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Lst>
  <p:notesMasterIdLst>
    <p:notesMasterId r:id="rId17"/>
  </p:notesMasterIdLst>
  <p:sldIdLst>
    <p:sldId id="256" r:id="rId2"/>
    <p:sldId id="257" r:id="rId3"/>
    <p:sldId id="261" r:id="rId4"/>
    <p:sldId id="258" r:id="rId5"/>
    <p:sldId id="259" r:id="rId6"/>
    <p:sldId id="260" r:id="rId7"/>
    <p:sldId id="308" r:id="rId8"/>
    <p:sldId id="310" r:id="rId9"/>
    <p:sldId id="267" r:id="rId10"/>
    <p:sldId id="281" r:id="rId11"/>
    <p:sldId id="262" r:id="rId12"/>
    <p:sldId id="265" r:id="rId13"/>
    <p:sldId id="309" r:id="rId14"/>
    <p:sldId id="311" r:id="rId15"/>
    <p:sldId id="285" r:id="rId16"/>
  </p:sldIdLst>
  <p:sldSz cx="9144000" cy="5143500" type="screen16x9"/>
  <p:notesSz cx="6858000" cy="9144000"/>
  <p:embeddedFontLst>
    <p:embeddedFont>
      <p:font typeface="Abadi" panose="020B0604020104020204" pitchFamily="34" charset="0"/>
      <p:regular r:id="rId18"/>
    </p:embeddedFont>
    <p:embeddedFont>
      <p:font typeface="Abel" panose="02000506030000020004" pitchFamily="2" charset="0"/>
      <p:regular r:id="rId19"/>
      <p:bold r:id="rId20"/>
      <p:italic r:id="rId21"/>
      <p:boldItalic r:id="rId22"/>
    </p:embeddedFont>
    <p:embeddedFont>
      <p:font typeface="Arvo" panose="02000000000000000000" pitchFamily="2" charset="77"/>
      <p:regular r:id="rId23"/>
      <p:bold r:id="rId24"/>
      <p:italic r:id="rId25"/>
      <p:boldItalic r:id="rId26"/>
    </p:embeddedFont>
    <p:embeddedFont>
      <p:font typeface="Chelsea Market" panose="02000000000000000000" pitchFamily="2" charset="0"/>
      <p:regular r:id="rId27"/>
    </p:embeddedFont>
    <p:embeddedFont>
      <p:font typeface="Fira Sans Extra Condensed" panose="020B0603050000020004" pitchFamily="34" charset="0"/>
      <p:regular r:id="rId28"/>
      <p:bold r:id="rId29"/>
      <p:italic r:id="rId30"/>
      <p:boldItalic r:id="rId31"/>
    </p:embeddedFont>
    <p:embeddedFont>
      <p:font typeface="Fira Sans Extra Condensed Medium" panose="020B0603050000020004" pitchFamily="34" charset="0"/>
      <p:regular r:id="rId32"/>
      <p:bold r:id="rId33"/>
      <p:italic r:id="rId34"/>
      <p:boldItalic r:id="rId35"/>
    </p:embeddedFont>
    <p:embeddedFont>
      <p:font typeface="Josefin Slab" panose="02000000000000000000" pitchFamily="2" charset="77"/>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539354A-54D0-4A36-B897-3E4841A413C0}">
  <a:tblStyle styleId="{2539354A-54D0-4A36-B897-3E4841A413C0}"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384"/>
    <p:restoredTop sz="94699"/>
  </p:normalViewPr>
  <p:slideViewPr>
    <p:cSldViewPr snapToGrid="0" snapToObjects="1">
      <p:cViewPr varScale="1">
        <p:scale>
          <a:sx n="184" d="100"/>
          <a:sy n="184" d="100"/>
        </p:scale>
        <p:origin x="76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font" Target="fonts/font22.fntdata"/><Relationship Id="rId21" Type="http://schemas.openxmlformats.org/officeDocument/2006/relationships/font" Target="fonts/font4.fntdata"/><Relationship Id="rId34" Type="http://schemas.openxmlformats.org/officeDocument/2006/relationships/font" Target="fonts/font17.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font" Target="fonts/font20.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font" Target="fonts/font19.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7da30d12f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7da30d12f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7"/>
        <p:cNvGrpSpPr/>
        <p:nvPr/>
      </p:nvGrpSpPr>
      <p:grpSpPr>
        <a:xfrm>
          <a:off x="0" y="0"/>
          <a:ext cx="0" cy="0"/>
          <a:chOff x="0" y="0"/>
          <a:chExt cx="0" cy="0"/>
        </a:xfrm>
      </p:grpSpPr>
      <p:sp>
        <p:nvSpPr>
          <p:cNvPr id="3398" name="Google Shape;3398;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9" name="Google Shape;3399;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7" name="Google Shape;897;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8"/>
        <p:cNvGrpSpPr/>
        <p:nvPr/>
      </p:nvGrpSpPr>
      <p:grpSpPr>
        <a:xfrm>
          <a:off x="0" y="0"/>
          <a:ext cx="0" cy="0"/>
          <a:chOff x="0" y="0"/>
          <a:chExt cx="0" cy="0"/>
        </a:xfrm>
      </p:grpSpPr>
      <p:sp>
        <p:nvSpPr>
          <p:cNvPr id="1359" name="Google Shape;1359;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0" name="Google Shape;1360;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8"/>
        <p:cNvGrpSpPr/>
        <p:nvPr/>
      </p:nvGrpSpPr>
      <p:grpSpPr>
        <a:xfrm>
          <a:off x="0" y="0"/>
          <a:ext cx="0" cy="0"/>
          <a:chOff x="0" y="0"/>
          <a:chExt cx="0" cy="0"/>
        </a:xfrm>
      </p:grpSpPr>
      <p:sp>
        <p:nvSpPr>
          <p:cNvPr id="1359" name="Google Shape;1359;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0" name="Google Shape;1360;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09153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8"/>
        <p:cNvGrpSpPr/>
        <p:nvPr/>
      </p:nvGrpSpPr>
      <p:grpSpPr>
        <a:xfrm>
          <a:off x="0" y="0"/>
          <a:ext cx="0" cy="0"/>
          <a:chOff x="0" y="0"/>
          <a:chExt cx="0" cy="0"/>
        </a:xfrm>
      </p:grpSpPr>
      <p:sp>
        <p:nvSpPr>
          <p:cNvPr id="1359" name="Google Shape;1359;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0" name="Google Shape;1360;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9434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6"/>
        <p:cNvGrpSpPr/>
        <p:nvPr/>
      </p:nvGrpSpPr>
      <p:grpSpPr>
        <a:xfrm>
          <a:off x="0" y="0"/>
          <a:ext cx="0" cy="0"/>
          <a:chOff x="0" y="0"/>
          <a:chExt cx="0" cy="0"/>
        </a:xfrm>
      </p:grpSpPr>
      <p:sp>
        <p:nvSpPr>
          <p:cNvPr id="3707" name="Google Shape;3707;g54dda1946d_4_27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8" name="Google Shape;3708;g54dda1946d_4_27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2" name="Google Shape;812;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 name="Google Shape;678;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 name="Google Shape;678;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4504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6"/>
        <p:cNvGrpSpPr/>
        <p:nvPr/>
      </p:nvGrpSpPr>
      <p:grpSpPr>
        <a:xfrm>
          <a:off x="0" y="0"/>
          <a:ext cx="0" cy="0"/>
          <a:chOff x="0" y="0"/>
          <a:chExt cx="0" cy="0"/>
        </a:xfrm>
      </p:grpSpPr>
      <p:sp>
        <p:nvSpPr>
          <p:cNvPr id="3707" name="Google Shape;3707;g54dda1946d_4_27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8" name="Google Shape;3708;g54dda1946d_4_27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3278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5"/>
        <p:cNvGrpSpPr/>
        <p:nvPr/>
      </p:nvGrpSpPr>
      <p:grpSpPr>
        <a:xfrm>
          <a:off x="0" y="0"/>
          <a:ext cx="0" cy="0"/>
          <a:chOff x="0" y="0"/>
          <a:chExt cx="0" cy="0"/>
        </a:xfrm>
      </p:grpSpPr>
      <p:sp>
        <p:nvSpPr>
          <p:cNvPr id="1666" name="Google Shape;1666;g5f1c081951_2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7" name="Google Shape;1667;g5f1c081951_2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IG TITTLE OPENING" type="title">
  <p:cSld name="TITLE">
    <p:bg>
      <p:bgPr>
        <a:solidFill>
          <a:srgbClr val="FFFFFF"/>
        </a:solidFill>
        <a:effectLst/>
      </p:bgPr>
    </p:bg>
    <p:spTree>
      <p:nvGrpSpPr>
        <p:cNvPr id="1" name="Shape 8"/>
        <p:cNvGrpSpPr/>
        <p:nvPr/>
      </p:nvGrpSpPr>
      <p:grpSpPr>
        <a:xfrm>
          <a:off x="0" y="0"/>
          <a:ext cx="0" cy="0"/>
          <a:chOff x="0" y="0"/>
          <a:chExt cx="0" cy="0"/>
        </a:xfrm>
      </p:grpSpPr>
      <p:sp>
        <p:nvSpPr>
          <p:cNvPr id="9" name="Google Shape;9;p2"/>
          <p:cNvSpPr/>
          <p:nvPr/>
        </p:nvSpPr>
        <p:spPr>
          <a:xfrm>
            <a:off x="7999891"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7999891"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1144517"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1144517"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999891"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txBox="1">
            <a:spLocks noGrp="1"/>
          </p:cNvSpPr>
          <p:nvPr>
            <p:ph type="ctrTitle"/>
          </p:nvPr>
        </p:nvSpPr>
        <p:spPr>
          <a:xfrm>
            <a:off x="2713350" y="408925"/>
            <a:ext cx="4806000" cy="18879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1"/>
              </a:buClr>
              <a:buSzPts val="5500"/>
              <a:buNone/>
              <a:defRPr sz="5500">
                <a:solidFill>
                  <a:schemeClr val="accent1"/>
                </a:solidFill>
              </a:defRPr>
            </a:lvl1pPr>
            <a:lvl2pPr lvl="1" algn="r" rtl="0">
              <a:spcBef>
                <a:spcPts val="0"/>
              </a:spcBef>
              <a:spcAft>
                <a:spcPts val="0"/>
              </a:spcAft>
              <a:buSzPts val="5500"/>
              <a:buNone/>
              <a:defRPr sz="5500"/>
            </a:lvl2pPr>
            <a:lvl3pPr lvl="2" algn="r" rtl="0">
              <a:spcBef>
                <a:spcPts val="0"/>
              </a:spcBef>
              <a:spcAft>
                <a:spcPts val="0"/>
              </a:spcAft>
              <a:buSzPts val="5500"/>
              <a:buNone/>
              <a:defRPr sz="5500"/>
            </a:lvl3pPr>
            <a:lvl4pPr lvl="3" algn="r" rtl="0">
              <a:spcBef>
                <a:spcPts val="0"/>
              </a:spcBef>
              <a:spcAft>
                <a:spcPts val="0"/>
              </a:spcAft>
              <a:buSzPts val="5500"/>
              <a:buNone/>
              <a:defRPr sz="5500"/>
            </a:lvl4pPr>
            <a:lvl5pPr lvl="4" algn="r" rtl="0">
              <a:spcBef>
                <a:spcPts val="0"/>
              </a:spcBef>
              <a:spcAft>
                <a:spcPts val="0"/>
              </a:spcAft>
              <a:buSzPts val="5500"/>
              <a:buNone/>
              <a:defRPr sz="5500"/>
            </a:lvl5pPr>
            <a:lvl6pPr lvl="5" algn="r" rtl="0">
              <a:spcBef>
                <a:spcPts val="0"/>
              </a:spcBef>
              <a:spcAft>
                <a:spcPts val="0"/>
              </a:spcAft>
              <a:buSzPts val="5500"/>
              <a:buNone/>
              <a:defRPr sz="5500"/>
            </a:lvl6pPr>
            <a:lvl7pPr lvl="6" algn="r" rtl="0">
              <a:spcBef>
                <a:spcPts val="0"/>
              </a:spcBef>
              <a:spcAft>
                <a:spcPts val="0"/>
              </a:spcAft>
              <a:buSzPts val="5500"/>
              <a:buNone/>
              <a:defRPr sz="5500"/>
            </a:lvl7pPr>
            <a:lvl8pPr lvl="7" algn="r" rtl="0">
              <a:spcBef>
                <a:spcPts val="0"/>
              </a:spcBef>
              <a:spcAft>
                <a:spcPts val="0"/>
              </a:spcAft>
              <a:buSzPts val="5500"/>
              <a:buNone/>
              <a:defRPr sz="5500"/>
            </a:lvl8pPr>
            <a:lvl9pPr lvl="8" algn="r" rtl="0">
              <a:spcBef>
                <a:spcPts val="0"/>
              </a:spcBef>
              <a:spcAft>
                <a:spcPts val="0"/>
              </a:spcAft>
              <a:buSzPts val="5500"/>
              <a:buNone/>
              <a:defRPr sz="5500"/>
            </a:lvl9pPr>
          </a:lstStyle>
          <a:p>
            <a:endParaRPr/>
          </a:p>
        </p:txBody>
      </p:sp>
      <p:sp>
        <p:nvSpPr>
          <p:cNvPr id="15" name="Google Shape;15;p2"/>
          <p:cNvSpPr txBox="1">
            <a:spLocks noGrp="1"/>
          </p:cNvSpPr>
          <p:nvPr>
            <p:ph type="subTitle" idx="1"/>
          </p:nvPr>
        </p:nvSpPr>
        <p:spPr>
          <a:xfrm>
            <a:off x="5431950" y="2391099"/>
            <a:ext cx="2087400" cy="6705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accent4"/>
              </a:buClr>
              <a:buSzPts val="1400"/>
              <a:buNone/>
              <a:defRPr sz="1400">
                <a:solidFill>
                  <a:schemeClr val="accent4"/>
                </a:solidFill>
              </a:defRPr>
            </a:lvl1pPr>
            <a:lvl2pPr lvl="1" algn="r" rtl="0">
              <a:lnSpc>
                <a:spcPct val="100000"/>
              </a:lnSpc>
              <a:spcBef>
                <a:spcPts val="0"/>
              </a:spcBef>
              <a:spcAft>
                <a:spcPts val="0"/>
              </a:spcAft>
              <a:buClr>
                <a:schemeClr val="accent4"/>
              </a:buClr>
              <a:buSzPts val="1400"/>
              <a:buNone/>
              <a:defRPr sz="1400">
                <a:solidFill>
                  <a:schemeClr val="accent4"/>
                </a:solidFill>
              </a:defRPr>
            </a:lvl2pPr>
            <a:lvl3pPr lvl="2" algn="r" rtl="0">
              <a:lnSpc>
                <a:spcPct val="100000"/>
              </a:lnSpc>
              <a:spcBef>
                <a:spcPts val="0"/>
              </a:spcBef>
              <a:spcAft>
                <a:spcPts val="0"/>
              </a:spcAft>
              <a:buClr>
                <a:schemeClr val="accent4"/>
              </a:buClr>
              <a:buSzPts val="1400"/>
              <a:buNone/>
              <a:defRPr sz="1400">
                <a:solidFill>
                  <a:schemeClr val="accent4"/>
                </a:solidFill>
              </a:defRPr>
            </a:lvl3pPr>
            <a:lvl4pPr lvl="3" algn="r" rtl="0">
              <a:lnSpc>
                <a:spcPct val="100000"/>
              </a:lnSpc>
              <a:spcBef>
                <a:spcPts val="0"/>
              </a:spcBef>
              <a:spcAft>
                <a:spcPts val="0"/>
              </a:spcAft>
              <a:buClr>
                <a:schemeClr val="accent4"/>
              </a:buClr>
              <a:buSzPts val="1400"/>
              <a:buNone/>
              <a:defRPr sz="1400">
                <a:solidFill>
                  <a:schemeClr val="accent4"/>
                </a:solidFill>
              </a:defRPr>
            </a:lvl4pPr>
            <a:lvl5pPr lvl="4" algn="r" rtl="0">
              <a:lnSpc>
                <a:spcPct val="100000"/>
              </a:lnSpc>
              <a:spcBef>
                <a:spcPts val="0"/>
              </a:spcBef>
              <a:spcAft>
                <a:spcPts val="0"/>
              </a:spcAft>
              <a:buClr>
                <a:schemeClr val="accent4"/>
              </a:buClr>
              <a:buSzPts val="1400"/>
              <a:buNone/>
              <a:defRPr sz="1400">
                <a:solidFill>
                  <a:schemeClr val="accent4"/>
                </a:solidFill>
              </a:defRPr>
            </a:lvl5pPr>
            <a:lvl6pPr lvl="5" algn="r" rtl="0">
              <a:lnSpc>
                <a:spcPct val="100000"/>
              </a:lnSpc>
              <a:spcBef>
                <a:spcPts val="0"/>
              </a:spcBef>
              <a:spcAft>
                <a:spcPts val="0"/>
              </a:spcAft>
              <a:buClr>
                <a:schemeClr val="accent4"/>
              </a:buClr>
              <a:buSzPts val="1400"/>
              <a:buNone/>
              <a:defRPr sz="1400">
                <a:solidFill>
                  <a:schemeClr val="accent4"/>
                </a:solidFill>
              </a:defRPr>
            </a:lvl6pPr>
            <a:lvl7pPr lvl="6" algn="r" rtl="0">
              <a:lnSpc>
                <a:spcPct val="100000"/>
              </a:lnSpc>
              <a:spcBef>
                <a:spcPts val="0"/>
              </a:spcBef>
              <a:spcAft>
                <a:spcPts val="0"/>
              </a:spcAft>
              <a:buClr>
                <a:schemeClr val="accent4"/>
              </a:buClr>
              <a:buSzPts val="1400"/>
              <a:buNone/>
              <a:defRPr sz="1400">
                <a:solidFill>
                  <a:schemeClr val="accent4"/>
                </a:solidFill>
              </a:defRPr>
            </a:lvl7pPr>
            <a:lvl8pPr lvl="7" algn="r" rtl="0">
              <a:lnSpc>
                <a:spcPct val="100000"/>
              </a:lnSpc>
              <a:spcBef>
                <a:spcPts val="0"/>
              </a:spcBef>
              <a:spcAft>
                <a:spcPts val="0"/>
              </a:spcAft>
              <a:buClr>
                <a:schemeClr val="accent4"/>
              </a:buClr>
              <a:buSzPts val="1400"/>
              <a:buNone/>
              <a:defRPr sz="1400">
                <a:solidFill>
                  <a:schemeClr val="accent4"/>
                </a:solidFill>
              </a:defRPr>
            </a:lvl8pPr>
            <a:lvl9pPr lvl="8" algn="r" rtl="0">
              <a:lnSpc>
                <a:spcPct val="100000"/>
              </a:lnSpc>
              <a:spcBef>
                <a:spcPts val="0"/>
              </a:spcBef>
              <a:spcAft>
                <a:spcPts val="0"/>
              </a:spcAft>
              <a:buClr>
                <a:schemeClr val="accent4"/>
              </a:buClr>
              <a:buSzPts val="1400"/>
              <a:buNone/>
              <a:defRPr sz="1400">
                <a:solidFill>
                  <a:schemeClr val="accent4"/>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ECHNOLOGY DESIGN 1">
  <p:cSld name="CUSTOM_6_1">
    <p:bg>
      <p:bgPr>
        <a:solidFill>
          <a:srgbClr val="FFFFFF"/>
        </a:solidFill>
        <a:effectLst/>
      </p:bgPr>
    </p:bg>
    <p:spTree>
      <p:nvGrpSpPr>
        <p:cNvPr id="1" name="Shape 122"/>
        <p:cNvGrpSpPr/>
        <p:nvPr/>
      </p:nvGrpSpPr>
      <p:grpSpPr>
        <a:xfrm>
          <a:off x="0" y="0"/>
          <a:ext cx="0" cy="0"/>
          <a:chOff x="0" y="0"/>
          <a:chExt cx="0" cy="0"/>
        </a:xfrm>
      </p:grpSpPr>
      <p:sp>
        <p:nvSpPr>
          <p:cNvPr id="123" name="Google Shape;123;p21"/>
          <p:cNvSpPr txBox="1">
            <a:spLocks noGrp="1"/>
          </p:cNvSpPr>
          <p:nvPr>
            <p:ph type="ctrTitle"/>
          </p:nvPr>
        </p:nvSpPr>
        <p:spPr>
          <a:xfrm flipH="1">
            <a:off x="5189450" y="2988800"/>
            <a:ext cx="2122800" cy="577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800"/>
              <a:buNone/>
              <a:defRPr sz="18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124" name="Google Shape;124;p21"/>
          <p:cNvSpPr txBox="1">
            <a:spLocks noGrp="1"/>
          </p:cNvSpPr>
          <p:nvPr>
            <p:ph type="subTitle" idx="1"/>
          </p:nvPr>
        </p:nvSpPr>
        <p:spPr>
          <a:xfrm flipH="1">
            <a:off x="5472925" y="3450250"/>
            <a:ext cx="1839300" cy="110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0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HANKS">
  <p:cSld name="CUSTOM_18">
    <p:spTree>
      <p:nvGrpSpPr>
        <p:cNvPr id="1" name="Shape 134"/>
        <p:cNvGrpSpPr/>
        <p:nvPr/>
      </p:nvGrpSpPr>
      <p:grpSpPr>
        <a:xfrm>
          <a:off x="0" y="0"/>
          <a:ext cx="0" cy="0"/>
          <a:chOff x="0" y="0"/>
          <a:chExt cx="0" cy="0"/>
        </a:xfrm>
      </p:grpSpPr>
      <p:sp>
        <p:nvSpPr>
          <p:cNvPr id="135" name="Google Shape;135;p24"/>
          <p:cNvSpPr txBox="1">
            <a:spLocks noGrp="1"/>
          </p:cNvSpPr>
          <p:nvPr>
            <p:ph type="ctrTitle"/>
          </p:nvPr>
        </p:nvSpPr>
        <p:spPr>
          <a:xfrm flipH="1">
            <a:off x="1325250" y="-211950"/>
            <a:ext cx="6493500" cy="188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6000"/>
              <a:buNone/>
              <a:defRPr sz="6000">
                <a:solidFill>
                  <a:schemeClr val="accen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
        <p:nvSpPr>
          <p:cNvPr id="136" name="Google Shape;136;p24"/>
          <p:cNvSpPr txBox="1">
            <a:spLocks noGrp="1"/>
          </p:cNvSpPr>
          <p:nvPr>
            <p:ph type="subTitle" idx="1"/>
          </p:nvPr>
        </p:nvSpPr>
        <p:spPr>
          <a:xfrm flipH="1">
            <a:off x="2923175" y="1865213"/>
            <a:ext cx="3297600" cy="670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4"/>
              </a:buClr>
              <a:buSzPts val="1400"/>
              <a:buNone/>
              <a:defRPr sz="1400">
                <a:solidFill>
                  <a:schemeClr val="accent4"/>
                </a:solidFill>
              </a:defRPr>
            </a:lvl1pPr>
            <a:lvl2pPr lvl="1" algn="ctr" rtl="0">
              <a:lnSpc>
                <a:spcPct val="100000"/>
              </a:lnSpc>
              <a:spcBef>
                <a:spcPts val="0"/>
              </a:spcBef>
              <a:spcAft>
                <a:spcPts val="0"/>
              </a:spcAft>
              <a:buClr>
                <a:schemeClr val="accent4"/>
              </a:buClr>
              <a:buSzPts val="1400"/>
              <a:buNone/>
              <a:defRPr sz="1400">
                <a:solidFill>
                  <a:schemeClr val="accent4"/>
                </a:solidFill>
              </a:defRPr>
            </a:lvl2pPr>
            <a:lvl3pPr lvl="2" algn="ctr" rtl="0">
              <a:lnSpc>
                <a:spcPct val="100000"/>
              </a:lnSpc>
              <a:spcBef>
                <a:spcPts val="0"/>
              </a:spcBef>
              <a:spcAft>
                <a:spcPts val="0"/>
              </a:spcAft>
              <a:buClr>
                <a:schemeClr val="accent4"/>
              </a:buClr>
              <a:buSzPts val="1400"/>
              <a:buNone/>
              <a:defRPr sz="1400">
                <a:solidFill>
                  <a:schemeClr val="accent4"/>
                </a:solidFill>
              </a:defRPr>
            </a:lvl3pPr>
            <a:lvl4pPr lvl="3" algn="ctr" rtl="0">
              <a:lnSpc>
                <a:spcPct val="100000"/>
              </a:lnSpc>
              <a:spcBef>
                <a:spcPts val="0"/>
              </a:spcBef>
              <a:spcAft>
                <a:spcPts val="0"/>
              </a:spcAft>
              <a:buClr>
                <a:schemeClr val="accent4"/>
              </a:buClr>
              <a:buSzPts val="1400"/>
              <a:buNone/>
              <a:defRPr sz="1400">
                <a:solidFill>
                  <a:schemeClr val="accent4"/>
                </a:solidFill>
              </a:defRPr>
            </a:lvl4pPr>
            <a:lvl5pPr lvl="4" algn="ctr" rtl="0">
              <a:lnSpc>
                <a:spcPct val="100000"/>
              </a:lnSpc>
              <a:spcBef>
                <a:spcPts val="0"/>
              </a:spcBef>
              <a:spcAft>
                <a:spcPts val="0"/>
              </a:spcAft>
              <a:buClr>
                <a:schemeClr val="accent4"/>
              </a:buClr>
              <a:buSzPts val="1400"/>
              <a:buNone/>
              <a:defRPr sz="1400">
                <a:solidFill>
                  <a:schemeClr val="accent4"/>
                </a:solidFill>
              </a:defRPr>
            </a:lvl5pPr>
            <a:lvl6pPr lvl="5" algn="ctr" rtl="0">
              <a:lnSpc>
                <a:spcPct val="100000"/>
              </a:lnSpc>
              <a:spcBef>
                <a:spcPts val="0"/>
              </a:spcBef>
              <a:spcAft>
                <a:spcPts val="0"/>
              </a:spcAft>
              <a:buClr>
                <a:schemeClr val="accent4"/>
              </a:buClr>
              <a:buSzPts val="1400"/>
              <a:buNone/>
              <a:defRPr sz="1400">
                <a:solidFill>
                  <a:schemeClr val="accent4"/>
                </a:solidFill>
              </a:defRPr>
            </a:lvl6pPr>
            <a:lvl7pPr lvl="6" algn="ctr" rtl="0">
              <a:lnSpc>
                <a:spcPct val="100000"/>
              </a:lnSpc>
              <a:spcBef>
                <a:spcPts val="0"/>
              </a:spcBef>
              <a:spcAft>
                <a:spcPts val="0"/>
              </a:spcAft>
              <a:buClr>
                <a:schemeClr val="accent4"/>
              </a:buClr>
              <a:buSzPts val="1400"/>
              <a:buNone/>
              <a:defRPr sz="1400">
                <a:solidFill>
                  <a:schemeClr val="accent4"/>
                </a:solidFill>
              </a:defRPr>
            </a:lvl7pPr>
            <a:lvl8pPr lvl="7" algn="ctr" rtl="0">
              <a:lnSpc>
                <a:spcPct val="100000"/>
              </a:lnSpc>
              <a:spcBef>
                <a:spcPts val="0"/>
              </a:spcBef>
              <a:spcAft>
                <a:spcPts val="0"/>
              </a:spcAft>
              <a:buClr>
                <a:schemeClr val="accent4"/>
              </a:buClr>
              <a:buSzPts val="1400"/>
              <a:buNone/>
              <a:defRPr sz="1400">
                <a:solidFill>
                  <a:schemeClr val="accent4"/>
                </a:solidFill>
              </a:defRPr>
            </a:lvl8pPr>
            <a:lvl9pPr lvl="8" algn="ctr" rtl="0">
              <a:lnSpc>
                <a:spcPct val="100000"/>
              </a:lnSpc>
              <a:spcBef>
                <a:spcPts val="0"/>
              </a:spcBef>
              <a:spcAft>
                <a:spcPts val="0"/>
              </a:spcAft>
              <a:buClr>
                <a:schemeClr val="accent4"/>
              </a:buClr>
              <a:buSzPts val="1400"/>
              <a:buNone/>
              <a:defRPr sz="1400">
                <a:solidFill>
                  <a:schemeClr val="accent4"/>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SLIDE">
  <p:cSld name="CUSTOM_17">
    <p:spTree>
      <p:nvGrpSpPr>
        <p:cNvPr id="1" name="Shape 144"/>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IG TITTLE + SUBTITLE">
  <p:cSld name="TITLE_1">
    <p:bg>
      <p:bgPr>
        <a:solidFill>
          <a:srgbClr val="FFFFFF"/>
        </a:solidFill>
        <a:effectLst/>
      </p:bgPr>
    </p:bg>
    <p:spTree>
      <p:nvGrpSpPr>
        <p:cNvPr id="1" name="Shape 16"/>
        <p:cNvGrpSpPr/>
        <p:nvPr/>
      </p:nvGrpSpPr>
      <p:grpSpPr>
        <a:xfrm>
          <a:off x="0" y="0"/>
          <a:ext cx="0" cy="0"/>
          <a:chOff x="0" y="0"/>
          <a:chExt cx="0" cy="0"/>
        </a:xfrm>
      </p:grpSpPr>
      <p:sp>
        <p:nvSpPr>
          <p:cNvPr id="17" name="Google Shape;17;p3"/>
          <p:cNvSpPr/>
          <p:nvPr/>
        </p:nvSpPr>
        <p:spPr>
          <a:xfrm flipH="1">
            <a:off x="1143933"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p:nvPr/>
        </p:nvSpPr>
        <p:spPr>
          <a:xfrm flipH="1">
            <a:off x="1143933"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p:nvPr/>
        </p:nvSpPr>
        <p:spPr>
          <a:xfrm>
            <a:off x="7999307"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7999307"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flipH="1">
            <a:off x="1143933"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txBox="1">
            <a:spLocks noGrp="1"/>
          </p:cNvSpPr>
          <p:nvPr>
            <p:ph type="ctrTitle"/>
          </p:nvPr>
        </p:nvSpPr>
        <p:spPr>
          <a:xfrm flipH="1">
            <a:off x="1325250" y="1007250"/>
            <a:ext cx="6493500" cy="188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6000"/>
              <a:buNone/>
              <a:defRPr sz="6000">
                <a:solidFill>
                  <a:schemeClr val="accen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
        <p:nvSpPr>
          <p:cNvPr id="23" name="Google Shape;23;p3"/>
          <p:cNvSpPr txBox="1">
            <a:spLocks noGrp="1"/>
          </p:cNvSpPr>
          <p:nvPr>
            <p:ph type="subTitle" idx="1"/>
          </p:nvPr>
        </p:nvSpPr>
        <p:spPr>
          <a:xfrm flipH="1">
            <a:off x="2923175" y="3084413"/>
            <a:ext cx="3297600" cy="670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4"/>
              </a:buClr>
              <a:buSzPts val="1400"/>
              <a:buNone/>
              <a:defRPr sz="1400">
                <a:solidFill>
                  <a:schemeClr val="accent4"/>
                </a:solidFill>
              </a:defRPr>
            </a:lvl1pPr>
            <a:lvl2pPr lvl="1" algn="ctr" rtl="0">
              <a:lnSpc>
                <a:spcPct val="100000"/>
              </a:lnSpc>
              <a:spcBef>
                <a:spcPts val="0"/>
              </a:spcBef>
              <a:spcAft>
                <a:spcPts val="0"/>
              </a:spcAft>
              <a:buClr>
                <a:schemeClr val="accent4"/>
              </a:buClr>
              <a:buSzPts val="1400"/>
              <a:buNone/>
              <a:defRPr sz="1400">
                <a:solidFill>
                  <a:schemeClr val="accent4"/>
                </a:solidFill>
              </a:defRPr>
            </a:lvl2pPr>
            <a:lvl3pPr lvl="2" algn="ctr" rtl="0">
              <a:lnSpc>
                <a:spcPct val="100000"/>
              </a:lnSpc>
              <a:spcBef>
                <a:spcPts val="0"/>
              </a:spcBef>
              <a:spcAft>
                <a:spcPts val="0"/>
              </a:spcAft>
              <a:buClr>
                <a:schemeClr val="accent4"/>
              </a:buClr>
              <a:buSzPts val="1400"/>
              <a:buNone/>
              <a:defRPr sz="1400">
                <a:solidFill>
                  <a:schemeClr val="accent4"/>
                </a:solidFill>
              </a:defRPr>
            </a:lvl3pPr>
            <a:lvl4pPr lvl="3" algn="ctr" rtl="0">
              <a:lnSpc>
                <a:spcPct val="100000"/>
              </a:lnSpc>
              <a:spcBef>
                <a:spcPts val="0"/>
              </a:spcBef>
              <a:spcAft>
                <a:spcPts val="0"/>
              </a:spcAft>
              <a:buClr>
                <a:schemeClr val="accent4"/>
              </a:buClr>
              <a:buSzPts val="1400"/>
              <a:buNone/>
              <a:defRPr sz="1400">
                <a:solidFill>
                  <a:schemeClr val="accent4"/>
                </a:solidFill>
              </a:defRPr>
            </a:lvl4pPr>
            <a:lvl5pPr lvl="4" algn="ctr" rtl="0">
              <a:lnSpc>
                <a:spcPct val="100000"/>
              </a:lnSpc>
              <a:spcBef>
                <a:spcPts val="0"/>
              </a:spcBef>
              <a:spcAft>
                <a:spcPts val="0"/>
              </a:spcAft>
              <a:buClr>
                <a:schemeClr val="accent4"/>
              </a:buClr>
              <a:buSzPts val="1400"/>
              <a:buNone/>
              <a:defRPr sz="1400">
                <a:solidFill>
                  <a:schemeClr val="accent4"/>
                </a:solidFill>
              </a:defRPr>
            </a:lvl5pPr>
            <a:lvl6pPr lvl="5" algn="ctr" rtl="0">
              <a:lnSpc>
                <a:spcPct val="100000"/>
              </a:lnSpc>
              <a:spcBef>
                <a:spcPts val="0"/>
              </a:spcBef>
              <a:spcAft>
                <a:spcPts val="0"/>
              </a:spcAft>
              <a:buClr>
                <a:schemeClr val="accent4"/>
              </a:buClr>
              <a:buSzPts val="1400"/>
              <a:buNone/>
              <a:defRPr sz="1400">
                <a:solidFill>
                  <a:schemeClr val="accent4"/>
                </a:solidFill>
              </a:defRPr>
            </a:lvl6pPr>
            <a:lvl7pPr lvl="6" algn="ctr" rtl="0">
              <a:lnSpc>
                <a:spcPct val="100000"/>
              </a:lnSpc>
              <a:spcBef>
                <a:spcPts val="0"/>
              </a:spcBef>
              <a:spcAft>
                <a:spcPts val="0"/>
              </a:spcAft>
              <a:buClr>
                <a:schemeClr val="accent4"/>
              </a:buClr>
              <a:buSzPts val="1400"/>
              <a:buNone/>
              <a:defRPr sz="1400">
                <a:solidFill>
                  <a:schemeClr val="accent4"/>
                </a:solidFill>
              </a:defRPr>
            </a:lvl7pPr>
            <a:lvl8pPr lvl="7" algn="ctr" rtl="0">
              <a:lnSpc>
                <a:spcPct val="100000"/>
              </a:lnSpc>
              <a:spcBef>
                <a:spcPts val="0"/>
              </a:spcBef>
              <a:spcAft>
                <a:spcPts val="0"/>
              </a:spcAft>
              <a:buClr>
                <a:schemeClr val="accent4"/>
              </a:buClr>
              <a:buSzPts val="1400"/>
              <a:buNone/>
              <a:defRPr sz="1400">
                <a:solidFill>
                  <a:schemeClr val="accent4"/>
                </a:solidFill>
              </a:defRPr>
            </a:lvl8pPr>
            <a:lvl9pPr lvl="8" algn="ctr" rtl="0">
              <a:lnSpc>
                <a:spcPct val="100000"/>
              </a:lnSpc>
              <a:spcBef>
                <a:spcPts val="0"/>
              </a:spcBef>
              <a:spcAft>
                <a:spcPts val="0"/>
              </a:spcAft>
              <a:buClr>
                <a:schemeClr val="accent4"/>
              </a:buClr>
              <a:buSzPts val="1400"/>
              <a:buNone/>
              <a:defRPr sz="1400">
                <a:solidFill>
                  <a:schemeClr val="accent4"/>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bg>
      <p:bgPr>
        <a:solidFill>
          <a:schemeClr val="lt1"/>
        </a:solidFill>
        <a:effectLst/>
      </p:bgPr>
    </p:bg>
    <p:spTree>
      <p:nvGrpSpPr>
        <p:cNvPr id="1" name="Shape 24"/>
        <p:cNvGrpSpPr/>
        <p:nvPr/>
      </p:nvGrpSpPr>
      <p:grpSpPr>
        <a:xfrm>
          <a:off x="0" y="0"/>
          <a:ext cx="0" cy="0"/>
          <a:chOff x="0" y="0"/>
          <a:chExt cx="0" cy="0"/>
        </a:xfrm>
      </p:grpSpPr>
      <p:sp>
        <p:nvSpPr>
          <p:cNvPr id="25" name="Google Shape;25;p4"/>
          <p:cNvSpPr/>
          <p:nvPr/>
        </p:nvSpPr>
        <p:spPr>
          <a:xfrm flipH="1">
            <a:off x="1143933"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4"/>
          <p:cNvSpPr/>
          <p:nvPr/>
        </p:nvSpPr>
        <p:spPr>
          <a:xfrm flipH="1">
            <a:off x="1143933"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a:off x="7999307"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4"/>
          <p:cNvSpPr/>
          <p:nvPr/>
        </p:nvSpPr>
        <p:spPr>
          <a:xfrm>
            <a:off x="7999307"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4"/>
          <p:cNvSpPr/>
          <p:nvPr/>
        </p:nvSpPr>
        <p:spPr>
          <a:xfrm flipH="1">
            <a:off x="1143933"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4"/>
          <p:cNvSpPr txBox="1">
            <a:spLocks noGrp="1"/>
          </p:cNvSpPr>
          <p:nvPr>
            <p:ph type="ctrTitle"/>
          </p:nvPr>
        </p:nvSpPr>
        <p:spPr>
          <a:xfrm flipH="1">
            <a:off x="2955705" y="1749725"/>
            <a:ext cx="3160800" cy="6777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4"/>
              </a:buClr>
              <a:buSzPts val="1200"/>
              <a:buNone/>
              <a:defRPr sz="1200">
                <a:solidFill>
                  <a:schemeClr val="accent4"/>
                </a:solidFill>
              </a:defRPr>
            </a:lvl1pPr>
            <a:lvl2pPr lvl="1" algn="ctr" rtl="0">
              <a:spcBef>
                <a:spcPts val="0"/>
              </a:spcBef>
              <a:spcAft>
                <a:spcPts val="0"/>
              </a:spcAft>
              <a:buClr>
                <a:schemeClr val="accent4"/>
              </a:buClr>
              <a:buSzPts val="12000"/>
              <a:buNone/>
              <a:defRPr sz="12000">
                <a:solidFill>
                  <a:schemeClr val="accent4"/>
                </a:solidFill>
              </a:defRPr>
            </a:lvl2pPr>
            <a:lvl3pPr lvl="2" algn="ctr" rtl="0">
              <a:spcBef>
                <a:spcPts val="0"/>
              </a:spcBef>
              <a:spcAft>
                <a:spcPts val="0"/>
              </a:spcAft>
              <a:buClr>
                <a:schemeClr val="accent4"/>
              </a:buClr>
              <a:buSzPts val="12000"/>
              <a:buNone/>
              <a:defRPr sz="12000">
                <a:solidFill>
                  <a:schemeClr val="accent4"/>
                </a:solidFill>
              </a:defRPr>
            </a:lvl3pPr>
            <a:lvl4pPr lvl="3" algn="ctr" rtl="0">
              <a:spcBef>
                <a:spcPts val="0"/>
              </a:spcBef>
              <a:spcAft>
                <a:spcPts val="0"/>
              </a:spcAft>
              <a:buClr>
                <a:schemeClr val="accent4"/>
              </a:buClr>
              <a:buSzPts val="12000"/>
              <a:buNone/>
              <a:defRPr sz="12000">
                <a:solidFill>
                  <a:schemeClr val="accent4"/>
                </a:solidFill>
              </a:defRPr>
            </a:lvl4pPr>
            <a:lvl5pPr lvl="4" algn="ctr" rtl="0">
              <a:spcBef>
                <a:spcPts val="0"/>
              </a:spcBef>
              <a:spcAft>
                <a:spcPts val="0"/>
              </a:spcAft>
              <a:buClr>
                <a:schemeClr val="accent4"/>
              </a:buClr>
              <a:buSzPts val="12000"/>
              <a:buNone/>
              <a:defRPr sz="12000">
                <a:solidFill>
                  <a:schemeClr val="accent4"/>
                </a:solidFill>
              </a:defRPr>
            </a:lvl5pPr>
            <a:lvl6pPr lvl="5" algn="ctr" rtl="0">
              <a:spcBef>
                <a:spcPts val="0"/>
              </a:spcBef>
              <a:spcAft>
                <a:spcPts val="0"/>
              </a:spcAft>
              <a:buClr>
                <a:schemeClr val="accent4"/>
              </a:buClr>
              <a:buSzPts val="12000"/>
              <a:buNone/>
              <a:defRPr sz="12000">
                <a:solidFill>
                  <a:schemeClr val="accent4"/>
                </a:solidFill>
              </a:defRPr>
            </a:lvl6pPr>
            <a:lvl7pPr lvl="6" algn="ctr" rtl="0">
              <a:spcBef>
                <a:spcPts val="0"/>
              </a:spcBef>
              <a:spcAft>
                <a:spcPts val="0"/>
              </a:spcAft>
              <a:buClr>
                <a:schemeClr val="accent4"/>
              </a:buClr>
              <a:buSzPts val="12000"/>
              <a:buNone/>
              <a:defRPr sz="12000">
                <a:solidFill>
                  <a:schemeClr val="accent4"/>
                </a:solidFill>
              </a:defRPr>
            </a:lvl7pPr>
            <a:lvl8pPr lvl="7" algn="ctr" rtl="0">
              <a:spcBef>
                <a:spcPts val="0"/>
              </a:spcBef>
              <a:spcAft>
                <a:spcPts val="0"/>
              </a:spcAft>
              <a:buClr>
                <a:schemeClr val="accent4"/>
              </a:buClr>
              <a:buSzPts val="12000"/>
              <a:buNone/>
              <a:defRPr sz="12000">
                <a:solidFill>
                  <a:schemeClr val="accent4"/>
                </a:solidFill>
              </a:defRPr>
            </a:lvl8pPr>
            <a:lvl9pPr lvl="8" algn="ctr" rtl="0">
              <a:spcBef>
                <a:spcPts val="0"/>
              </a:spcBef>
              <a:spcAft>
                <a:spcPts val="0"/>
              </a:spcAft>
              <a:buClr>
                <a:schemeClr val="accent4"/>
              </a:buClr>
              <a:buSzPts val="12000"/>
              <a:buNone/>
              <a:defRPr sz="12000">
                <a:solidFill>
                  <a:schemeClr val="accent4"/>
                </a:solidFill>
              </a:defRPr>
            </a:lvl9pPr>
          </a:lstStyle>
          <a:p>
            <a:endParaRPr/>
          </a:p>
        </p:txBody>
      </p:sp>
      <p:sp>
        <p:nvSpPr>
          <p:cNvPr id="31" name="Google Shape;31;p4"/>
          <p:cNvSpPr txBox="1">
            <a:spLocks noGrp="1"/>
          </p:cNvSpPr>
          <p:nvPr>
            <p:ph type="subTitle" idx="1"/>
          </p:nvPr>
        </p:nvSpPr>
        <p:spPr>
          <a:xfrm flipH="1">
            <a:off x="2661700" y="993750"/>
            <a:ext cx="3454800" cy="126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400"/>
              <a:buNone/>
              <a:defRPr sz="1400">
                <a:solidFill>
                  <a:schemeClr val="accent2"/>
                </a:solidFill>
              </a:defRPr>
            </a:lvl1pPr>
            <a:lvl2pPr lvl="1" rtl="0">
              <a:lnSpc>
                <a:spcPct val="100000"/>
              </a:lnSpc>
              <a:spcBef>
                <a:spcPts val="0"/>
              </a:spcBef>
              <a:spcAft>
                <a:spcPts val="0"/>
              </a:spcAft>
              <a:buClr>
                <a:schemeClr val="accent2"/>
              </a:buClr>
              <a:buSzPts val="1400"/>
              <a:buNone/>
              <a:defRPr sz="1400">
                <a:solidFill>
                  <a:schemeClr val="accent2"/>
                </a:solidFill>
              </a:defRPr>
            </a:lvl2pPr>
            <a:lvl3pPr lvl="2" rtl="0">
              <a:lnSpc>
                <a:spcPct val="100000"/>
              </a:lnSpc>
              <a:spcBef>
                <a:spcPts val="0"/>
              </a:spcBef>
              <a:spcAft>
                <a:spcPts val="0"/>
              </a:spcAft>
              <a:buClr>
                <a:schemeClr val="accent2"/>
              </a:buClr>
              <a:buSzPts val="1400"/>
              <a:buNone/>
              <a:defRPr sz="1400">
                <a:solidFill>
                  <a:schemeClr val="accent2"/>
                </a:solidFill>
              </a:defRPr>
            </a:lvl3pPr>
            <a:lvl4pPr lvl="3" rtl="0">
              <a:lnSpc>
                <a:spcPct val="100000"/>
              </a:lnSpc>
              <a:spcBef>
                <a:spcPts val="0"/>
              </a:spcBef>
              <a:spcAft>
                <a:spcPts val="0"/>
              </a:spcAft>
              <a:buClr>
                <a:schemeClr val="accent2"/>
              </a:buClr>
              <a:buSzPts val="1400"/>
              <a:buNone/>
              <a:defRPr sz="1400">
                <a:solidFill>
                  <a:schemeClr val="accent2"/>
                </a:solidFill>
              </a:defRPr>
            </a:lvl4pPr>
            <a:lvl5pPr lvl="4" rtl="0">
              <a:lnSpc>
                <a:spcPct val="100000"/>
              </a:lnSpc>
              <a:spcBef>
                <a:spcPts val="0"/>
              </a:spcBef>
              <a:spcAft>
                <a:spcPts val="0"/>
              </a:spcAft>
              <a:buClr>
                <a:schemeClr val="accent2"/>
              </a:buClr>
              <a:buSzPts val="1400"/>
              <a:buNone/>
              <a:defRPr sz="1400">
                <a:solidFill>
                  <a:schemeClr val="accent2"/>
                </a:solidFill>
              </a:defRPr>
            </a:lvl5pPr>
            <a:lvl6pPr lvl="5" rtl="0">
              <a:lnSpc>
                <a:spcPct val="100000"/>
              </a:lnSpc>
              <a:spcBef>
                <a:spcPts val="0"/>
              </a:spcBef>
              <a:spcAft>
                <a:spcPts val="0"/>
              </a:spcAft>
              <a:buClr>
                <a:schemeClr val="accent2"/>
              </a:buClr>
              <a:buSzPts val="1400"/>
              <a:buNone/>
              <a:defRPr sz="1400">
                <a:solidFill>
                  <a:schemeClr val="accent2"/>
                </a:solidFill>
              </a:defRPr>
            </a:lvl6pPr>
            <a:lvl7pPr lvl="6" rtl="0">
              <a:lnSpc>
                <a:spcPct val="100000"/>
              </a:lnSpc>
              <a:spcBef>
                <a:spcPts val="0"/>
              </a:spcBef>
              <a:spcAft>
                <a:spcPts val="0"/>
              </a:spcAft>
              <a:buClr>
                <a:schemeClr val="accent2"/>
              </a:buClr>
              <a:buSzPts val="1400"/>
              <a:buNone/>
              <a:defRPr sz="1400">
                <a:solidFill>
                  <a:schemeClr val="accent2"/>
                </a:solidFill>
              </a:defRPr>
            </a:lvl7pPr>
            <a:lvl8pPr lvl="7" rtl="0">
              <a:lnSpc>
                <a:spcPct val="100000"/>
              </a:lnSpc>
              <a:spcBef>
                <a:spcPts val="0"/>
              </a:spcBef>
              <a:spcAft>
                <a:spcPts val="0"/>
              </a:spcAft>
              <a:buClr>
                <a:schemeClr val="accent2"/>
              </a:buClr>
              <a:buSzPts val="1400"/>
              <a:buNone/>
              <a:defRPr sz="1400">
                <a:solidFill>
                  <a:schemeClr val="accent2"/>
                </a:solidFill>
              </a:defRPr>
            </a:lvl8pPr>
            <a:lvl9pPr lvl="8" rtl="0">
              <a:lnSpc>
                <a:spcPct val="100000"/>
              </a:lnSpc>
              <a:spcBef>
                <a:spcPts val="0"/>
              </a:spcBef>
              <a:spcAft>
                <a:spcPts val="0"/>
              </a:spcAft>
              <a:buClr>
                <a:schemeClr val="accent2"/>
              </a:buClr>
              <a:buSzPts val="1400"/>
              <a:buNone/>
              <a:defRPr sz="1400">
                <a:solidFill>
                  <a:schemeClr val="accent2"/>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HEADLINE 1">
  <p:cSld name="CUSTOM_1_1_1_2">
    <p:bg>
      <p:bgPr>
        <a:solidFill>
          <a:srgbClr val="FFFFFF"/>
        </a:solidFill>
        <a:effectLst/>
      </p:bgPr>
    </p:bg>
    <p:spTree>
      <p:nvGrpSpPr>
        <p:cNvPr id="1" name="Shape 32"/>
        <p:cNvGrpSpPr/>
        <p:nvPr/>
      </p:nvGrpSpPr>
      <p:grpSpPr>
        <a:xfrm>
          <a:off x="0" y="0"/>
          <a:ext cx="0" cy="0"/>
          <a:chOff x="0" y="0"/>
          <a:chExt cx="0" cy="0"/>
        </a:xfrm>
      </p:grpSpPr>
      <p:sp>
        <p:nvSpPr>
          <p:cNvPr id="33" name="Google Shape;33;p5"/>
          <p:cNvSpPr txBox="1">
            <a:spLocks noGrp="1"/>
          </p:cNvSpPr>
          <p:nvPr>
            <p:ph type="ctrTitle"/>
          </p:nvPr>
        </p:nvSpPr>
        <p:spPr>
          <a:xfrm>
            <a:off x="6015600" y="1200700"/>
            <a:ext cx="24084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algn="ctr" rtl="0">
              <a:spcBef>
                <a:spcPts val="0"/>
              </a:spcBef>
              <a:spcAft>
                <a:spcPts val="0"/>
              </a:spcAft>
              <a:buClr>
                <a:schemeClr val="accent2"/>
              </a:buClr>
              <a:buSzPts val="1800"/>
              <a:buNone/>
              <a:defRPr sz="1800">
                <a:solidFill>
                  <a:schemeClr val="accent2"/>
                </a:solidFill>
              </a:defRPr>
            </a:lvl2pPr>
            <a:lvl3pPr lvl="2" algn="ctr" rtl="0">
              <a:spcBef>
                <a:spcPts val="0"/>
              </a:spcBef>
              <a:spcAft>
                <a:spcPts val="0"/>
              </a:spcAft>
              <a:buClr>
                <a:schemeClr val="accent2"/>
              </a:buClr>
              <a:buSzPts val="1800"/>
              <a:buNone/>
              <a:defRPr sz="1800">
                <a:solidFill>
                  <a:schemeClr val="accent2"/>
                </a:solidFill>
              </a:defRPr>
            </a:lvl3pPr>
            <a:lvl4pPr lvl="3" algn="ctr" rtl="0">
              <a:spcBef>
                <a:spcPts val="0"/>
              </a:spcBef>
              <a:spcAft>
                <a:spcPts val="0"/>
              </a:spcAft>
              <a:buClr>
                <a:schemeClr val="accent2"/>
              </a:buClr>
              <a:buSzPts val="1800"/>
              <a:buNone/>
              <a:defRPr sz="1800">
                <a:solidFill>
                  <a:schemeClr val="accent2"/>
                </a:solidFill>
              </a:defRPr>
            </a:lvl4pPr>
            <a:lvl5pPr lvl="4" algn="ctr" rtl="0">
              <a:spcBef>
                <a:spcPts val="0"/>
              </a:spcBef>
              <a:spcAft>
                <a:spcPts val="0"/>
              </a:spcAft>
              <a:buClr>
                <a:schemeClr val="accent2"/>
              </a:buClr>
              <a:buSzPts val="1800"/>
              <a:buNone/>
              <a:defRPr sz="1800">
                <a:solidFill>
                  <a:schemeClr val="accent2"/>
                </a:solidFill>
              </a:defRPr>
            </a:lvl5pPr>
            <a:lvl6pPr lvl="5" algn="ctr" rtl="0">
              <a:spcBef>
                <a:spcPts val="0"/>
              </a:spcBef>
              <a:spcAft>
                <a:spcPts val="0"/>
              </a:spcAft>
              <a:buClr>
                <a:schemeClr val="accent2"/>
              </a:buClr>
              <a:buSzPts val="1800"/>
              <a:buNone/>
              <a:defRPr sz="1800">
                <a:solidFill>
                  <a:schemeClr val="accent2"/>
                </a:solidFill>
              </a:defRPr>
            </a:lvl6pPr>
            <a:lvl7pPr lvl="6" algn="ctr" rtl="0">
              <a:spcBef>
                <a:spcPts val="0"/>
              </a:spcBef>
              <a:spcAft>
                <a:spcPts val="0"/>
              </a:spcAft>
              <a:buClr>
                <a:schemeClr val="accent2"/>
              </a:buClr>
              <a:buSzPts val="1800"/>
              <a:buNone/>
              <a:defRPr sz="1800">
                <a:solidFill>
                  <a:schemeClr val="accent2"/>
                </a:solidFill>
              </a:defRPr>
            </a:lvl7pPr>
            <a:lvl8pPr lvl="7" algn="ctr" rtl="0">
              <a:spcBef>
                <a:spcPts val="0"/>
              </a:spcBef>
              <a:spcAft>
                <a:spcPts val="0"/>
              </a:spcAft>
              <a:buClr>
                <a:schemeClr val="accent2"/>
              </a:buClr>
              <a:buSzPts val="1800"/>
              <a:buNone/>
              <a:defRPr sz="1800">
                <a:solidFill>
                  <a:schemeClr val="accent2"/>
                </a:solidFill>
              </a:defRPr>
            </a:lvl8pPr>
            <a:lvl9pPr lvl="8" algn="ctr" rtl="0">
              <a:spcBef>
                <a:spcPts val="0"/>
              </a:spcBef>
              <a:spcAft>
                <a:spcPts val="0"/>
              </a:spcAft>
              <a:buClr>
                <a:schemeClr val="accent2"/>
              </a:buClr>
              <a:buSzPts val="1800"/>
              <a:buNone/>
              <a:defRPr sz="1800">
                <a:solidFill>
                  <a:schemeClr val="accent2"/>
                </a:solidFill>
              </a:defRPr>
            </a:lvl9pPr>
          </a:lstStyle>
          <a:p>
            <a:endParaRPr/>
          </a:p>
        </p:txBody>
      </p:sp>
      <p:sp>
        <p:nvSpPr>
          <p:cNvPr id="34" name="Google Shape;34;p5"/>
          <p:cNvSpPr txBox="1">
            <a:spLocks noGrp="1"/>
          </p:cNvSpPr>
          <p:nvPr>
            <p:ph type="subTitle" idx="1"/>
          </p:nvPr>
        </p:nvSpPr>
        <p:spPr>
          <a:xfrm>
            <a:off x="6015600" y="1626100"/>
            <a:ext cx="24084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100"/>
              <a:buNone/>
              <a:defRPr sz="1100">
                <a:solidFill>
                  <a:schemeClr val="accent4"/>
                </a:solidFill>
              </a:defRPr>
            </a:lvl1pPr>
            <a:lvl2pPr lvl="1" rtl="0">
              <a:lnSpc>
                <a:spcPct val="100000"/>
              </a:lnSpc>
              <a:spcBef>
                <a:spcPts val="0"/>
              </a:spcBef>
              <a:spcAft>
                <a:spcPts val="0"/>
              </a:spcAft>
              <a:buClr>
                <a:schemeClr val="accent4"/>
              </a:buClr>
              <a:buSzPts val="1000"/>
              <a:buNone/>
              <a:defRPr sz="1000">
                <a:solidFill>
                  <a:schemeClr val="accent4"/>
                </a:solidFill>
              </a:defRPr>
            </a:lvl2pPr>
            <a:lvl3pPr lvl="2" rtl="0">
              <a:lnSpc>
                <a:spcPct val="100000"/>
              </a:lnSpc>
              <a:spcBef>
                <a:spcPts val="0"/>
              </a:spcBef>
              <a:spcAft>
                <a:spcPts val="0"/>
              </a:spcAft>
              <a:buClr>
                <a:schemeClr val="accent4"/>
              </a:buClr>
              <a:buSzPts val="1000"/>
              <a:buNone/>
              <a:defRPr sz="1000">
                <a:solidFill>
                  <a:schemeClr val="accent4"/>
                </a:solidFill>
              </a:defRPr>
            </a:lvl3pPr>
            <a:lvl4pPr lvl="3" rtl="0">
              <a:lnSpc>
                <a:spcPct val="100000"/>
              </a:lnSpc>
              <a:spcBef>
                <a:spcPts val="0"/>
              </a:spcBef>
              <a:spcAft>
                <a:spcPts val="0"/>
              </a:spcAft>
              <a:buClr>
                <a:schemeClr val="accent4"/>
              </a:buClr>
              <a:buSzPts val="1000"/>
              <a:buNone/>
              <a:defRPr sz="1000">
                <a:solidFill>
                  <a:schemeClr val="accent4"/>
                </a:solidFill>
              </a:defRPr>
            </a:lvl4pPr>
            <a:lvl5pPr lvl="4" rtl="0">
              <a:lnSpc>
                <a:spcPct val="100000"/>
              </a:lnSpc>
              <a:spcBef>
                <a:spcPts val="0"/>
              </a:spcBef>
              <a:spcAft>
                <a:spcPts val="0"/>
              </a:spcAft>
              <a:buClr>
                <a:schemeClr val="accent4"/>
              </a:buClr>
              <a:buSzPts val="1000"/>
              <a:buNone/>
              <a:defRPr sz="1000">
                <a:solidFill>
                  <a:schemeClr val="accent4"/>
                </a:solidFill>
              </a:defRPr>
            </a:lvl5pPr>
            <a:lvl6pPr lvl="5" rtl="0">
              <a:lnSpc>
                <a:spcPct val="100000"/>
              </a:lnSpc>
              <a:spcBef>
                <a:spcPts val="0"/>
              </a:spcBef>
              <a:spcAft>
                <a:spcPts val="0"/>
              </a:spcAft>
              <a:buClr>
                <a:schemeClr val="accent4"/>
              </a:buClr>
              <a:buSzPts val="1000"/>
              <a:buNone/>
              <a:defRPr sz="1000">
                <a:solidFill>
                  <a:schemeClr val="accent4"/>
                </a:solidFill>
              </a:defRPr>
            </a:lvl6pPr>
            <a:lvl7pPr lvl="6" rtl="0">
              <a:lnSpc>
                <a:spcPct val="100000"/>
              </a:lnSpc>
              <a:spcBef>
                <a:spcPts val="0"/>
              </a:spcBef>
              <a:spcAft>
                <a:spcPts val="0"/>
              </a:spcAft>
              <a:buClr>
                <a:schemeClr val="accent4"/>
              </a:buClr>
              <a:buSzPts val="1000"/>
              <a:buNone/>
              <a:defRPr sz="1000">
                <a:solidFill>
                  <a:schemeClr val="accent4"/>
                </a:solidFill>
              </a:defRPr>
            </a:lvl7pPr>
            <a:lvl8pPr lvl="7" rtl="0">
              <a:lnSpc>
                <a:spcPct val="100000"/>
              </a:lnSpc>
              <a:spcBef>
                <a:spcPts val="0"/>
              </a:spcBef>
              <a:spcAft>
                <a:spcPts val="0"/>
              </a:spcAft>
              <a:buClr>
                <a:schemeClr val="accent4"/>
              </a:buClr>
              <a:buSzPts val="1000"/>
              <a:buNone/>
              <a:defRPr sz="1000">
                <a:solidFill>
                  <a:schemeClr val="accent4"/>
                </a:solidFill>
              </a:defRPr>
            </a:lvl8pPr>
            <a:lvl9pPr lvl="8" rtl="0">
              <a:lnSpc>
                <a:spcPct val="100000"/>
              </a:lnSpc>
              <a:spcBef>
                <a:spcPts val="0"/>
              </a:spcBef>
              <a:spcAft>
                <a:spcPts val="0"/>
              </a:spcAft>
              <a:buClr>
                <a:schemeClr val="accent4"/>
              </a:buClr>
              <a:buSzPts val="1000"/>
              <a:buNone/>
              <a:defRPr sz="1000">
                <a:solidFill>
                  <a:schemeClr val="accent4"/>
                </a:solidFill>
              </a:defRPr>
            </a:lvl9pPr>
          </a:lstStyle>
          <a:p>
            <a:endParaRPr/>
          </a:p>
        </p:txBody>
      </p:sp>
      <p:sp>
        <p:nvSpPr>
          <p:cNvPr id="35" name="Google Shape;35;p5"/>
          <p:cNvSpPr txBox="1">
            <a:spLocks noGrp="1"/>
          </p:cNvSpPr>
          <p:nvPr>
            <p:ph type="title" idx="2" hasCustomPrompt="1"/>
          </p:nvPr>
        </p:nvSpPr>
        <p:spPr>
          <a:xfrm>
            <a:off x="3896487" y="1413403"/>
            <a:ext cx="1753800" cy="577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accent1"/>
              </a:buClr>
              <a:buSzPts val="6000"/>
              <a:buNone/>
              <a:defRPr sz="6000">
                <a:solidFill>
                  <a:schemeClr val="accent1"/>
                </a:solidFill>
              </a:defRPr>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BODY TEXT 1">
  <p:cSld name="TITLE_1_1_1_1">
    <p:bg>
      <p:bgPr>
        <a:solidFill>
          <a:schemeClr val="lt1"/>
        </a:solidFill>
        <a:effectLst/>
      </p:bgPr>
    </p:bg>
    <p:spTree>
      <p:nvGrpSpPr>
        <p:cNvPr id="1" name="Shape 36"/>
        <p:cNvGrpSpPr/>
        <p:nvPr/>
      </p:nvGrpSpPr>
      <p:grpSpPr>
        <a:xfrm>
          <a:off x="0" y="0"/>
          <a:ext cx="0" cy="0"/>
          <a:chOff x="0" y="0"/>
          <a:chExt cx="0" cy="0"/>
        </a:xfrm>
      </p:grpSpPr>
      <p:sp>
        <p:nvSpPr>
          <p:cNvPr id="37" name="Google Shape;37;p6"/>
          <p:cNvSpPr txBox="1">
            <a:spLocks noGrp="1"/>
          </p:cNvSpPr>
          <p:nvPr>
            <p:ph type="body" idx="1"/>
          </p:nvPr>
        </p:nvSpPr>
        <p:spPr>
          <a:xfrm>
            <a:off x="717419" y="2593100"/>
            <a:ext cx="3440700" cy="1476000"/>
          </a:xfrm>
          <a:prstGeom prst="rect">
            <a:avLst/>
          </a:prstGeom>
        </p:spPr>
        <p:txBody>
          <a:bodyPr spcFirstLastPara="1" wrap="square" lIns="91425" tIns="91425" rIns="91425" bIns="91425" anchor="t" anchorCtr="0">
            <a:noAutofit/>
          </a:bodyPr>
          <a:lstStyle>
            <a:lvl1pPr marL="457200" lvl="0" indent="-298450" rtl="0">
              <a:spcBef>
                <a:spcPts val="0"/>
              </a:spcBef>
              <a:spcAft>
                <a:spcPts val="0"/>
              </a:spcAft>
              <a:buClr>
                <a:schemeClr val="accent4"/>
              </a:buClr>
              <a:buSzPts val="1100"/>
              <a:buChar char="●"/>
              <a:defRPr sz="1100">
                <a:solidFill>
                  <a:schemeClr val="accent4"/>
                </a:solidFill>
              </a:defRPr>
            </a:lvl1pPr>
            <a:lvl2pPr marL="914400" lvl="1" indent="-298450" rtl="0">
              <a:spcBef>
                <a:spcPts val="1600"/>
              </a:spcBef>
              <a:spcAft>
                <a:spcPts val="0"/>
              </a:spcAft>
              <a:buClr>
                <a:schemeClr val="accent4"/>
              </a:buClr>
              <a:buSzPts val="1100"/>
              <a:buChar char="○"/>
              <a:defRPr sz="1100">
                <a:solidFill>
                  <a:schemeClr val="accent4"/>
                </a:solidFill>
              </a:defRPr>
            </a:lvl2pPr>
            <a:lvl3pPr marL="1371600" lvl="2" indent="-298450" rtl="0">
              <a:spcBef>
                <a:spcPts val="1600"/>
              </a:spcBef>
              <a:spcAft>
                <a:spcPts val="0"/>
              </a:spcAft>
              <a:buClr>
                <a:schemeClr val="accent4"/>
              </a:buClr>
              <a:buSzPts val="1100"/>
              <a:buChar char="■"/>
              <a:defRPr sz="1100">
                <a:solidFill>
                  <a:schemeClr val="accent4"/>
                </a:solidFill>
              </a:defRPr>
            </a:lvl3pPr>
            <a:lvl4pPr marL="1828800" lvl="3" indent="-298450" rtl="0">
              <a:spcBef>
                <a:spcPts val="1600"/>
              </a:spcBef>
              <a:spcAft>
                <a:spcPts val="0"/>
              </a:spcAft>
              <a:buClr>
                <a:schemeClr val="accent4"/>
              </a:buClr>
              <a:buSzPts val="1100"/>
              <a:buChar char="●"/>
              <a:defRPr sz="1100">
                <a:solidFill>
                  <a:schemeClr val="accent4"/>
                </a:solidFill>
              </a:defRPr>
            </a:lvl4pPr>
            <a:lvl5pPr marL="2286000" lvl="4" indent="-298450" rtl="0">
              <a:spcBef>
                <a:spcPts val="1600"/>
              </a:spcBef>
              <a:spcAft>
                <a:spcPts val="0"/>
              </a:spcAft>
              <a:buClr>
                <a:schemeClr val="accent4"/>
              </a:buClr>
              <a:buSzPts val="1100"/>
              <a:buChar char="○"/>
              <a:defRPr sz="1100">
                <a:solidFill>
                  <a:schemeClr val="accent4"/>
                </a:solidFill>
              </a:defRPr>
            </a:lvl5pPr>
            <a:lvl6pPr marL="2743200" lvl="5" indent="-298450" rtl="0">
              <a:spcBef>
                <a:spcPts val="1600"/>
              </a:spcBef>
              <a:spcAft>
                <a:spcPts val="0"/>
              </a:spcAft>
              <a:buClr>
                <a:schemeClr val="accent4"/>
              </a:buClr>
              <a:buSzPts val="1100"/>
              <a:buChar char="■"/>
              <a:defRPr sz="1100">
                <a:solidFill>
                  <a:schemeClr val="accent4"/>
                </a:solidFill>
              </a:defRPr>
            </a:lvl6pPr>
            <a:lvl7pPr marL="3200400" lvl="6" indent="-298450" rtl="0">
              <a:spcBef>
                <a:spcPts val="1600"/>
              </a:spcBef>
              <a:spcAft>
                <a:spcPts val="0"/>
              </a:spcAft>
              <a:buClr>
                <a:schemeClr val="accent4"/>
              </a:buClr>
              <a:buSzPts val="1100"/>
              <a:buChar char="●"/>
              <a:defRPr sz="1100">
                <a:solidFill>
                  <a:schemeClr val="accent4"/>
                </a:solidFill>
              </a:defRPr>
            </a:lvl7pPr>
            <a:lvl8pPr marL="3657600" lvl="7" indent="-298450" rtl="0">
              <a:spcBef>
                <a:spcPts val="1600"/>
              </a:spcBef>
              <a:spcAft>
                <a:spcPts val="0"/>
              </a:spcAft>
              <a:buClr>
                <a:schemeClr val="accent4"/>
              </a:buClr>
              <a:buSzPts val="1100"/>
              <a:buChar char="○"/>
              <a:defRPr sz="1100">
                <a:solidFill>
                  <a:schemeClr val="accent4"/>
                </a:solidFill>
              </a:defRPr>
            </a:lvl8pPr>
            <a:lvl9pPr marL="4114800" lvl="8" indent="-298450" rtl="0">
              <a:spcBef>
                <a:spcPts val="1600"/>
              </a:spcBef>
              <a:spcAft>
                <a:spcPts val="1600"/>
              </a:spcAft>
              <a:buClr>
                <a:schemeClr val="accent4"/>
              </a:buClr>
              <a:buSzPts val="1100"/>
              <a:buChar char="■"/>
              <a:defRPr sz="1100">
                <a:solidFill>
                  <a:schemeClr val="accent4"/>
                </a:solidFill>
              </a:defRPr>
            </a:lvl9pPr>
          </a:lstStyle>
          <a:p>
            <a:endParaRPr/>
          </a:p>
        </p:txBody>
      </p:sp>
      <p:sp>
        <p:nvSpPr>
          <p:cNvPr id="38" name="Google Shape;38;p6"/>
          <p:cNvSpPr txBox="1">
            <a:spLocks noGrp="1"/>
          </p:cNvSpPr>
          <p:nvPr>
            <p:ph type="title"/>
          </p:nvPr>
        </p:nvSpPr>
        <p:spPr>
          <a:xfrm>
            <a:off x="717419" y="1643600"/>
            <a:ext cx="3258600" cy="896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2400"/>
              <a:buNone/>
              <a:defRPr sz="2400">
                <a:solidFill>
                  <a:schemeClr val="accent2"/>
                </a:solidFill>
              </a:defRPr>
            </a:lvl1pPr>
            <a:lvl2pPr lvl="1" rtl="0">
              <a:spcBef>
                <a:spcPts val="0"/>
              </a:spcBef>
              <a:spcAft>
                <a:spcPts val="0"/>
              </a:spcAft>
              <a:buClr>
                <a:schemeClr val="accent2"/>
              </a:buClr>
              <a:buSzPts val="2400"/>
              <a:buNone/>
              <a:defRPr sz="2400">
                <a:solidFill>
                  <a:schemeClr val="accent2"/>
                </a:solidFill>
              </a:defRPr>
            </a:lvl2pPr>
            <a:lvl3pPr lvl="2" rtl="0">
              <a:spcBef>
                <a:spcPts val="0"/>
              </a:spcBef>
              <a:spcAft>
                <a:spcPts val="0"/>
              </a:spcAft>
              <a:buClr>
                <a:schemeClr val="accent2"/>
              </a:buClr>
              <a:buSzPts val="2400"/>
              <a:buNone/>
              <a:defRPr sz="2400">
                <a:solidFill>
                  <a:schemeClr val="accent2"/>
                </a:solidFill>
              </a:defRPr>
            </a:lvl3pPr>
            <a:lvl4pPr lvl="3" rtl="0">
              <a:spcBef>
                <a:spcPts val="0"/>
              </a:spcBef>
              <a:spcAft>
                <a:spcPts val="0"/>
              </a:spcAft>
              <a:buClr>
                <a:schemeClr val="accent2"/>
              </a:buClr>
              <a:buSzPts val="2400"/>
              <a:buNone/>
              <a:defRPr sz="2400">
                <a:solidFill>
                  <a:schemeClr val="accent2"/>
                </a:solidFill>
              </a:defRPr>
            </a:lvl4pPr>
            <a:lvl5pPr lvl="4" rtl="0">
              <a:spcBef>
                <a:spcPts val="0"/>
              </a:spcBef>
              <a:spcAft>
                <a:spcPts val="0"/>
              </a:spcAft>
              <a:buClr>
                <a:schemeClr val="accent2"/>
              </a:buClr>
              <a:buSzPts val="2400"/>
              <a:buNone/>
              <a:defRPr sz="2400">
                <a:solidFill>
                  <a:schemeClr val="accent2"/>
                </a:solidFill>
              </a:defRPr>
            </a:lvl5pPr>
            <a:lvl6pPr lvl="5" rtl="0">
              <a:spcBef>
                <a:spcPts val="0"/>
              </a:spcBef>
              <a:spcAft>
                <a:spcPts val="0"/>
              </a:spcAft>
              <a:buClr>
                <a:schemeClr val="accent2"/>
              </a:buClr>
              <a:buSzPts val="2400"/>
              <a:buNone/>
              <a:defRPr sz="2400">
                <a:solidFill>
                  <a:schemeClr val="accent2"/>
                </a:solidFill>
              </a:defRPr>
            </a:lvl6pPr>
            <a:lvl7pPr lvl="6" rtl="0">
              <a:spcBef>
                <a:spcPts val="0"/>
              </a:spcBef>
              <a:spcAft>
                <a:spcPts val="0"/>
              </a:spcAft>
              <a:buClr>
                <a:schemeClr val="accent2"/>
              </a:buClr>
              <a:buSzPts val="2400"/>
              <a:buNone/>
              <a:defRPr sz="2400">
                <a:solidFill>
                  <a:schemeClr val="accent2"/>
                </a:solidFill>
              </a:defRPr>
            </a:lvl7pPr>
            <a:lvl8pPr lvl="7" rtl="0">
              <a:spcBef>
                <a:spcPts val="0"/>
              </a:spcBef>
              <a:spcAft>
                <a:spcPts val="0"/>
              </a:spcAft>
              <a:buClr>
                <a:schemeClr val="accent2"/>
              </a:buClr>
              <a:buSzPts val="2400"/>
              <a:buNone/>
              <a:defRPr sz="2400">
                <a:solidFill>
                  <a:schemeClr val="accent2"/>
                </a:solidFill>
              </a:defRPr>
            </a:lvl8pPr>
            <a:lvl9pPr lvl="8" rtl="0">
              <a:spcBef>
                <a:spcPts val="0"/>
              </a:spcBef>
              <a:spcAft>
                <a:spcPts val="0"/>
              </a:spcAft>
              <a:buClr>
                <a:schemeClr val="accent2"/>
              </a:buClr>
              <a:buSzPts val="2400"/>
              <a:buNone/>
              <a:defRPr sz="2400">
                <a:solidFill>
                  <a:schemeClr val="accent2"/>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LUMNS">
  <p:cSld name="CUSTOM_1_1_1_1_1_1">
    <p:bg>
      <p:bgPr>
        <a:solidFill>
          <a:srgbClr val="FFFFFF"/>
        </a:solidFill>
        <a:effectLst/>
      </p:bgPr>
    </p:bg>
    <p:spTree>
      <p:nvGrpSpPr>
        <p:cNvPr id="1" name="Shape 39"/>
        <p:cNvGrpSpPr/>
        <p:nvPr/>
      </p:nvGrpSpPr>
      <p:grpSpPr>
        <a:xfrm>
          <a:off x="0" y="0"/>
          <a:ext cx="0" cy="0"/>
          <a:chOff x="0" y="0"/>
          <a:chExt cx="0" cy="0"/>
        </a:xfrm>
      </p:grpSpPr>
      <p:sp>
        <p:nvSpPr>
          <p:cNvPr id="40" name="Google Shape;40;p7"/>
          <p:cNvSpPr txBox="1">
            <a:spLocks noGrp="1"/>
          </p:cNvSpPr>
          <p:nvPr>
            <p:ph type="ctrTitle"/>
          </p:nvPr>
        </p:nvSpPr>
        <p:spPr>
          <a:xfrm flipH="1">
            <a:off x="1230888" y="2638476"/>
            <a:ext cx="31887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800"/>
              <a:buNone/>
              <a:defRPr sz="1800">
                <a:solidFill>
                  <a:schemeClr val="accent1"/>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endParaRPr/>
          </a:p>
        </p:txBody>
      </p:sp>
      <p:sp>
        <p:nvSpPr>
          <p:cNvPr id="41" name="Google Shape;41;p7"/>
          <p:cNvSpPr txBox="1">
            <a:spLocks noGrp="1"/>
          </p:cNvSpPr>
          <p:nvPr>
            <p:ph type="subTitle" idx="1"/>
          </p:nvPr>
        </p:nvSpPr>
        <p:spPr>
          <a:xfrm flipH="1">
            <a:off x="1503450" y="3099925"/>
            <a:ext cx="27312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100"/>
              <a:buNone/>
              <a:defRPr sz="1100">
                <a:solidFill>
                  <a:schemeClr val="accent4"/>
                </a:solidFill>
              </a:defRPr>
            </a:lvl1pPr>
            <a:lvl2pPr lvl="1" algn="ctr" rtl="0">
              <a:lnSpc>
                <a:spcPct val="100000"/>
              </a:lnSpc>
              <a:spcBef>
                <a:spcPts val="0"/>
              </a:spcBef>
              <a:spcAft>
                <a:spcPts val="0"/>
              </a:spcAft>
              <a:buClr>
                <a:schemeClr val="accent4"/>
              </a:buClr>
              <a:buSzPts val="1100"/>
              <a:buNone/>
              <a:defRPr sz="1100">
                <a:solidFill>
                  <a:schemeClr val="accent4"/>
                </a:solidFill>
              </a:defRPr>
            </a:lvl2pPr>
            <a:lvl3pPr lvl="2" algn="ctr" rtl="0">
              <a:lnSpc>
                <a:spcPct val="100000"/>
              </a:lnSpc>
              <a:spcBef>
                <a:spcPts val="0"/>
              </a:spcBef>
              <a:spcAft>
                <a:spcPts val="0"/>
              </a:spcAft>
              <a:buClr>
                <a:schemeClr val="accent4"/>
              </a:buClr>
              <a:buSzPts val="1100"/>
              <a:buNone/>
              <a:defRPr sz="1100">
                <a:solidFill>
                  <a:schemeClr val="accent4"/>
                </a:solidFill>
              </a:defRPr>
            </a:lvl3pPr>
            <a:lvl4pPr lvl="3" algn="ctr" rtl="0">
              <a:lnSpc>
                <a:spcPct val="100000"/>
              </a:lnSpc>
              <a:spcBef>
                <a:spcPts val="0"/>
              </a:spcBef>
              <a:spcAft>
                <a:spcPts val="0"/>
              </a:spcAft>
              <a:buClr>
                <a:schemeClr val="accent4"/>
              </a:buClr>
              <a:buSzPts val="1100"/>
              <a:buNone/>
              <a:defRPr sz="1100">
                <a:solidFill>
                  <a:schemeClr val="accent4"/>
                </a:solidFill>
              </a:defRPr>
            </a:lvl4pPr>
            <a:lvl5pPr lvl="4" algn="ctr" rtl="0">
              <a:lnSpc>
                <a:spcPct val="100000"/>
              </a:lnSpc>
              <a:spcBef>
                <a:spcPts val="0"/>
              </a:spcBef>
              <a:spcAft>
                <a:spcPts val="0"/>
              </a:spcAft>
              <a:buClr>
                <a:schemeClr val="accent4"/>
              </a:buClr>
              <a:buSzPts val="1100"/>
              <a:buNone/>
              <a:defRPr sz="1100">
                <a:solidFill>
                  <a:schemeClr val="accent4"/>
                </a:solidFill>
              </a:defRPr>
            </a:lvl5pPr>
            <a:lvl6pPr lvl="5" algn="ctr" rtl="0">
              <a:lnSpc>
                <a:spcPct val="100000"/>
              </a:lnSpc>
              <a:spcBef>
                <a:spcPts val="0"/>
              </a:spcBef>
              <a:spcAft>
                <a:spcPts val="0"/>
              </a:spcAft>
              <a:buClr>
                <a:schemeClr val="accent4"/>
              </a:buClr>
              <a:buSzPts val="1100"/>
              <a:buNone/>
              <a:defRPr sz="1100">
                <a:solidFill>
                  <a:schemeClr val="accent4"/>
                </a:solidFill>
              </a:defRPr>
            </a:lvl6pPr>
            <a:lvl7pPr lvl="6" algn="ctr" rtl="0">
              <a:lnSpc>
                <a:spcPct val="100000"/>
              </a:lnSpc>
              <a:spcBef>
                <a:spcPts val="0"/>
              </a:spcBef>
              <a:spcAft>
                <a:spcPts val="0"/>
              </a:spcAft>
              <a:buClr>
                <a:schemeClr val="accent4"/>
              </a:buClr>
              <a:buSzPts val="1100"/>
              <a:buNone/>
              <a:defRPr sz="1100">
                <a:solidFill>
                  <a:schemeClr val="accent4"/>
                </a:solidFill>
              </a:defRPr>
            </a:lvl7pPr>
            <a:lvl8pPr lvl="7" algn="ctr" rtl="0">
              <a:lnSpc>
                <a:spcPct val="100000"/>
              </a:lnSpc>
              <a:spcBef>
                <a:spcPts val="0"/>
              </a:spcBef>
              <a:spcAft>
                <a:spcPts val="0"/>
              </a:spcAft>
              <a:buClr>
                <a:schemeClr val="accent4"/>
              </a:buClr>
              <a:buSzPts val="1100"/>
              <a:buNone/>
              <a:defRPr sz="1100">
                <a:solidFill>
                  <a:schemeClr val="accent4"/>
                </a:solidFill>
              </a:defRPr>
            </a:lvl8pPr>
            <a:lvl9pPr lvl="8" algn="ctr" rtl="0">
              <a:lnSpc>
                <a:spcPct val="100000"/>
              </a:lnSpc>
              <a:spcBef>
                <a:spcPts val="0"/>
              </a:spcBef>
              <a:spcAft>
                <a:spcPts val="0"/>
              </a:spcAft>
              <a:buClr>
                <a:schemeClr val="accent4"/>
              </a:buClr>
              <a:buSzPts val="1100"/>
              <a:buNone/>
              <a:defRPr sz="1100">
                <a:solidFill>
                  <a:schemeClr val="accent4"/>
                </a:solidFill>
              </a:defRPr>
            </a:lvl9pPr>
          </a:lstStyle>
          <a:p>
            <a:endParaRPr/>
          </a:p>
        </p:txBody>
      </p:sp>
      <p:sp>
        <p:nvSpPr>
          <p:cNvPr id="42" name="Google Shape;42;p7"/>
          <p:cNvSpPr txBox="1">
            <a:spLocks noGrp="1"/>
          </p:cNvSpPr>
          <p:nvPr>
            <p:ph type="ctrTitle" idx="2"/>
          </p:nvPr>
        </p:nvSpPr>
        <p:spPr>
          <a:xfrm flipH="1">
            <a:off x="4724413" y="2638476"/>
            <a:ext cx="31887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800"/>
              <a:buNone/>
              <a:defRPr sz="1800">
                <a:solidFill>
                  <a:schemeClr val="accent1"/>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endParaRPr/>
          </a:p>
        </p:txBody>
      </p:sp>
      <p:sp>
        <p:nvSpPr>
          <p:cNvPr id="43" name="Google Shape;43;p7"/>
          <p:cNvSpPr txBox="1">
            <a:spLocks noGrp="1"/>
          </p:cNvSpPr>
          <p:nvPr>
            <p:ph type="subTitle" idx="3"/>
          </p:nvPr>
        </p:nvSpPr>
        <p:spPr>
          <a:xfrm flipH="1">
            <a:off x="5004625" y="3099925"/>
            <a:ext cx="26283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100"/>
              <a:buNone/>
              <a:defRPr sz="1100">
                <a:solidFill>
                  <a:schemeClr val="accent4"/>
                </a:solidFill>
              </a:defRPr>
            </a:lvl1pPr>
            <a:lvl2pPr lvl="1" algn="ctr" rtl="0">
              <a:lnSpc>
                <a:spcPct val="100000"/>
              </a:lnSpc>
              <a:spcBef>
                <a:spcPts val="0"/>
              </a:spcBef>
              <a:spcAft>
                <a:spcPts val="0"/>
              </a:spcAft>
              <a:buClr>
                <a:schemeClr val="accent4"/>
              </a:buClr>
              <a:buSzPts val="1100"/>
              <a:buNone/>
              <a:defRPr sz="1100">
                <a:solidFill>
                  <a:schemeClr val="accent4"/>
                </a:solidFill>
              </a:defRPr>
            </a:lvl2pPr>
            <a:lvl3pPr lvl="2" algn="ctr" rtl="0">
              <a:lnSpc>
                <a:spcPct val="100000"/>
              </a:lnSpc>
              <a:spcBef>
                <a:spcPts val="0"/>
              </a:spcBef>
              <a:spcAft>
                <a:spcPts val="0"/>
              </a:spcAft>
              <a:buClr>
                <a:schemeClr val="accent4"/>
              </a:buClr>
              <a:buSzPts val="1100"/>
              <a:buNone/>
              <a:defRPr sz="1100">
                <a:solidFill>
                  <a:schemeClr val="accent4"/>
                </a:solidFill>
              </a:defRPr>
            </a:lvl3pPr>
            <a:lvl4pPr lvl="3" algn="ctr" rtl="0">
              <a:lnSpc>
                <a:spcPct val="100000"/>
              </a:lnSpc>
              <a:spcBef>
                <a:spcPts val="0"/>
              </a:spcBef>
              <a:spcAft>
                <a:spcPts val="0"/>
              </a:spcAft>
              <a:buClr>
                <a:schemeClr val="accent4"/>
              </a:buClr>
              <a:buSzPts val="1100"/>
              <a:buNone/>
              <a:defRPr sz="1100">
                <a:solidFill>
                  <a:schemeClr val="accent4"/>
                </a:solidFill>
              </a:defRPr>
            </a:lvl4pPr>
            <a:lvl5pPr lvl="4" algn="ctr" rtl="0">
              <a:lnSpc>
                <a:spcPct val="100000"/>
              </a:lnSpc>
              <a:spcBef>
                <a:spcPts val="0"/>
              </a:spcBef>
              <a:spcAft>
                <a:spcPts val="0"/>
              </a:spcAft>
              <a:buClr>
                <a:schemeClr val="accent4"/>
              </a:buClr>
              <a:buSzPts val="1100"/>
              <a:buNone/>
              <a:defRPr sz="1100">
                <a:solidFill>
                  <a:schemeClr val="accent4"/>
                </a:solidFill>
              </a:defRPr>
            </a:lvl5pPr>
            <a:lvl6pPr lvl="5" algn="ctr" rtl="0">
              <a:lnSpc>
                <a:spcPct val="100000"/>
              </a:lnSpc>
              <a:spcBef>
                <a:spcPts val="0"/>
              </a:spcBef>
              <a:spcAft>
                <a:spcPts val="0"/>
              </a:spcAft>
              <a:buClr>
                <a:schemeClr val="accent4"/>
              </a:buClr>
              <a:buSzPts val="1100"/>
              <a:buNone/>
              <a:defRPr sz="1100">
                <a:solidFill>
                  <a:schemeClr val="accent4"/>
                </a:solidFill>
              </a:defRPr>
            </a:lvl6pPr>
            <a:lvl7pPr lvl="6" algn="ctr" rtl="0">
              <a:lnSpc>
                <a:spcPct val="100000"/>
              </a:lnSpc>
              <a:spcBef>
                <a:spcPts val="0"/>
              </a:spcBef>
              <a:spcAft>
                <a:spcPts val="0"/>
              </a:spcAft>
              <a:buClr>
                <a:schemeClr val="accent4"/>
              </a:buClr>
              <a:buSzPts val="1100"/>
              <a:buNone/>
              <a:defRPr sz="1100">
                <a:solidFill>
                  <a:schemeClr val="accent4"/>
                </a:solidFill>
              </a:defRPr>
            </a:lvl7pPr>
            <a:lvl8pPr lvl="7" algn="ctr" rtl="0">
              <a:lnSpc>
                <a:spcPct val="100000"/>
              </a:lnSpc>
              <a:spcBef>
                <a:spcPts val="0"/>
              </a:spcBef>
              <a:spcAft>
                <a:spcPts val="0"/>
              </a:spcAft>
              <a:buClr>
                <a:schemeClr val="accent4"/>
              </a:buClr>
              <a:buSzPts val="1100"/>
              <a:buNone/>
              <a:defRPr sz="1100">
                <a:solidFill>
                  <a:schemeClr val="accent4"/>
                </a:solidFill>
              </a:defRPr>
            </a:lvl8pPr>
            <a:lvl9pPr lvl="8" algn="ctr" rtl="0">
              <a:lnSpc>
                <a:spcPct val="100000"/>
              </a:lnSpc>
              <a:spcBef>
                <a:spcPts val="0"/>
              </a:spcBef>
              <a:spcAft>
                <a:spcPts val="0"/>
              </a:spcAft>
              <a:buClr>
                <a:schemeClr val="accent4"/>
              </a:buClr>
              <a:buSzPts val="1100"/>
              <a:buNone/>
              <a:defRPr sz="1100">
                <a:solidFill>
                  <a:schemeClr val="accent4"/>
                </a:solidFill>
              </a:defRPr>
            </a:lvl9pPr>
          </a:lstStyle>
          <a:p>
            <a:endParaRPr/>
          </a:p>
        </p:txBody>
      </p:sp>
      <p:sp>
        <p:nvSpPr>
          <p:cNvPr id="44" name="Google Shape;44;p7"/>
          <p:cNvSpPr txBox="1">
            <a:spLocks noGrp="1"/>
          </p:cNvSpPr>
          <p:nvPr>
            <p:ph type="title" idx="4"/>
          </p:nvPr>
        </p:nvSpPr>
        <p:spPr>
          <a:xfrm>
            <a:off x="4550775" y="965025"/>
            <a:ext cx="3884400" cy="8967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2"/>
              </a:buClr>
              <a:buSzPts val="2400"/>
              <a:buNone/>
              <a:defRPr sz="2400">
                <a:solidFill>
                  <a:schemeClr val="accent2"/>
                </a:solidFill>
              </a:defRPr>
            </a:lvl1pPr>
            <a:lvl2pPr lvl="1" algn="r" rtl="0">
              <a:spcBef>
                <a:spcPts val="0"/>
              </a:spcBef>
              <a:spcAft>
                <a:spcPts val="0"/>
              </a:spcAft>
              <a:buClr>
                <a:schemeClr val="accent2"/>
              </a:buClr>
              <a:buSzPts val="2400"/>
              <a:buNone/>
              <a:defRPr sz="2400">
                <a:solidFill>
                  <a:schemeClr val="accent2"/>
                </a:solidFill>
              </a:defRPr>
            </a:lvl2pPr>
            <a:lvl3pPr lvl="2" algn="r" rtl="0">
              <a:spcBef>
                <a:spcPts val="0"/>
              </a:spcBef>
              <a:spcAft>
                <a:spcPts val="0"/>
              </a:spcAft>
              <a:buClr>
                <a:schemeClr val="accent2"/>
              </a:buClr>
              <a:buSzPts val="2400"/>
              <a:buNone/>
              <a:defRPr sz="2400">
                <a:solidFill>
                  <a:schemeClr val="accent2"/>
                </a:solidFill>
              </a:defRPr>
            </a:lvl3pPr>
            <a:lvl4pPr lvl="3" algn="r" rtl="0">
              <a:spcBef>
                <a:spcPts val="0"/>
              </a:spcBef>
              <a:spcAft>
                <a:spcPts val="0"/>
              </a:spcAft>
              <a:buClr>
                <a:schemeClr val="accent2"/>
              </a:buClr>
              <a:buSzPts val="2400"/>
              <a:buNone/>
              <a:defRPr sz="2400">
                <a:solidFill>
                  <a:schemeClr val="accent2"/>
                </a:solidFill>
              </a:defRPr>
            </a:lvl4pPr>
            <a:lvl5pPr lvl="4" algn="r" rtl="0">
              <a:spcBef>
                <a:spcPts val="0"/>
              </a:spcBef>
              <a:spcAft>
                <a:spcPts val="0"/>
              </a:spcAft>
              <a:buClr>
                <a:schemeClr val="accent2"/>
              </a:buClr>
              <a:buSzPts val="2400"/>
              <a:buNone/>
              <a:defRPr sz="2400">
                <a:solidFill>
                  <a:schemeClr val="accent2"/>
                </a:solidFill>
              </a:defRPr>
            </a:lvl5pPr>
            <a:lvl6pPr lvl="5" algn="r" rtl="0">
              <a:spcBef>
                <a:spcPts val="0"/>
              </a:spcBef>
              <a:spcAft>
                <a:spcPts val="0"/>
              </a:spcAft>
              <a:buClr>
                <a:schemeClr val="accent2"/>
              </a:buClr>
              <a:buSzPts val="2400"/>
              <a:buNone/>
              <a:defRPr sz="2400">
                <a:solidFill>
                  <a:schemeClr val="accent2"/>
                </a:solidFill>
              </a:defRPr>
            </a:lvl6pPr>
            <a:lvl7pPr lvl="6" algn="r" rtl="0">
              <a:spcBef>
                <a:spcPts val="0"/>
              </a:spcBef>
              <a:spcAft>
                <a:spcPts val="0"/>
              </a:spcAft>
              <a:buClr>
                <a:schemeClr val="accent2"/>
              </a:buClr>
              <a:buSzPts val="2400"/>
              <a:buNone/>
              <a:defRPr sz="2400">
                <a:solidFill>
                  <a:schemeClr val="accent2"/>
                </a:solidFill>
              </a:defRPr>
            </a:lvl7pPr>
            <a:lvl8pPr lvl="7" algn="r" rtl="0">
              <a:spcBef>
                <a:spcPts val="0"/>
              </a:spcBef>
              <a:spcAft>
                <a:spcPts val="0"/>
              </a:spcAft>
              <a:buClr>
                <a:schemeClr val="accent2"/>
              </a:buClr>
              <a:buSzPts val="2400"/>
              <a:buNone/>
              <a:defRPr sz="2400">
                <a:solidFill>
                  <a:schemeClr val="accent2"/>
                </a:solidFill>
              </a:defRPr>
            </a:lvl8pPr>
            <a:lvl9pPr lvl="8" algn="r" rtl="0">
              <a:spcBef>
                <a:spcPts val="0"/>
              </a:spcBef>
              <a:spcAft>
                <a:spcPts val="0"/>
              </a:spcAft>
              <a:buClr>
                <a:schemeClr val="accent2"/>
              </a:buClr>
              <a:buSzPts val="2400"/>
              <a:buNone/>
              <a:defRPr sz="2400">
                <a:solidFill>
                  <a:schemeClr val="accent2"/>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HREE COLUMNS">
  <p:cSld name="CUSTOM_1_1_1_1_1_1_1">
    <p:bg>
      <p:bgPr>
        <a:solidFill>
          <a:srgbClr val="FFFFFF"/>
        </a:solidFill>
        <a:effectLst/>
      </p:bgPr>
    </p:bg>
    <p:spTree>
      <p:nvGrpSpPr>
        <p:cNvPr id="1" name="Shape 45"/>
        <p:cNvGrpSpPr/>
        <p:nvPr/>
      </p:nvGrpSpPr>
      <p:grpSpPr>
        <a:xfrm>
          <a:off x="0" y="0"/>
          <a:ext cx="0" cy="0"/>
          <a:chOff x="0" y="0"/>
          <a:chExt cx="0" cy="0"/>
        </a:xfrm>
      </p:grpSpPr>
      <p:sp>
        <p:nvSpPr>
          <p:cNvPr id="46" name="Google Shape;46;p8"/>
          <p:cNvSpPr txBox="1">
            <a:spLocks noGrp="1"/>
          </p:cNvSpPr>
          <p:nvPr>
            <p:ph type="ctrTitle"/>
          </p:nvPr>
        </p:nvSpPr>
        <p:spPr>
          <a:xfrm flipH="1">
            <a:off x="1232396" y="3071054"/>
            <a:ext cx="21954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800"/>
              <a:buNone/>
              <a:defRPr sz="1800">
                <a:solidFill>
                  <a:schemeClr val="accent1"/>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endParaRPr/>
          </a:p>
        </p:txBody>
      </p:sp>
      <p:sp>
        <p:nvSpPr>
          <p:cNvPr id="47" name="Google Shape;47;p8"/>
          <p:cNvSpPr txBox="1">
            <a:spLocks noGrp="1"/>
          </p:cNvSpPr>
          <p:nvPr>
            <p:ph type="subTitle" idx="1"/>
          </p:nvPr>
        </p:nvSpPr>
        <p:spPr>
          <a:xfrm flipH="1">
            <a:off x="1232379" y="3519332"/>
            <a:ext cx="21954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100"/>
              <a:buNone/>
              <a:defRPr sz="1100">
                <a:solidFill>
                  <a:schemeClr val="accent4"/>
                </a:solidFill>
              </a:defRPr>
            </a:lvl1pPr>
            <a:lvl2pPr lvl="1" algn="ctr" rtl="0">
              <a:lnSpc>
                <a:spcPct val="100000"/>
              </a:lnSpc>
              <a:spcBef>
                <a:spcPts val="0"/>
              </a:spcBef>
              <a:spcAft>
                <a:spcPts val="0"/>
              </a:spcAft>
              <a:buClr>
                <a:schemeClr val="accent4"/>
              </a:buClr>
              <a:buSzPts val="1100"/>
              <a:buNone/>
              <a:defRPr sz="1100">
                <a:solidFill>
                  <a:schemeClr val="accent4"/>
                </a:solidFill>
              </a:defRPr>
            </a:lvl2pPr>
            <a:lvl3pPr lvl="2" algn="ctr" rtl="0">
              <a:lnSpc>
                <a:spcPct val="100000"/>
              </a:lnSpc>
              <a:spcBef>
                <a:spcPts val="0"/>
              </a:spcBef>
              <a:spcAft>
                <a:spcPts val="0"/>
              </a:spcAft>
              <a:buClr>
                <a:schemeClr val="accent4"/>
              </a:buClr>
              <a:buSzPts val="1100"/>
              <a:buNone/>
              <a:defRPr sz="1100">
                <a:solidFill>
                  <a:schemeClr val="accent4"/>
                </a:solidFill>
              </a:defRPr>
            </a:lvl3pPr>
            <a:lvl4pPr lvl="3" algn="ctr" rtl="0">
              <a:lnSpc>
                <a:spcPct val="100000"/>
              </a:lnSpc>
              <a:spcBef>
                <a:spcPts val="0"/>
              </a:spcBef>
              <a:spcAft>
                <a:spcPts val="0"/>
              </a:spcAft>
              <a:buClr>
                <a:schemeClr val="accent4"/>
              </a:buClr>
              <a:buSzPts val="1100"/>
              <a:buNone/>
              <a:defRPr sz="1100">
                <a:solidFill>
                  <a:schemeClr val="accent4"/>
                </a:solidFill>
              </a:defRPr>
            </a:lvl4pPr>
            <a:lvl5pPr lvl="4" algn="ctr" rtl="0">
              <a:lnSpc>
                <a:spcPct val="100000"/>
              </a:lnSpc>
              <a:spcBef>
                <a:spcPts val="0"/>
              </a:spcBef>
              <a:spcAft>
                <a:spcPts val="0"/>
              </a:spcAft>
              <a:buClr>
                <a:schemeClr val="accent4"/>
              </a:buClr>
              <a:buSzPts val="1100"/>
              <a:buNone/>
              <a:defRPr sz="1100">
                <a:solidFill>
                  <a:schemeClr val="accent4"/>
                </a:solidFill>
              </a:defRPr>
            </a:lvl5pPr>
            <a:lvl6pPr lvl="5" algn="ctr" rtl="0">
              <a:lnSpc>
                <a:spcPct val="100000"/>
              </a:lnSpc>
              <a:spcBef>
                <a:spcPts val="0"/>
              </a:spcBef>
              <a:spcAft>
                <a:spcPts val="0"/>
              </a:spcAft>
              <a:buClr>
                <a:schemeClr val="accent4"/>
              </a:buClr>
              <a:buSzPts val="1100"/>
              <a:buNone/>
              <a:defRPr sz="1100">
                <a:solidFill>
                  <a:schemeClr val="accent4"/>
                </a:solidFill>
              </a:defRPr>
            </a:lvl6pPr>
            <a:lvl7pPr lvl="6" algn="ctr" rtl="0">
              <a:lnSpc>
                <a:spcPct val="100000"/>
              </a:lnSpc>
              <a:spcBef>
                <a:spcPts val="0"/>
              </a:spcBef>
              <a:spcAft>
                <a:spcPts val="0"/>
              </a:spcAft>
              <a:buClr>
                <a:schemeClr val="accent4"/>
              </a:buClr>
              <a:buSzPts val="1100"/>
              <a:buNone/>
              <a:defRPr sz="1100">
                <a:solidFill>
                  <a:schemeClr val="accent4"/>
                </a:solidFill>
              </a:defRPr>
            </a:lvl7pPr>
            <a:lvl8pPr lvl="7" algn="ctr" rtl="0">
              <a:lnSpc>
                <a:spcPct val="100000"/>
              </a:lnSpc>
              <a:spcBef>
                <a:spcPts val="0"/>
              </a:spcBef>
              <a:spcAft>
                <a:spcPts val="0"/>
              </a:spcAft>
              <a:buClr>
                <a:schemeClr val="accent4"/>
              </a:buClr>
              <a:buSzPts val="1100"/>
              <a:buNone/>
              <a:defRPr sz="1100">
                <a:solidFill>
                  <a:schemeClr val="accent4"/>
                </a:solidFill>
              </a:defRPr>
            </a:lvl8pPr>
            <a:lvl9pPr lvl="8" algn="ctr" rtl="0">
              <a:lnSpc>
                <a:spcPct val="100000"/>
              </a:lnSpc>
              <a:spcBef>
                <a:spcPts val="0"/>
              </a:spcBef>
              <a:spcAft>
                <a:spcPts val="0"/>
              </a:spcAft>
              <a:buClr>
                <a:schemeClr val="accent4"/>
              </a:buClr>
              <a:buSzPts val="1100"/>
              <a:buNone/>
              <a:defRPr sz="1100">
                <a:solidFill>
                  <a:schemeClr val="accent4"/>
                </a:solidFill>
              </a:defRPr>
            </a:lvl9pPr>
          </a:lstStyle>
          <a:p>
            <a:endParaRPr/>
          </a:p>
        </p:txBody>
      </p:sp>
      <p:sp>
        <p:nvSpPr>
          <p:cNvPr id="48" name="Google Shape;48;p8"/>
          <p:cNvSpPr txBox="1">
            <a:spLocks noGrp="1"/>
          </p:cNvSpPr>
          <p:nvPr>
            <p:ph type="ctrTitle" idx="2"/>
          </p:nvPr>
        </p:nvSpPr>
        <p:spPr>
          <a:xfrm flipH="1">
            <a:off x="3480509" y="2156654"/>
            <a:ext cx="21954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800"/>
              <a:buNone/>
              <a:defRPr sz="1800">
                <a:solidFill>
                  <a:schemeClr val="accent1"/>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endParaRPr/>
          </a:p>
        </p:txBody>
      </p:sp>
      <p:sp>
        <p:nvSpPr>
          <p:cNvPr id="49" name="Google Shape;49;p8"/>
          <p:cNvSpPr txBox="1">
            <a:spLocks noGrp="1"/>
          </p:cNvSpPr>
          <p:nvPr>
            <p:ph type="subTitle" idx="3"/>
          </p:nvPr>
        </p:nvSpPr>
        <p:spPr>
          <a:xfrm flipH="1">
            <a:off x="3480491" y="2604932"/>
            <a:ext cx="21954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100"/>
              <a:buNone/>
              <a:defRPr sz="1100">
                <a:solidFill>
                  <a:schemeClr val="accent4"/>
                </a:solidFill>
              </a:defRPr>
            </a:lvl1pPr>
            <a:lvl2pPr lvl="1" algn="ctr" rtl="0">
              <a:lnSpc>
                <a:spcPct val="100000"/>
              </a:lnSpc>
              <a:spcBef>
                <a:spcPts val="0"/>
              </a:spcBef>
              <a:spcAft>
                <a:spcPts val="0"/>
              </a:spcAft>
              <a:buClr>
                <a:schemeClr val="accent4"/>
              </a:buClr>
              <a:buSzPts val="1100"/>
              <a:buNone/>
              <a:defRPr sz="1100">
                <a:solidFill>
                  <a:schemeClr val="accent4"/>
                </a:solidFill>
              </a:defRPr>
            </a:lvl2pPr>
            <a:lvl3pPr lvl="2" algn="ctr" rtl="0">
              <a:lnSpc>
                <a:spcPct val="100000"/>
              </a:lnSpc>
              <a:spcBef>
                <a:spcPts val="0"/>
              </a:spcBef>
              <a:spcAft>
                <a:spcPts val="0"/>
              </a:spcAft>
              <a:buClr>
                <a:schemeClr val="accent4"/>
              </a:buClr>
              <a:buSzPts val="1100"/>
              <a:buNone/>
              <a:defRPr sz="1100">
                <a:solidFill>
                  <a:schemeClr val="accent4"/>
                </a:solidFill>
              </a:defRPr>
            </a:lvl3pPr>
            <a:lvl4pPr lvl="3" algn="ctr" rtl="0">
              <a:lnSpc>
                <a:spcPct val="100000"/>
              </a:lnSpc>
              <a:spcBef>
                <a:spcPts val="0"/>
              </a:spcBef>
              <a:spcAft>
                <a:spcPts val="0"/>
              </a:spcAft>
              <a:buClr>
                <a:schemeClr val="accent4"/>
              </a:buClr>
              <a:buSzPts val="1100"/>
              <a:buNone/>
              <a:defRPr sz="1100">
                <a:solidFill>
                  <a:schemeClr val="accent4"/>
                </a:solidFill>
              </a:defRPr>
            </a:lvl4pPr>
            <a:lvl5pPr lvl="4" algn="ctr" rtl="0">
              <a:lnSpc>
                <a:spcPct val="100000"/>
              </a:lnSpc>
              <a:spcBef>
                <a:spcPts val="0"/>
              </a:spcBef>
              <a:spcAft>
                <a:spcPts val="0"/>
              </a:spcAft>
              <a:buClr>
                <a:schemeClr val="accent4"/>
              </a:buClr>
              <a:buSzPts val="1100"/>
              <a:buNone/>
              <a:defRPr sz="1100">
                <a:solidFill>
                  <a:schemeClr val="accent4"/>
                </a:solidFill>
              </a:defRPr>
            </a:lvl5pPr>
            <a:lvl6pPr lvl="5" algn="ctr" rtl="0">
              <a:lnSpc>
                <a:spcPct val="100000"/>
              </a:lnSpc>
              <a:spcBef>
                <a:spcPts val="0"/>
              </a:spcBef>
              <a:spcAft>
                <a:spcPts val="0"/>
              </a:spcAft>
              <a:buClr>
                <a:schemeClr val="accent4"/>
              </a:buClr>
              <a:buSzPts val="1100"/>
              <a:buNone/>
              <a:defRPr sz="1100">
                <a:solidFill>
                  <a:schemeClr val="accent4"/>
                </a:solidFill>
              </a:defRPr>
            </a:lvl6pPr>
            <a:lvl7pPr lvl="6" algn="ctr" rtl="0">
              <a:lnSpc>
                <a:spcPct val="100000"/>
              </a:lnSpc>
              <a:spcBef>
                <a:spcPts val="0"/>
              </a:spcBef>
              <a:spcAft>
                <a:spcPts val="0"/>
              </a:spcAft>
              <a:buClr>
                <a:schemeClr val="accent4"/>
              </a:buClr>
              <a:buSzPts val="1100"/>
              <a:buNone/>
              <a:defRPr sz="1100">
                <a:solidFill>
                  <a:schemeClr val="accent4"/>
                </a:solidFill>
              </a:defRPr>
            </a:lvl7pPr>
            <a:lvl8pPr lvl="7" algn="ctr" rtl="0">
              <a:lnSpc>
                <a:spcPct val="100000"/>
              </a:lnSpc>
              <a:spcBef>
                <a:spcPts val="0"/>
              </a:spcBef>
              <a:spcAft>
                <a:spcPts val="0"/>
              </a:spcAft>
              <a:buClr>
                <a:schemeClr val="accent4"/>
              </a:buClr>
              <a:buSzPts val="1100"/>
              <a:buNone/>
              <a:defRPr sz="1100">
                <a:solidFill>
                  <a:schemeClr val="accent4"/>
                </a:solidFill>
              </a:defRPr>
            </a:lvl8pPr>
            <a:lvl9pPr lvl="8" algn="ctr" rtl="0">
              <a:lnSpc>
                <a:spcPct val="100000"/>
              </a:lnSpc>
              <a:spcBef>
                <a:spcPts val="0"/>
              </a:spcBef>
              <a:spcAft>
                <a:spcPts val="0"/>
              </a:spcAft>
              <a:buClr>
                <a:schemeClr val="accent4"/>
              </a:buClr>
              <a:buSzPts val="1100"/>
              <a:buNone/>
              <a:defRPr sz="1100">
                <a:solidFill>
                  <a:schemeClr val="accent4"/>
                </a:solidFill>
              </a:defRPr>
            </a:lvl9pPr>
          </a:lstStyle>
          <a:p>
            <a:endParaRPr/>
          </a:p>
        </p:txBody>
      </p:sp>
      <p:sp>
        <p:nvSpPr>
          <p:cNvPr id="50" name="Google Shape;50;p8"/>
          <p:cNvSpPr txBox="1">
            <a:spLocks noGrp="1"/>
          </p:cNvSpPr>
          <p:nvPr>
            <p:ph type="ctrTitle" idx="4"/>
          </p:nvPr>
        </p:nvSpPr>
        <p:spPr>
          <a:xfrm flipH="1">
            <a:off x="5716221" y="3071054"/>
            <a:ext cx="21954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800"/>
              <a:buNone/>
              <a:defRPr sz="1800">
                <a:solidFill>
                  <a:schemeClr val="accent1"/>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endParaRPr/>
          </a:p>
        </p:txBody>
      </p:sp>
      <p:sp>
        <p:nvSpPr>
          <p:cNvPr id="51" name="Google Shape;51;p8"/>
          <p:cNvSpPr txBox="1">
            <a:spLocks noGrp="1"/>
          </p:cNvSpPr>
          <p:nvPr>
            <p:ph type="subTitle" idx="5"/>
          </p:nvPr>
        </p:nvSpPr>
        <p:spPr>
          <a:xfrm flipH="1">
            <a:off x="5716204" y="3519332"/>
            <a:ext cx="21954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100"/>
              <a:buNone/>
              <a:defRPr sz="1100">
                <a:solidFill>
                  <a:schemeClr val="accent4"/>
                </a:solidFill>
              </a:defRPr>
            </a:lvl1pPr>
            <a:lvl2pPr lvl="1" algn="ctr" rtl="0">
              <a:lnSpc>
                <a:spcPct val="100000"/>
              </a:lnSpc>
              <a:spcBef>
                <a:spcPts val="0"/>
              </a:spcBef>
              <a:spcAft>
                <a:spcPts val="0"/>
              </a:spcAft>
              <a:buClr>
                <a:schemeClr val="accent4"/>
              </a:buClr>
              <a:buSzPts val="1100"/>
              <a:buNone/>
              <a:defRPr sz="1100">
                <a:solidFill>
                  <a:schemeClr val="accent4"/>
                </a:solidFill>
              </a:defRPr>
            </a:lvl2pPr>
            <a:lvl3pPr lvl="2" algn="ctr" rtl="0">
              <a:lnSpc>
                <a:spcPct val="100000"/>
              </a:lnSpc>
              <a:spcBef>
                <a:spcPts val="0"/>
              </a:spcBef>
              <a:spcAft>
                <a:spcPts val="0"/>
              </a:spcAft>
              <a:buClr>
                <a:schemeClr val="accent4"/>
              </a:buClr>
              <a:buSzPts val="1100"/>
              <a:buNone/>
              <a:defRPr sz="1100">
                <a:solidFill>
                  <a:schemeClr val="accent4"/>
                </a:solidFill>
              </a:defRPr>
            </a:lvl3pPr>
            <a:lvl4pPr lvl="3" algn="ctr" rtl="0">
              <a:lnSpc>
                <a:spcPct val="100000"/>
              </a:lnSpc>
              <a:spcBef>
                <a:spcPts val="0"/>
              </a:spcBef>
              <a:spcAft>
                <a:spcPts val="0"/>
              </a:spcAft>
              <a:buClr>
                <a:schemeClr val="accent4"/>
              </a:buClr>
              <a:buSzPts val="1100"/>
              <a:buNone/>
              <a:defRPr sz="1100">
                <a:solidFill>
                  <a:schemeClr val="accent4"/>
                </a:solidFill>
              </a:defRPr>
            </a:lvl4pPr>
            <a:lvl5pPr lvl="4" algn="ctr" rtl="0">
              <a:lnSpc>
                <a:spcPct val="100000"/>
              </a:lnSpc>
              <a:spcBef>
                <a:spcPts val="0"/>
              </a:spcBef>
              <a:spcAft>
                <a:spcPts val="0"/>
              </a:spcAft>
              <a:buClr>
                <a:schemeClr val="accent4"/>
              </a:buClr>
              <a:buSzPts val="1100"/>
              <a:buNone/>
              <a:defRPr sz="1100">
                <a:solidFill>
                  <a:schemeClr val="accent4"/>
                </a:solidFill>
              </a:defRPr>
            </a:lvl5pPr>
            <a:lvl6pPr lvl="5" algn="ctr" rtl="0">
              <a:lnSpc>
                <a:spcPct val="100000"/>
              </a:lnSpc>
              <a:spcBef>
                <a:spcPts val="0"/>
              </a:spcBef>
              <a:spcAft>
                <a:spcPts val="0"/>
              </a:spcAft>
              <a:buClr>
                <a:schemeClr val="accent4"/>
              </a:buClr>
              <a:buSzPts val="1100"/>
              <a:buNone/>
              <a:defRPr sz="1100">
                <a:solidFill>
                  <a:schemeClr val="accent4"/>
                </a:solidFill>
              </a:defRPr>
            </a:lvl6pPr>
            <a:lvl7pPr lvl="6" algn="ctr" rtl="0">
              <a:lnSpc>
                <a:spcPct val="100000"/>
              </a:lnSpc>
              <a:spcBef>
                <a:spcPts val="0"/>
              </a:spcBef>
              <a:spcAft>
                <a:spcPts val="0"/>
              </a:spcAft>
              <a:buClr>
                <a:schemeClr val="accent4"/>
              </a:buClr>
              <a:buSzPts val="1100"/>
              <a:buNone/>
              <a:defRPr sz="1100">
                <a:solidFill>
                  <a:schemeClr val="accent4"/>
                </a:solidFill>
              </a:defRPr>
            </a:lvl7pPr>
            <a:lvl8pPr lvl="7" algn="ctr" rtl="0">
              <a:lnSpc>
                <a:spcPct val="100000"/>
              </a:lnSpc>
              <a:spcBef>
                <a:spcPts val="0"/>
              </a:spcBef>
              <a:spcAft>
                <a:spcPts val="0"/>
              </a:spcAft>
              <a:buClr>
                <a:schemeClr val="accent4"/>
              </a:buClr>
              <a:buSzPts val="1100"/>
              <a:buNone/>
              <a:defRPr sz="1100">
                <a:solidFill>
                  <a:schemeClr val="accent4"/>
                </a:solidFill>
              </a:defRPr>
            </a:lvl8pPr>
            <a:lvl9pPr lvl="8" algn="ctr" rtl="0">
              <a:lnSpc>
                <a:spcPct val="100000"/>
              </a:lnSpc>
              <a:spcBef>
                <a:spcPts val="0"/>
              </a:spcBef>
              <a:spcAft>
                <a:spcPts val="0"/>
              </a:spcAft>
              <a:buClr>
                <a:schemeClr val="accent4"/>
              </a:buClr>
              <a:buSzPts val="1100"/>
              <a:buNone/>
              <a:defRPr sz="1100">
                <a:solidFill>
                  <a:schemeClr val="accent4"/>
                </a:solidFill>
              </a:defRPr>
            </a:lvl9pPr>
          </a:lstStyle>
          <a:p>
            <a:endParaRPr/>
          </a:p>
        </p:txBody>
      </p:sp>
      <p:sp>
        <p:nvSpPr>
          <p:cNvPr id="52" name="Google Shape;52;p8"/>
          <p:cNvSpPr txBox="1">
            <a:spLocks noGrp="1"/>
          </p:cNvSpPr>
          <p:nvPr>
            <p:ph type="title" idx="6"/>
          </p:nvPr>
        </p:nvSpPr>
        <p:spPr>
          <a:xfrm>
            <a:off x="720000" y="967864"/>
            <a:ext cx="2974500" cy="896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2400"/>
              <a:buNone/>
              <a:defRPr sz="2400">
                <a:solidFill>
                  <a:schemeClr val="accent2"/>
                </a:solidFill>
              </a:defRPr>
            </a:lvl1pPr>
            <a:lvl2pPr lvl="1" rtl="0">
              <a:spcBef>
                <a:spcPts val="0"/>
              </a:spcBef>
              <a:spcAft>
                <a:spcPts val="0"/>
              </a:spcAft>
              <a:buClr>
                <a:schemeClr val="accent2"/>
              </a:buClr>
              <a:buSzPts val="2400"/>
              <a:buNone/>
              <a:defRPr sz="2400">
                <a:solidFill>
                  <a:schemeClr val="accent2"/>
                </a:solidFill>
              </a:defRPr>
            </a:lvl2pPr>
            <a:lvl3pPr lvl="2" rtl="0">
              <a:spcBef>
                <a:spcPts val="0"/>
              </a:spcBef>
              <a:spcAft>
                <a:spcPts val="0"/>
              </a:spcAft>
              <a:buClr>
                <a:schemeClr val="accent2"/>
              </a:buClr>
              <a:buSzPts val="2400"/>
              <a:buNone/>
              <a:defRPr sz="2400">
                <a:solidFill>
                  <a:schemeClr val="accent2"/>
                </a:solidFill>
              </a:defRPr>
            </a:lvl3pPr>
            <a:lvl4pPr lvl="3" rtl="0">
              <a:spcBef>
                <a:spcPts val="0"/>
              </a:spcBef>
              <a:spcAft>
                <a:spcPts val="0"/>
              </a:spcAft>
              <a:buClr>
                <a:schemeClr val="accent2"/>
              </a:buClr>
              <a:buSzPts val="2400"/>
              <a:buNone/>
              <a:defRPr sz="2400">
                <a:solidFill>
                  <a:schemeClr val="accent2"/>
                </a:solidFill>
              </a:defRPr>
            </a:lvl4pPr>
            <a:lvl5pPr lvl="4" rtl="0">
              <a:spcBef>
                <a:spcPts val="0"/>
              </a:spcBef>
              <a:spcAft>
                <a:spcPts val="0"/>
              </a:spcAft>
              <a:buClr>
                <a:schemeClr val="accent2"/>
              </a:buClr>
              <a:buSzPts val="2400"/>
              <a:buNone/>
              <a:defRPr sz="2400">
                <a:solidFill>
                  <a:schemeClr val="accent2"/>
                </a:solidFill>
              </a:defRPr>
            </a:lvl5pPr>
            <a:lvl6pPr lvl="5" rtl="0">
              <a:spcBef>
                <a:spcPts val="0"/>
              </a:spcBef>
              <a:spcAft>
                <a:spcPts val="0"/>
              </a:spcAft>
              <a:buClr>
                <a:schemeClr val="accent2"/>
              </a:buClr>
              <a:buSzPts val="2400"/>
              <a:buNone/>
              <a:defRPr sz="2400">
                <a:solidFill>
                  <a:schemeClr val="accent2"/>
                </a:solidFill>
              </a:defRPr>
            </a:lvl6pPr>
            <a:lvl7pPr lvl="6" rtl="0">
              <a:spcBef>
                <a:spcPts val="0"/>
              </a:spcBef>
              <a:spcAft>
                <a:spcPts val="0"/>
              </a:spcAft>
              <a:buClr>
                <a:schemeClr val="accent2"/>
              </a:buClr>
              <a:buSzPts val="2400"/>
              <a:buNone/>
              <a:defRPr sz="2400">
                <a:solidFill>
                  <a:schemeClr val="accent2"/>
                </a:solidFill>
              </a:defRPr>
            </a:lvl7pPr>
            <a:lvl8pPr lvl="7" rtl="0">
              <a:spcBef>
                <a:spcPts val="0"/>
              </a:spcBef>
              <a:spcAft>
                <a:spcPts val="0"/>
              </a:spcAft>
              <a:buClr>
                <a:schemeClr val="accent2"/>
              </a:buClr>
              <a:buSzPts val="2400"/>
              <a:buNone/>
              <a:defRPr sz="2400">
                <a:solidFill>
                  <a:schemeClr val="accent2"/>
                </a:solidFill>
              </a:defRPr>
            </a:lvl8pPr>
            <a:lvl9pPr lvl="8" rtl="0">
              <a:spcBef>
                <a:spcPts val="0"/>
              </a:spcBef>
              <a:spcAft>
                <a:spcPts val="0"/>
              </a:spcAft>
              <a:buClr>
                <a:schemeClr val="accent2"/>
              </a:buClr>
              <a:buSzPts val="2400"/>
              <a:buNone/>
              <a:defRPr sz="2400">
                <a:solidFill>
                  <a:schemeClr val="accent2"/>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IMAGE + TEXT 2">
  <p:cSld name="CUSTOM_1_1_1_1_1_1_1_1_1_1">
    <p:bg>
      <p:bgPr>
        <a:noFill/>
        <a:effectLst/>
      </p:bgPr>
    </p:bg>
    <p:spTree>
      <p:nvGrpSpPr>
        <p:cNvPr id="1" name="Shape 58"/>
        <p:cNvGrpSpPr/>
        <p:nvPr/>
      </p:nvGrpSpPr>
      <p:grpSpPr>
        <a:xfrm>
          <a:off x="0" y="0"/>
          <a:ext cx="0" cy="0"/>
          <a:chOff x="0" y="0"/>
          <a:chExt cx="0" cy="0"/>
        </a:xfrm>
      </p:grpSpPr>
      <p:sp>
        <p:nvSpPr>
          <p:cNvPr id="59" name="Google Shape;59;p11"/>
          <p:cNvSpPr txBox="1">
            <a:spLocks noGrp="1"/>
          </p:cNvSpPr>
          <p:nvPr>
            <p:ph type="ctrTitle"/>
          </p:nvPr>
        </p:nvSpPr>
        <p:spPr>
          <a:xfrm flipH="1">
            <a:off x="1767300" y="828500"/>
            <a:ext cx="5609400" cy="3487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HEADLINE 2">
  <p:cSld name="CUSTOM_11">
    <p:spTree>
      <p:nvGrpSpPr>
        <p:cNvPr id="1" name="Shape 66"/>
        <p:cNvGrpSpPr/>
        <p:nvPr/>
      </p:nvGrpSpPr>
      <p:grpSpPr>
        <a:xfrm>
          <a:off x="0" y="0"/>
          <a:ext cx="0" cy="0"/>
          <a:chOff x="0" y="0"/>
          <a:chExt cx="0" cy="0"/>
        </a:xfrm>
      </p:grpSpPr>
      <p:sp>
        <p:nvSpPr>
          <p:cNvPr id="67" name="Google Shape;67;p13"/>
          <p:cNvSpPr txBox="1">
            <a:spLocks noGrp="1"/>
          </p:cNvSpPr>
          <p:nvPr>
            <p:ph type="ctrTitle"/>
          </p:nvPr>
        </p:nvSpPr>
        <p:spPr>
          <a:xfrm>
            <a:off x="1292712" y="1504625"/>
            <a:ext cx="24084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Clr>
                <a:schemeClr val="accent2"/>
              </a:buClr>
              <a:buSzPts val="1800"/>
              <a:buNone/>
              <a:defRPr sz="1800">
                <a:solidFill>
                  <a:schemeClr val="accent2"/>
                </a:solidFill>
              </a:defRPr>
            </a:lvl2pPr>
            <a:lvl3pPr lvl="2" algn="ctr" rtl="0">
              <a:spcBef>
                <a:spcPts val="0"/>
              </a:spcBef>
              <a:spcAft>
                <a:spcPts val="0"/>
              </a:spcAft>
              <a:buClr>
                <a:schemeClr val="accent2"/>
              </a:buClr>
              <a:buSzPts val="1800"/>
              <a:buNone/>
              <a:defRPr sz="1800">
                <a:solidFill>
                  <a:schemeClr val="accent2"/>
                </a:solidFill>
              </a:defRPr>
            </a:lvl3pPr>
            <a:lvl4pPr lvl="3" algn="ctr" rtl="0">
              <a:spcBef>
                <a:spcPts val="0"/>
              </a:spcBef>
              <a:spcAft>
                <a:spcPts val="0"/>
              </a:spcAft>
              <a:buClr>
                <a:schemeClr val="accent2"/>
              </a:buClr>
              <a:buSzPts val="1800"/>
              <a:buNone/>
              <a:defRPr sz="1800">
                <a:solidFill>
                  <a:schemeClr val="accent2"/>
                </a:solidFill>
              </a:defRPr>
            </a:lvl4pPr>
            <a:lvl5pPr lvl="4" algn="ctr" rtl="0">
              <a:spcBef>
                <a:spcPts val="0"/>
              </a:spcBef>
              <a:spcAft>
                <a:spcPts val="0"/>
              </a:spcAft>
              <a:buClr>
                <a:schemeClr val="accent2"/>
              </a:buClr>
              <a:buSzPts val="1800"/>
              <a:buNone/>
              <a:defRPr sz="1800">
                <a:solidFill>
                  <a:schemeClr val="accent2"/>
                </a:solidFill>
              </a:defRPr>
            </a:lvl5pPr>
            <a:lvl6pPr lvl="5" algn="ctr" rtl="0">
              <a:spcBef>
                <a:spcPts val="0"/>
              </a:spcBef>
              <a:spcAft>
                <a:spcPts val="0"/>
              </a:spcAft>
              <a:buClr>
                <a:schemeClr val="accent2"/>
              </a:buClr>
              <a:buSzPts val="1800"/>
              <a:buNone/>
              <a:defRPr sz="1800">
                <a:solidFill>
                  <a:schemeClr val="accent2"/>
                </a:solidFill>
              </a:defRPr>
            </a:lvl6pPr>
            <a:lvl7pPr lvl="6" algn="ctr" rtl="0">
              <a:spcBef>
                <a:spcPts val="0"/>
              </a:spcBef>
              <a:spcAft>
                <a:spcPts val="0"/>
              </a:spcAft>
              <a:buClr>
                <a:schemeClr val="accent2"/>
              </a:buClr>
              <a:buSzPts val="1800"/>
              <a:buNone/>
              <a:defRPr sz="1800">
                <a:solidFill>
                  <a:schemeClr val="accent2"/>
                </a:solidFill>
              </a:defRPr>
            </a:lvl7pPr>
            <a:lvl8pPr lvl="7" algn="ctr" rtl="0">
              <a:spcBef>
                <a:spcPts val="0"/>
              </a:spcBef>
              <a:spcAft>
                <a:spcPts val="0"/>
              </a:spcAft>
              <a:buClr>
                <a:schemeClr val="accent2"/>
              </a:buClr>
              <a:buSzPts val="1800"/>
              <a:buNone/>
              <a:defRPr sz="1800">
                <a:solidFill>
                  <a:schemeClr val="accent2"/>
                </a:solidFill>
              </a:defRPr>
            </a:lvl8pPr>
            <a:lvl9pPr lvl="8" algn="ctr" rtl="0">
              <a:spcBef>
                <a:spcPts val="0"/>
              </a:spcBef>
              <a:spcAft>
                <a:spcPts val="0"/>
              </a:spcAft>
              <a:buClr>
                <a:schemeClr val="accent2"/>
              </a:buClr>
              <a:buSzPts val="1800"/>
              <a:buNone/>
              <a:defRPr sz="1800">
                <a:solidFill>
                  <a:schemeClr val="accent2"/>
                </a:solidFill>
              </a:defRPr>
            </a:lvl9pPr>
          </a:lstStyle>
          <a:p>
            <a:endParaRPr/>
          </a:p>
        </p:txBody>
      </p:sp>
      <p:sp>
        <p:nvSpPr>
          <p:cNvPr id="68" name="Google Shape;68;p13"/>
          <p:cNvSpPr txBox="1">
            <a:spLocks noGrp="1"/>
          </p:cNvSpPr>
          <p:nvPr>
            <p:ph type="subTitle" idx="1"/>
          </p:nvPr>
        </p:nvSpPr>
        <p:spPr>
          <a:xfrm>
            <a:off x="1496775" y="1930025"/>
            <a:ext cx="20004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100"/>
              <a:buNone/>
              <a:defRPr sz="1100">
                <a:solidFill>
                  <a:schemeClr val="accent4"/>
                </a:solidFill>
              </a:defRPr>
            </a:lvl1pPr>
            <a:lvl2pPr lvl="1" algn="ctr" rtl="0">
              <a:lnSpc>
                <a:spcPct val="100000"/>
              </a:lnSpc>
              <a:spcBef>
                <a:spcPts val="0"/>
              </a:spcBef>
              <a:spcAft>
                <a:spcPts val="0"/>
              </a:spcAft>
              <a:buClr>
                <a:schemeClr val="accent4"/>
              </a:buClr>
              <a:buSzPts val="1000"/>
              <a:buNone/>
              <a:defRPr sz="1000">
                <a:solidFill>
                  <a:schemeClr val="accent4"/>
                </a:solidFill>
              </a:defRPr>
            </a:lvl2pPr>
            <a:lvl3pPr lvl="2" algn="ctr" rtl="0">
              <a:lnSpc>
                <a:spcPct val="100000"/>
              </a:lnSpc>
              <a:spcBef>
                <a:spcPts val="0"/>
              </a:spcBef>
              <a:spcAft>
                <a:spcPts val="0"/>
              </a:spcAft>
              <a:buClr>
                <a:schemeClr val="accent4"/>
              </a:buClr>
              <a:buSzPts val="1000"/>
              <a:buNone/>
              <a:defRPr sz="1000">
                <a:solidFill>
                  <a:schemeClr val="accent4"/>
                </a:solidFill>
              </a:defRPr>
            </a:lvl3pPr>
            <a:lvl4pPr lvl="3" algn="ctr" rtl="0">
              <a:lnSpc>
                <a:spcPct val="100000"/>
              </a:lnSpc>
              <a:spcBef>
                <a:spcPts val="0"/>
              </a:spcBef>
              <a:spcAft>
                <a:spcPts val="0"/>
              </a:spcAft>
              <a:buClr>
                <a:schemeClr val="accent4"/>
              </a:buClr>
              <a:buSzPts val="1000"/>
              <a:buNone/>
              <a:defRPr sz="1000">
                <a:solidFill>
                  <a:schemeClr val="accent4"/>
                </a:solidFill>
              </a:defRPr>
            </a:lvl4pPr>
            <a:lvl5pPr lvl="4" algn="ctr" rtl="0">
              <a:lnSpc>
                <a:spcPct val="100000"/>
              </a:lnSpc>
              <a:spcBef>
                <a:spcPts val="0"/>
              </a:spcBef>
              <a:spcAft>
                <a:spcPts val="0"/>
              </a:spcAft>
              <a:buClr>
                <a:schemeClr val="accent4"/>
              </a:buClr>
              <a:buSzPts val="1000"/>
              <a:buNone/>
              <a:defRPr sz="1000">
                <a:solidFill>
                  <a:schemeClr val="accent4"/>
                </a:solidFill>
              </a:defRPr>
            </a:lvl5pPr>
            <a:lvl6pPr lvl="5" algn="ctr" rtl="0">
              <a:lnSpc>
                <a:spcPct val="100000"/>
              </a:lnSpc>
              <a:spcBef>
                <a:spcPts val="0"/>
              </a:spcBef>
              <a:spcAft>
                <a:spcPts val="0"/>
              </a:spcAft>
              <a:buClr>
                <a:schemeClr val="accent4"/>
              </a:buClr>
              <a:buSzPts val="1000"/>
              <a:buNone/>
              <a:defRPr sz="1000">
                <a:solidFill>
                  <a:schemeClr val="accent4"/>
                </a:solidFill>
              </a:defRPr>
            </a:lvl6pPr>
            <a:lvl7pPr lvl="6" algn="ctr" rtl="0">
              <a:lnSpc>
                <a:spcPct val="100000"/>
              </a:lnSpc>
              <a:spcBef>
                <a:spcPts val="0"/>
              </a:spcBef>
              <a:spcAft>
                <a:spcPts val="0"/>
              </a:spcAft>
              <a:buClr>
                <a:schemeClr val="accent4"/>
              </a:buClr>
              <a:buSzPts val="1000"/>
              <a:buNone/>
              <a:defRPr sz="1000">
                <a:solidFill>
                  <a:schemeClr val="accent4"/>
                </a:solidFill>
              </a:defRPr>
            </a:lvl7pPr>
            <a:lvl8pPr lvl="7" algn="ctr" rtl="0">
              <a:lnSpc>
                <a:spcPct val="100000"/>
              </a:lnSpc>
              <a:spcBef>
                <a:spcPts val="0"/>
              </a:spcBef>
              <a:spcAft>
                <a:spcPts val="0"/>
              </a:spcAft>
              <a:buClr>
                <a:schemeClr val="accent4"/>
              </a:buClr>
              <a:buSzPts val="1000"/>
              <a:buNone/>
              <a:defRPr sz="1000">
                <a:solidFill>
                  <a:schemeClr val="accent4"/>
                </a:solidFill>
              </a:defRPr>
            </a:lvl8pPr>
            <a:lvl9pPr lvl="8" algn="ctr" rtl="0">
              <a:lnSpc>
                <a:spcPct val="100000"/>
              </a:lnSpc>
              <a:spcBef>
                <a:spcPts val="0"/>
              </a:spcBef>
              <a:spcAft>
                <a:spcPts val="0"/>
              </a:spcAft>
              <a:buClr>
                <a:schemeClr val="accent4"/>
              </a:buClr>
              <a:buSzPts val="1000"/>
              <a:buNone/>
              <a:defRPr sz="1000">
                <a:solidFill>
                  <a:schemeClr val="accent4"/>
                </a:solidFill>
              </a:defRPr>
            </a:lvl9pPr>
          </a:lstStyle>
          <a:p>
            <a:endParaRPr/>
          </a:p>
        </p:txBody>
      </p:sp>
      <p:sp>
        <p:nvSpPr>
          <p:cNvPr id="69" name="Google Shape;69;p13"/>
          <p:cNvSpPr txBox="1">
            <a:spLocks noGrp="1"/>
          </p:cNvSpPr>
          <p:nvPr>
            <p:ph type="title" idx="2" hasCustomPrompt="1"/>
          </p:nvPr>
        </p:nvSpPr>
        <p:spPr>
          <a:xfrm>
            <a:off x="1134550" y="833850"/>
            <a:ext cx="27246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7200"/>
              <a:buNone/>
              <a:defRPr sz="7200"/>
            </a:lvl1pPr>
            <a:lvl2pPr lvl="1" algn="ctr" rtl="0">
              <a:spcBef>
                <a:spcPts val="0"/>
              </a:spcBef>
              <a:spcAft>
                <a:spcPts val="0"/>
              </a:spcAft>
              <a:buClr>
                <a:schemeClr val="accent2"/>
              </a:buClr>
              <a:buSzPts val="7200"/>
              <a:buFont typeface="Fira Sans Extra Condensed Medium"/>
              <a:buNone/>
              <a:defRPr sz="7200">
                <a:solidFill>
                  <a:schemeClr val="accent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2"/>
              </a:buClr>
              <a:buSzPts val="7200"/>
              <a:buFont typeface="Fira Sans Extra Condensed Medium"/>
              <a:buNone/>
              <a:defRPr sz="7200">
                <a:solidFill>
                  <a:schemeClr val="accent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2"/>
              </a:buClr>
              <a:buSzPts val="7200"/>
              <a:buFont typeface="Fira Sans Extra Condensed Medium"/>
              <a:buNone/>
              <a:defRPr sz="7200">
                <a:solidFill>
                  <a:schemeClr val="accent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2"/>
              </a:buClr>
              <a:buSzPts val="7200"/>
              <a:buFont typeface="Fira Sans Extra Condensed Medium"/>
              <a:buNone/>
              <a:defRPr sz="7200">
                <a:solidFill>
                  <a:schemeClr val="accent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2"/>
              </a:buClr>
              <a:buSzPts val="7200"/>
              <a:buFont typeface="Fira Sans Extra Condensed Medium"/>
              <a:buNone/>
              <a:defRPr sz="7200">
                <a:solidFill>
                  <a:schemeClr val="accent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2"/>
              </a:buClr>
              <a:buSzPts val="7200"/>
              <a:buFont typeface="Fira Sans Extra Condensed Medium"/>
              <a:buNone/>
              <a:defRPr sz="7200">
                <a:solidFill>
                  <a:schemeClr val="accent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2"/>
              </a:buClr>
              <a:buSzPts val="7200"/>
              <a:buFont typeface="Fira Sans Extra Condensed Medium"/>
              <a:buNone/>
              <a:defRPr sz="7200">
                <a:solidFill>
                  <a:schemeClr val="accent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2"/>
              </a:buClr>
              <a:buSzPts val="7200"/>
              <a:buFont typeface="Fira Sans Extra Condensed Medium"/>
              <a:buNone/>
              <a:defRPr sz="7200">
                <a:solidFill>
                  <a:schemeClr val="accent2"/>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800"/>
              <a:buFont typeface="Chelsea Market"/>
              <a:buNone/>
              <a:defRPr sz="2800">
                <a:solidFill>
                  <a:schemeClr val="accent2"/>
                </a:solidFill>
                <a:latin typeface="Chelsea Market"/>
                <a:ea typeface="Chelsea Market"/>
                <a:cs typeface="Chelsea Market"/>
                <a:sym typeface="Chelsea Market"/>
              </a:defRPr>
            </a:lvl1pPr>
            <a:lvl2pPr lvl="1">
              <a:spcBef>
                <a:spcPts val="0"/>
              </a:spcBef>
              <a:spcAft>
                <a:spcPts val="0"/>
              </a:spcAft>
              <a:buClr>
                <a:srgbClr val="666666"/>
              </a:buClr>
              <a:buSzPts val="2800"/>
              <a:buFont typeface="Fira Sans Extra Condensed"/>
              <a:buNone/>
              <a:defRPr sz="2800">
                <a:solidFill>
                  <a:srgbClr val="666666"/>
                </a:solidFill>
                <a:latin typeface="Fira Sans Extra Condensed"/>
                <a:ea typeface="Fira Sans Extra Condensed"/>
                <a:cs typeface="Fira Sans Extra Condensed"/>
                <a:sym typeface="Fira Sans Extra Condensed"/>
              </a:defRPr>
            </a:lvl2pPr>
            <a:lvl3pPr lvl="2">
              <a:spcBef>
                <a:spcPts val="0"/>
              </a:spcBef>
              <a:spcAft>
                <a:spcPts val="0"/>
              </a:spcAft>
              <a:buClr>
                <a:srgbClr val="666666"/>
              </a:buClr>
              <a:buSzPts val="2800"/>
              <a:buFont typeface="Fira Sans Extra Condensed"/>
              <a:buNone/>
              <a:defRPr sz="2800">
                <a:solidFill>
                  <a:srgbClr val="666666"/>
                </a:solidFill>
                <a:latin typeface="Fira Sans Extra Condensed"/>
                <a:ea typeface="Fira Sans Extra Condensed"/>
                <a:cs typeface="Fira Sans Extra Condensed"/>
                <a:sym typeface="Fira Sans Extra Condensed"/>
              </a:defRPr>
            </a:lvl3pPr>
            <a:lvl4pPr lvl="3">
              <a:spcBef>
                <a:spcPts val="0"/>
              </a:spcBef>
              <a:spcAft>
                <a:spcPts val="0"/>
              </a:spcAft>
              <a:buClr>
                <a:srgbClr val="666666"/>
              </a:buClr>
              <a:buSzPts val="2800"/>
              <a:buFont typeface="Fira Sans Extra Condensed"/>
              <a:buNone/>
              <a:defRPr sz="2800">
                <a:solidFill>
                  <a:srgbClr val="666666"/>
                </a:solidFill>
                <a:latin typeface="Fira Sans Extra Condensed"/>
                <a:ea typeface="Fira Sans Extra Condensed"/>
                <a:cs typeface="Fira Sans Extra Condensed"/>
                <a:sym typeface="Fira Sans Extra Condensed"/>
              </a:defRPr>
            </a:lvl4pPr>
            <a:lvl5pPr lvl="4">
              <a:spcBef>
                <a:spcPts val="0"/>
              </a:spcBef>
              <a:spcAft>
                <a:spcPts val="0"/>
              </a:spcAft>
              <a:buClr>
                <a:srgbClr val="666666"/>
              </a:buClr>
              <a:buSzPts val="2800"/>
              <a:buFont typeface="Fira Sans Extra Condensed"/>
              <a:buNone/>
              <a:defRPr sz="2800">
                <a:solidFill>
                  <a:srgbClr val="666666"/>
                </a:solidFill>
                <a:latin typeface="Fira Sans Extra Condensed"/>
                <a:ea typeface="Fira Sans Extra Condensed"/>
                <a:cs typeface="Fira Sans Extra Condensed"/>
                <a:sym typeface="Fira Sans Extra Condensed"/>
              </a:defRPr>
            </a:lvl5pPr>
            <a:lvl6pPr lvl="5">
              <a:spcBef>
                <a:spcPts val="0"/>
              </a:spcBef>
              <a:spcAft>
                <a:spcPts val="0"/>
              </a:spcAft>
              <a:buClr>
                <a:srgbClr val="666666"/>
              </a:buClr>
              <a:buSzPts val="2800"/>
              <a:buFont typeface="Fira Sans Extra Condensed"/>
              <a:buNone/>
              <a:defRPr sz="2800">
                <a:solidFill>
                  <a:srgbClr val="666666"/>
                </a:solidFill>
                <a:latin typeface="Fira Sans Extra Condensed"/>
                <a:ea typeface="Fira Sans Extra Condensed"/>
                <a:cs typeface="Fira Sans Extra Condensed"/>
                <a:sym typeface="Fira Sans Extra Condensed"/>
              </a:defRPr>
            </a:lvl6pPr>
            <a:lvl7pPr lvl="6">
              <a:spcBef>
                <a:spcPts val="0"/>
              </a:spcBef>
              <a:spcAft>
                <a:spcPts val="0"/>
              </a:spcAft>
              <a:buClr>
                <a:srgbClr val="666666"/>
              </a:buClr>
              <a:buSzPts val="2800"/>
              <a:buFont typeface="Fira Sans Extra Condensed"/>
              <a:buNone/>
              <a:defRPr sz="2800">
                <a:solidFill>
                  <a:srgbClr val="666666"/>
                </a:solidFill>
                <a:latin typeface="Fira Sans Extra Condensed"/>
                <a:ea typeface="Fira Sans Extra Condensed"/>
                <a:cs typeface="Fira Sans Extra Condensed"/>
                <a:sym typeface="Fira Sans Extra Condensed"/>
              </a:defRPr>
            </a:lvl7pPr>
            <a:lvl8pPr lvl="7">
              <a:spcBef>
                <a:spcPts val="0"/>
              </a:spcBef>
              <a:spcAft>
                <a:spcPts val="0"/>
              </a:spcAft>
              <a:buClr>
                <a:srgbClr val="666666"/>
              </a:buClr>
              <a:buSzPts val="2800"/>
              <a:buFont typeface="Fira Sans Extra Condensed"/>
              <a:buNone/>
              <a:defRPr sz="2800">
                <a:solidFill>
                  <a:srgbClr val="666666"/>
                </a:solidFill>
                <a:latin typeface="Fira Sans Extra Condensed"/>
                <a:ea typeface="Fira Sans Extra Condensed"/>
                <a:cs typeface="Fira Sans Extra Condensed"/>
                <a:sym typeface="Fira Sans Extra Condensed"/>
              </a:defRPr>
            </a:lvl8pPr>
            <a:lvl9pPr lvl="8">
              <a:spcBef>
                <a:spcPts val="0"/>
              </a:spcBef>
              <a:spcAft>
                <a:spcPts val="0"/>
              </a:spcAft>
              <a:buClr>
                <a:srgbClr val="666666"/>
              </a:buClr>
              <a:buSzPts val="2800"/>
              <a:buFont typeface="Fira Sans Extra Condensed"/>
              <a:buNone/>
              <a:defRPr sz="2800">
                <a:solidFill>
                  <a:srgbClr val="666666"/>
                </a:solidFill>
                <a:latin typeface="Fira Sans Extra Condensed"/>
                <a:ea typeface="Fira Sans Extra Condensed"/>
                <a:cs typeface="Fira Sans Extra Condensed"/>
                <a:sym typeface="Fira Sans Extra Condense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chemeClr val="accent4"/>
              </a:buClr>
              <a:buSzPts val="1200"/>
              <a:buFont typeface="Josefin Slab"/>
              <a:buChar char="●"/>
              <a:defRPr sz="1200">
                <a:solidFill>
                  <a:schemeClr val="accent4"/>
                </a:solidFill>
                <a:latin typeface="Josefin Slab"/>
                <a:ea typeface="Josefin Slab"/>
                <a:cs typeface="Josefin Slab"/>
                <a:sym typeface="Josefin Slab"/>
              </a:defRPr>
            </a:lvl1pPr>
            <a:lvl2pPr marL="914400" lvl="1" indent="-304800" rtl="0">
              <a:lnSpc>
                <a:spcPct val="115000"/>
              </a:lnSpc>
              <a:spcBef>
                <a:spcPts val="1600"/>
              </a:spcBef>
              <a:spcAft>
                <a:spcPts val="0"/>
              </a:spcAft>
              <a:buClr>
                <a:schemeClr val="accent4"/>
              </a:buClr>
              <a:buSzPts val="1200"/>
              <a:buFont typeface="Josefin Slab"/>
              <a:buChar char="○"/>
              <a:defRPr sz="1200">
                <a:solidFill>
                  <a:schemeClr val="accent4"/>
                </a:solidFill>
                <a:latin typeface="Josefin Slab"/>
                <a:ea typeface="Josefin Slab"/>
                <a:cs typeface="Josefin Slab"/>
                <a:sym typeface="Josefin Slab"/>
              </a:defRPr>
            </a:lvl2pPr>
            <a:lvl3pPr marL="1371600" lvl="2" indent="-304800" rtl="0">
              <a:lnSpc>
                <a:spcPct val="115000"/>
              </a:lnSpc>
              <a:spcBef>
                <a:spcPts val="1600"/>
              </a:spcBef>
              <a:spcAft>
                <a:spcPts val="0"/>
              </a:spcAft>
              <a:buClr>
                <a:schemeClr val="accent4"/>
              </a:buClr>
              <a:buSzPts val="1200"/>
              <a:buFont typeface="Josefin Slab"/>
              <a:buChar char="■"/>
              <a:defRPr sz="1200">
                <a:solidFill>
                  <a:schemeClr val="accent4"/>
                </a:solidFill>
                <a:latin typeface="Josefin Slab"/>
                <a:ea typeface="Josefin Slab"/>
                <a:cs typeface="Josefin Slab"/>
                <a:sym typeface="Josefin Slab"/>
              </a:defRPr>
            </a:lvl3pPr>
            <a:lvl4pPr marL="1828800" lvl="3" indent="-304800" rtl="0">
              <a:lnSpc>
                <a:spcPct val="115000"/>
              </a:lnSpc>
              <a:spcBef>
                <a:spcPts val="1600"/>
              </a:spcBef>
              <a:spcAft>
                <a:spcPts val="0"/>
              </a:spcAft>
              <a:buClr>
                <a:schemeClr val="accent4"/>
              </a:buClr>
              <a:buSzPts val="1200"/>
              <a:buFont typeface="Josefin Slab"/>
              <a:buChar char="●"/>
              <a:defRPr sz="1200">
                <a:solidFill>
                  <a:schemeClr val="accent4"/>
                </a:solidFill>
                <a:latin typeface="Josefin Slab"/>
                <a:ea typeface="Josefin Slab"/>
                <a:cs typeface="Josefin Slab"/>
                <a:sym typeface="Josefin Slab"/>
              </a:defRPr>
            </a:lvl4pPr>
            <a:lvl5pPr marL="2286000" lvl="4" indent="-304800" rtl="0">
              <a:lnSpc>
                <a:spcPct val="115000"/>
              </a:lnSpc>
              <a:spcBef>
                <a:spcPts val="1600"/>
              </a:spcBef>
              <a:spcAft>
                <a:spcPts val="0"/>
              </a:spcAft>
              <a:buClr>
                <a:schemeClr val="accent4"/>
              </a:buClr>
              <a:buSzPts val="1200"/>
              <a:buFont typeface="Josefin Slab"/>
              <a:buChar char="○"/>
              <a:defRPr sz="1200">
                <a:solidFill>
                  <a:schemeClr val="accent4"/>
                </a:solidFill>
                <a:latin typeface="Josefin Slab"/>
                <a:ea typeface="Josefin Slab"/>
                <a:cs typeface="Josefin Slab"/>
                <a:sym typeface="Josefin Slab"/>
              </a:defRPr>
            </a:lvl5pPr>
            <a:lvl6pPr marL="2743200" lvl="5" indent="-304800" rtl="0">
              <a:lnSpc>
                <a:spcPct val="115000"/>
              </a:lnSpc>
              <a:spcBef>
                <a:spcPts val="1600"/>
              </a:spcBef>
              <a:spcAft>
                <a:spcPts val="0"/>
              </a:spcAft>
              <a:buClr>
                <a:schemeClr val="accent4"/>
              </a:buClr>
              <a:buSzPts val="1200"/>
              <a:buFont typeface="Josefin Slab"/>
              <a:buChar char="■"/>
              <a:defRPr sz="1200">
                <a:solidFill>
                  <a:schemeClr val="accent4"/>
                </a:solidFill>
                <a:latin typeface="Josefin Slab"/>
                <a:ea typeface="Josefin Slab"/>
                <a:cs typeface="Josefin Slab"/>
                <a:sym typeface="Josefin Slab"/>
              </a:defRPr>
            </a:lvl6pPr>
            <a:lvl7pPr marL="3200400" lvl="6" indent="-304800" rtl="0">
              <a:lnSpc>
                <a:spcPct val="115000"/>
              </a:lnSpc>
              <a:spcBef>
                <a:spcPts val="1600"/>
              </a:spcBef>
              <a:spcAft>
                <a:spcPts val="0"/>
              </a:spcAft>
              <a:buClr>
                <a:schemeClr val="accent4"/>
              </a:buClr>
              <a:buSzPts val="1200"/>
              <a:buFont typeface="Josefin Slab"/>
              <a:buChar char="●"/>
              <a:defRPr sz="1200">
                <a:solidFill>
                  <a:schemeClr val="accent4"/>
                </a:solidFill>
                <a:latin typeface="Josefin Slab"/>
                <a:ea typeface="Josefin Slab"/>
                <a:cs typeface="Josefin Slab"/>
                <a:sym typeface="Josefin Slab"/>
              </a:defRPr>
            </a:lvl7pPr>
            <a:lvl8pPr marL="3657600" lvl="7" indent="-304800" rtl="0">
              <a:lnSpc>
                <a:spcPct val="115000"/>
              </a:lnSpc>
              <a:spcBef>
                <a:spcPts val="1600"/>
              </a:spcBef>
              <a:spcAft>
                <a:spcPts val="0"/>
              </a:spcAft>
              <a:buClr>
                <a:schemeClr val="accent4"/>
              </a:buClr>
              <a:buSzPts val="1200"/>
              <a:buFont typeface="Josefin Slab"/>
              <a:buChar char="○"/>
              <a:defRPr sz="1200">
                <a:solidFill>
                  <a:schemeClr val="accent4"/>
                </a:solidFill>
                <a:latin typeface="Josefin Slab"/>
                <a:ea typeface="Josefin Slab"/>
                <a:cs typeface="Josefin Slab"/>
                <a:sym typeface="Josefin Slab"/>
              </a:defRPr>
            </a:lvl8pPr>
            <a:lvl9pPr marL="4114800" lvl="8" indent="-304800" rtl="0">
              <a:lnSpc>
                <a:spcPct val="115000"/>
              </a:lnSpc>
              <a:spcBef>
                <a:spcPts val="1600"/>
              </a:spcBef>
              <a:spcAft>
                <a:spcPts val="1600"/>
              </a:spcAft>
              <a:buClr>
                <a:schemeClr val="accent4"/>
              </a:buClr>
              <a:buSzPts val="1200"/>
              <a:buFont typeface="Josefin Slab"/>
              <a:buChar char="■"/>
              <a:defRPr sz="1200">
                <a:solidFill>
                  <a:schemeClr val="accent4"/>
                </a:solidFill>
                <a:latin typeface="Josefin Slab"/>
                <a:ea typeface="Josefin Slab"/>
                <a:cs typeface="Josefin Slab"/>
                <a:sym typeface="Josefin Slab"/>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7" r:id="rId8"/>
    <p:sldLayoutId id="2147483659" r:id="rId9"/>
    <p:sldLayoutId id="2147483667" r:id="rId10"/>
    <p:sldLayoutId id="2147483670" r:id="rId11"/>
    <p:sldLayoutId id="2147483673"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4">
          <p15:clr>
            <a:srgbClr val="EA4335"/>
          </p15:clr>
        </p15:guide>
        <p15:guide id="2" orient="horz" pos="340">
          <p15:clr>
            <a:srgbClr val="EA4335"/>
          </p15:clr>
        </p15:guide>
        <p15:guide id="3" pos="5306">
          <p15:clr>
            <a:srgbClr val="EA4335"/>
          </p15:clr>
        </p15:guide>
        <p15:guide id="4" orient="horz" pos="2900">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pSp>
        <p:nvGrpSpPr>
          <p:cNvPr id="153" name="Google Shape;153;p30"/>
          <p:cNvGrpSpPr/>
          <p:nvPr/>
        </p:nvGrpSpPr>
        <p:grpSpPr>
          <a:xfrm>
            <a:off x="8336129" y="3831533"/>
            <a:ext cx="518313" cy="517465"/>
            <a:chOff x="5721625" y="4984150"/>
            <a:chExt cx="196950" cy="196650"/>
          </a:xfrm>
        </p:grpSpPr>
        <p:sp>
          <p:nvSpPr>
            <p:cNvPr id="154" name="Google Shape;154;p30"/>
            <p:cNvSpPr/>
            <p:nvPr/>
          </p:nvSpPr>
          <p:spPr>
            <a:xfrm>
              <a:off x="5847225" y="4984150"/>
              <a:ext cx="22325" cy="185825"/>
            </a:xfrm>
            <a:custGeom>
              <a:avLst/>
              <a:gdLst/>
              <a:ahLst/>
              <a:cxnLst/>
              <a:rect l="l" t="t" r="r" b="b"/>
              <a:pathLst>
                <a:path w="893" h="7433" extrusionOk="0">
                  <a:moveTo>
                    <a:pt x="732" y="1"/>
                  </a:moveTo>
                  <a:lnTo>
                    <a:pt x="732" y="1"/>
                  </a:lnTo>
                  <a:cubicBezTo>
                    <a:pt x="181" y="2414"/>
                    <a:pt x="1" y="4898"/>
                    <a:pt x="199" y="7364"/>
                  </a:cubicBezTo>
                  <a:lnTo>
                    <a:pt x="462" y="7432"/>
                  </a:lnTo>
                  <a:cubicBezTo>
                    <a:pt x="803" y="4971"/>
                    <a:pt x="893" y="2480"/>
                    <a:pt x="732"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0"/>
            <p:cNvSpPr/>
            <p:nvPr/>
          </p:nvSpPr>
          <p:spPr>
            <a:xfrm>
              <a:off x="5787275" y="4985750"/>
              <a:ext cx="50100" cy="186200"/>
            </a:xfrm>
            <a:custGeom>
              <a:avLst/>
              <a:gdLst/>
              <a:ahLst/>
              <a:cxnLst/>
              <a:rect l="l" t="t" r="r" b="b"/>
              <a:pathLst>
                <a:path w="2004" h="7448" extrusionOk="0">
                  <a:moveTo>
                    <a:pt x="1" y="0"/>
                  </a:moveTo>
                  <a:lnTo>
                    <a:pt x="1" y="0"/>
                  </a:lnTo>
                  <a:cubicBezTo>
                    <a:pt x="666" y="2447"/>
                    <a:pt x="1294" y="4902"/>
                    <a:pt x="1881" y="7368"/>
                  </a:cubicBezTo>
                  <a:lnTo>
                    <a:pt x="1997" y="7447"/>
                  </a:lnTo>
                  <a:cubicBezTo>
                    <a:pt x="2004" y="5945"/>
                    <a:pt x="1835" y="4448"/>
                    <a:pt x="1496" y="2983"/>
                  </a:cubicBezTo>
                  <a:cubicBezTo>
                    <a:pt x="1239" y="1882"/>
                    <a:pt x="851" y="747"/>
                    <a:pt x="1"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0"/>
            <p:cNvSpPr/>
            <p:nvPr/>
          </p:nvSpPr>
          <p:spPr>
            <a:xfrm>
              <a:off x="5777075" y="5069900"/>
              <a:ext cx="24950" cy="110900"/>
            </a:xfrm>
            <a:custGeom>
              <a:avLst/>
              <a:gdLst/>
              <a:ahLst/>
              <a:cxnLst/>
              <a:rect l="l" t="t" r="r" b="b"/>
              <a:pathLst>
                <a:path w="998" h="4436" extrusionOk="0">
                  <a:moveTo>
                    <a:pt x="688" y="1"/>
                  </a:moveTo>
                  <a:cubicBezTo>
                    <a:pt x="312" y="1453"/>
                    <a:pt x="81" y="2937"/>
                    <a:pt x="0" y="4435"/>
                  </a:cubicBezTo>
                  <a:lnTo>
                    <a:pt x="562" y="4231"/>
                  </a:lnTo>
                  <a:cubicBezTo>
                    <a:pt x="857" y="3392"/>
                    <a:pt x="905" y="2489"/>
                    <a:pt x="951" y="1602"/>
                  </a:cubicBezTo>
                  <a:cubicBezTo>
                    <a:pt x="980" y="1053"/>
                    <a:pt x="997" y="458"/>
                    <a:pt x="688" y="1"/>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0"/>
            <p:cNvSpPr/>
            <p:nvPr/>
          </p:nvSpPr>
          <p:spPr>
            <a:xfrm>
              <a:off x="5721625" y="5011325"/>
              <a:ext cx="47775" cy="157175"/>
            </a:xfrm>
            <a:custGeom>
              <a:avLst/>
              <a:gdLst/>
              <a:ahLst/>
              <a:cxnLst/>
              <a:rect l="l" t="t" r="r" b="b"/>
              <a:pathLst>
                <a:path w="1911" h="6287" extrusionOk="0">
                  <a:moveTo>
                    <a:pt x="59" y="1"/>
                  </a:moveTo>
                  <a:lnTo>
                    <a:pt x="59" y="1"/>
                  </a:lnTo>
                  <a:cubicBezTo>
                    <a:pt x="26" y="1349"/>
                    <a:pt x="0" y="2735"/>
                    <a:pt x="452" y="4006"/>
                  </a:cubicBezTo>
                  <a:cubicBezTo>
                    <a:pt x="727" y="4775"/>
                    <a:pt x="1173" y="5487"/>
                    <a:pt x="1353" y="6284"/>
                  </a:cubicBezTo>
                  <a:lnTo>
                    <a:pt x="1770" y="6286"/>
                  </a:lnTo>
                  <a:cubicBezTo>
                    <a:pt x="1900" y="5987"/>
                    <a:pt x="1911" y="5651"/>
                    <a:pt x="1902" y="5326"/>
                  </a:cubicBezTo>
                  <a:cubicBezTo>
                    <a:pt x="1845" y="3405"/>
                    <a:pt x="1204" y="1547"/>
                    <a:pt x="59"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0"/>
            <p:cNvSpPr/>
            <p:nvPr/>
          </p:nvSpPr>
          <p:spPr>
            <a:xfrm>
              <a:off x="5877750" y="5044825"/>
              <a:ext cx="40825" cy="129000"/>
            </a:xfrm>
            <a:custGeom>
              <a:avLst/>
              <a:gdLst/>
              <a:ahLst/>
              <a:cxnLst/>
              <a:rect l="l" t="t" r="r" b="b"/>
              <a:pathLst>
                <a:path w="1633" h="5160" extrusionOk="0">
                  <a:moveTo>
                    <a:pt x="1213" y="0"/>
                  </a:moveTo>
                  <a:lnTo>
                    <a:pt x="1213" y="0"/>
                  </a:lnTo>
                  <a:cubicBezTo>
                    <a:pt x="974" y="907"/>
                    <a:pt x="737" y="1812"/>
                    <a:pt x="497" y="2719"/>
                  </a:cubicBezTo>
                  <a:cubicBezTo>
                    <a:pt x="374" y="3185"/>
                    <a:pt x="249" y="3655"/>
                    <a:pt x="225" y="4136"/>
                  </a:cubicBezTo>
                  <a:cubicBezTo>
                    <a:pt x="205" y="4491"/>
                    <a:pt x="229" y="4887"/>
                    <a:pt x="1" y="5159"/>
                  </a:cubicBezTo>
                  <a:lnTo>
                    <a:pt x="447" y="5027"/>
                  </a:lnTo>
                  <a:cubicBezTo>
                    <a:pt x="1352" y="3541"/>
                    <a:pt x="1633" y="1689"/>
                    <a:pt x="1213" y="0"/>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 name="Google Shape;159;p30"/>
          <p:cNvGrpSpPr/>
          <p:nvPr/>
        </p:nvGrpSpPr>
        <p:grpSpPr>
          <a:xfrm>
            <a:off x="8165737" y="1075495"/>
            <a:ext cx="1551432" cy="2389819"/>
            <a:chOff x="5283050" y="4042750"/>
            <a:chExt cx="399000" cy="595950"/>
          </a:xfrm>
        </p:grpSpPr>
        <p:sp>
          <p:nvSpPr>
            <p:cNvPr id="160" name="Google Shape;160;p30"/>
            <p:cNvSpPr/>
            <p:nvPr/>
          </p:nvSpPr>
          <p:spPr>
            <a:xfrm>
              <a:off x="5283050" y="4042750"/>
              <a:ext cx="399000" cy="344900"/>
            </a:xfrm>
            <a:custGeom>
              <a:avLst/>
              <a:gdLst/>
              <a:ahLst/>
              <a:cxnLst/>
              <a:rect l="l" t="t" r="r" b="b"/>
              <a:pathLst>
                <a:path w="15960" h="13796" extrusionOk="0">
                  <a:moveTo>
                    <a:pt x="8041" y="0"/>
                  </a:moveTo>
                  <a:cubicBezTo>
                    <a:pt x="6475" y="0"/>
                    <a:pt x="4915" y="432"/>
                    <a:pt x="3622" y="1312"/>
                  </a:cubicBezTo>
                  <a:cubicBezTo>
                    <a:pt x="1300" y="2891"/>
                    <a:pt x="0" y="5920"/>
                    <a:pt x="633" y="8656"/>
                  </a:cubicBezTo>
                  <a:cubicBezTo>
                    <a:pt x="1259" y="11376"/>
                    <a:pt x="3849" y="13561"/>
                    <a:pt x="6636" y="13561"/>
                  </a:cubicBezTo>
                  <a:cubicBezTo>
                    <a:pt x="6655" y="13561"/>
                    <a:pt x="6675" y="13561"/>
                    <a:pt x="6694" y="13560"/>
                  </a:cubicBezTo>
                  <a:lnTo>
                    <a:pt x="4984" y="12908"/>
                  </a:lnTo>
                  <a:lnTo>
                    <a:pt x="4984" y="12908"/>
                  </a:lnTo>
                  <a:cubicBezTo>
                    <a:pt x="6366" y="13418"/>
                    <a:pt x="7864" y="13796"/>
                    <a:pt x="9308" y="13796"/>
                  </a:cubicBezTo>
                  <a:cubicBezTo>
                    <a:pt x="10436" y="13796"/>
                    <a:pt x="11532" y="13565"/>
                    <a:pt x="12514" y="12987"/>
                  </a:cubicBezTo>
                  <a:cubicBezTo>
                    <a:pt x="15162" y="11426"/>
                    <a:pt x="15960" y="7754"/>
                    <a:pt x="15026" y="4822"/>
                  </a:cubicBezTo>
                  <a:cubicBezTo>
                    <a:pt x="14664" y="3680"/>
                    <a:pt x="14071" y="2588"/>
                    <a:pt x="13175" y="1793"/>
                  </a:cubicBezTo>
                  <a:cubicBezTo>
                    <a:pt x="12722" y="1389"/>
                    <a:pt x="12202" y="1071"/>
                    <a:pt x="11655" y="809"/>
                  </a:cubicBezTo>
                  <a:cubicBezTo>
                    <a:pt x="10533" y="273"/>
                    <a:pt x="9285" y="0"/>
                    <a:pt x="8041" y="0"/>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0"/>
            <p:cNvSpPr/>
            <p:nvPr/>
          </p:nvSpPr>
          <p:spPr>
            <a:xfrm>
              <a:off x="5478275" y="4137575"/>
              <a:ext cx="15450" cy="501125"/>
            </a:xfrm>
            <a:custGeom>
              <a:avLst/>
              <a:gdLst/>
              <a:ahLst/>
              <a:cxnLst/>
              <a:rect l="l" t="t" r="r" b="b"/>
              <a:pathLst>
                <a:path w="618" h="20045" extrusionOk="0">
                  <a:moveTo>
                    <a:pt x="154" y="1"/>
                  </a:moveTo>
                  <a:cubicBezTo>
                    <a:pt x="98" y="1"/>
                    <a:pt x="42" y="39"/>
                    <a:pt x="38" y="115"/>
                  </a:cubicBezTo>
                  <a:lnTo>
                    <a:pt x="38" y="117"/>
                  </a:lnTo>
                  <a:cubicBezTo>
                    <a:pt x="1" y="763"/>
                    <a:pt x="16" y="1418"/>
                    <a:pt x="14" y="2063"/>
                  </a:cubicBezTo>
                  <a:cubicBezTo>
                    <a:pt x="12" y="2705"/>
                    <a:pt x="18" y="3344"/>
                    <a:pt x="20" y="3985"/>
                  </a:cubicBezTo>
                  <a:cubicBezTo>
                    <a:pt x="25" y="5274"/>
                    <a:pt x="40" y="6561"/>
                    <a:pt x="53" y="7850"/>
                  </a:cubicBezTo>
                  <a:lnTo>
                    <a:pt x="130" y="15559"/>
                  </a:lnTo>
                  <a:cubicBezTo>
                    <a:pt x="137" y="16277"/>
                    <a:pt x="146" y="16997"/>
                    <a:pt x="152" y="17717"/>
                  </a:cubicBezTo>
                  <a:cubicBezTo>
                    <a:pt x="154" y="18073"/>
                    <a:pt x="159" y="18429"/>
                    <a:pt x="159" y="18785"/>
                  </a:cubicBezTo>
                  <a:cubicBezTo>
                    <a:pt x="159" y="19158"/>
                    <a:pt x="143" y="19531"/>
                    <a:pt x="198" y="19903"/>
                  </a:cubicBezTo>
                  <a:cubicBezTo>
                    <a:pt x="210" y="19989"/>
                    <a:pt x="308" y="20045"/>
                    <a:pt x="390" y="20045"/>
                  </a:cubicBezTo>
                  <a:cubicBezTo>
                    <a:pt x="397" y="20045"/>
                    <a:pt x="404" y="20044"/>
                    <a:pt x="411" y="20043"/>
                  </a:cubicBezTo>
                  <a:cubicBezTo>
                    <a:pt x="515" y="20028"/>
                    <a:pt x="567" y="19949"/>
                    <a:pt x="580" y="19850"/>
                  </a:cubicBezTo>
                  <a:cubicBezTo>
                    <a:pt x="618" y="19531"/>
                    <a:pt x="596" y="19211"/>
                    <a:pt x="589" y="18890"/>
                  </a:cubicBezTo>
                  <a:cubicBezTo>
                    <a:pt x="583" y="18567"/>
                    <a:pt x="576" y="18249"/>
                    <a:pt x="572" y="17928"/>
                  </a:cubicBezTo>
                  <a:cubicBezTo>
                    <a:pt x="563" y="17287"/>
                    <a:pt x="554" y="16648"/>
                    <a:pt x="545" y="16009"/>
                  </a:cubicBezTo>
                  <a:lnTo>
                    <a:pt x="495" y="12141"/>
                  </a:lnTo>
                  <a:cubicBezTo>
                    <a:pt x="460" y="9574"/>
                    <a:pt x="442" y="7005"/>
                    <a:pt x="392" y="4435"/>
                  </a:cubicBezTo>
                  <a:cubicBezTo>
                    <a:pt x="376" y="3724"/>
                    <a:pt x="363" y="3012"/>
                    <a:pt x="348" y="2303"/>
                  </a:cubicBezTo>
                  <a:cubicBezTo>
                    <a:pt x="334" y="1576"/>
                    <a:pt x="334" y="840"/>
                    <a:pt x="275" y="115"/>
                  </a:cubicBezTo>
                  <a:cubicBezTo>
                    <a:pt x="269" y="39"/>
                    <a:pt x="211" y="1"/>
                    <a:pt x="154"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0"/>
            <p:cNvSpPr/>
            <p:nvPr/>
          </p:nvSpPr>
          <p:spPr>
            <a:xfrm>
              <a:off x="5390175" y="4217750"/>
              <a:ext cx="220175" cy="141200"/>
            </a:xfrm>
            <a:custGeom>
              <a:avLst/>
              <a:gdLst/>
              <a:ahLst/>
              <a:cxnLst/>
              <a:rect l="l" t="t" r="r" b="b"/>
              <a:pathLst>
                <a:path w="8807" h="5648" extrusionOk="0">
                  <a:moveTo>
                    <a:pt x="8503" y="0"/>
                  </a:moveTo>
                  <a:cubicBezTo>
                    <a:pt x="8453" y="0"/>
                    <a:pt x="8404" y="19"/>
                    <a:pt x="8365" y="62"/>
                  </a:cubicBezTo>
                  <a:cubicBezTo>
                    <a:pt x="8062" y="394"/>
                    <a:pt x="7790" y="756"/>
                    <a:pt x="7506" y="1103"/>
                  </a:cubicBezTo>
                  <a:lnTo>
                    <a:pt x="6654" y="2148"/>
                  </a:lnTo>
                  <a:lnTo>
                    <a:pt x="4950" y="4241"/>
                  </a:lnTo>
                  <a:cubicBezTo>
                    <a:pt x="4708" y="4538"/>
                    <a:pt x="4482" y="4885"/>
                    <a:pt x="4162" y="5102"/>
                  </a:cubicBezTo>
                  <a:cubicBezTo>
                    <a:pt x="4055" y="5177"/>
                    <a:pt x="3922" y="5253"/>
                    <a:pt x="3787" y="5253"/>
                  </a:cubicBezTo>
                  <a:cubicBezTo>
                    <a:pt x="3775" y="5253"/>
                    <a:pt x="3763" y="5253"/>
                    <a:pt x="3751" y="5251"/>
                  </a:cubicBezTo>
                  <a:cubicBezTo>
                    <a:pt x="3588" y="5234"/>
                    <a:pt x="3498" y="5093"/>
                    <a:pt x="3417" y="4968"/>
                  </a:cubicBezTo>
                  <a:cubicBezTo>
                    <a:pt x="2916" y="4202"/>
                    <a:pt x="2422" y="3433"/>
                    <a:pt x="1919" y="2669"/>
                  </a:cubicBezTo>
                  <a:cubicBezTo>
                    <a:pt x="1361" y="1812"/>
                    <a:pt x="817" y="943"/>
                    <a:pt x="200" y="128"/>
                  </a:cubicBezTo>
                  <a:cubicBezTo>
                    <a:pt x="178" y="99"/>
                    <a:pt x="148" y="87"/>
                    <a:pt x="120" y="87"/>
                  </a:cubicBezTo>
                  <a:cubicBezTo>
                    <a:pt x="58" y="87"/>
                    <a:pt x="1" y="146"/>
                    <a:pt x="42" y="220"/>
                  </a:cubicBezTo>
                  <a:lnTo>
                    <a:pt x="42" y="222"/>
                  </a:lnTo>
                  <a:cubicBezTo>
                    <a:pt x="492" y="1068"/>
                    <a:pt x="1017" y="1872"/>
                    <a:pt x="1524" y="2684"/>
                  </a:cubicBezTo>
                  <a:cubicBezTo>
                    <a:pt x="2031" y="3497"/>
                    <a:pt x="2541" y="4309"/>
                    <a:pt x="3055" y="5120"/>
                  </a:cubicBezTo>
                  <a:cubicBezTo>
                    <a:pt x="3158" y="5284"/>
                    <a:pt x="3266" y="5458"/>
                    <a:pt x="3441" y="5557"/>
                  </a:cubicBezTo>
                  <a:cubicBezTo>
                    <a:pt x="3551" y="5617"/>
                    <a:pt x="3673" y="5648"/>
                    <a:pt x="3796" y="5648"/>
                  </a:cubicBezTo>
                  <a:cubicBezTo>
                    <a:pt x="3848" y="5648"/>
                    <a:pt x="3901" y="5642"/>
                    <a:pt x="3953" y="5631"/>
                  </a:cubicBezTo>
                  <a:cubicBezTo>
                    <a:pt x="4309" y="5563"/>
                    <a:pt x="4621" y="5284"/>
                    <a:pt x="4851" y="5016"/>
                  </a:cubicBezTo>
                  <a:cubicBezTo>
                    <a:pt x="5468" y="4298"/>
                    <a:pt x="6055" y="3554"/>
                    <a:pt x="6656" y="2820"/>
                  </a:cubicBezTo>
                  <a:lnTo>
                    <a:pt x="7664" y="1595"/>
                  </a:lnTo>
                  <a:cubicBezTo>
                    <a:pt x="8009" y="1173"/>
                    <a:pt x="8378" y="760"/>
                    <a:pt x="8699" y="319"/>
                  </a:cubicBezTo>
                  <a:cubicBezTo>
                    <a:pt x="8806" y="172"/>
                    <a:pt x="8653" y="0"/>
                    <a:pt x="8503"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0"/>
            <p:cNvSpPr/>
            <p:nvPr/>
          </p:nvSpPr>
          <p:spPr>
            <a:xfrm>
              <a:off x="5430325" y="4165850"/>
              <a:ext cx="85525" cy="68950"/>
            </a:xfrm>
            <a:custGeom>
              <a:avLst/>
              <a:gdLst/>
              <a:ahLst/>
              <a:cxnLst/>
              <a:rect l="l" t="t" r="r" b="b"/>
              <a:pathLst>
                <a:path w="3421" h="2758" extrusionOk="0">
                  <a:moveTo>
                    <a:pt x="107" y="1"/>
                  </a:moveTo>
                  <a:cubicBezTo>
                    <a:pt x="51" y="1"/>
                    <a:pt x="0" y="59"/>
                    <a:pt x="37" y="120"/>
                  </a:cubicBezTo>
                  <a:lnTo>
                    <a:pt x="37" y="122"/>
                  </a:lnTo>
                  <a:cubicBezTo>
                    <a:pt x="72" y="183"/>
                    <a:pt x="91" y="247"/>
                    <a:pt x="129" y="306"/>
                  </a:cubicBezTo>
                  <a:cubicBezTo>
                    <a:pt x="166" y="366"/>
                    <a:pt x="208" y="418"/>
                    <a:pt x="245" y="475"/>
                  </a:cubicBezTo>
                  <a:cubicBezTo>
                    <a:pt x="313" y="576"/>
                    <a:pt x="379" y="675"/>
                    <a:pt x="452" y="772"/>
                  </a:cubicBezTo>
                  <a:cubicBezTo>
                    <a:pt x="608" y="981"/>
                    <a:pt x="763" y="1187"/>
                    <a:pt x="919" y="1393"/>
                  </a:cubicBezTo>
                  <a:cubicBezTo>
                    <a:pt x="1229" y="1811"/>
                    <a:pt x="1523" y="2237"/>
                    <a:pt x="1831" y="2654"/>
                  </a:cubicBezTo>
                  <a:cubicBezTo>
                    <a:pt x="1874" y="2713"/>
                    <a:pt x="1950" y="2757"/>
                    <a:pt x="2024" y="2757"/>
                  </a:cubicBezTo>
                  <a:cubicBezTo>
                    <a:pt x="2072" y="2757"/>
                    <a:pt x="2118" y="2739"/>
                    <a:pt x="2154" y="2696"/>
                  </a:cubicBezTo>
                  <a:lnTo>
                    <a:pt x="2813" y="1910"/>
                  </a:lnTo>
                  <a:lnTo>
                    <a:pt x="3133" y="1525"/>
                  </a:lnTo>
                  <a:cubicBezTo>
                    <a:pt x="3188" y="1457"/>
                    <a:pt x="3247" y="1391"/>
                    <a:pt x="3302" y="1323"/>
                  </a:cubicBezTo>
                  <a:cubicBezTo>
                    <a:pt x="3357" y="1255"/>
                    <a:pt x="3368" y="1174"/>
                    <a:pt x="3392" y="1093"/>
                  </a:cubicBezTo>
                  <a:cubicBezTo>
                    <a:pt x="3420" y="991"/>
                    <a:pt x="3339" y="914"/>
                    <a:pt x="3251" y="914"/>
                  </a:cubicBezTo>
                  <a:cubicBezTo>
                    <a:pt x="3228" y="914"/>
                    <a:pt x="3205" y="919"/>
                    <a:pt x="3184" y="930"/>
                  </a:cubicBezTo>
                  <a:cubicBezTo>
                    <a:pt x="3100" y="972"/>
                    <a:pt x="3037" y="998"/>
                    <a:pt x="2973" y="1068"/>
                  </a:cubicBezTo>
                  <a:cubicBezTo>
                    <a:pt x="2920" y="1128"/>
                    <a:pt x="2872" y="1189"/>
                    <a:pt x="2821" y="1251"/>
                  </a:cubicBezTo>
                  <a:lnTo>
                    <a:pt x="2503" y="1635"/>
                  </a:lnTo>
                  <a:lnTo>
                    <a:pt x="2017" y="2220"/>
                  </a:lnTo>
                  <a:lnTo>
                    <a:pt x="2017" y="2220"/>
                  </a:lnTo>
                  <a:cubicBezTo>
                    <a:pt x="1754" y="1875"/>
                    <a:pt x="1480" y="1538"/>
                    <a:pt x="1212" y="1200"/>
                  </a:cubicBezTo>
                  <a:cubicBezTo>
                    <a:pt x="1049" y="996"/>
                    <a:pt x="886" y="794"/>
                    <a:pt x="722" y="596"/>
                  </a:cubicBezTo>
                  <a:cubicBezTo>
                    <a:pt x="638" y="495"/>
                    <a:pt x="553" y="401"/>
                    <a:pt x="463" y="306"/>
                  </a:cubicBezTo>
                  <a:cubicBezTo>
                    <a:pt x="414" y="256"/>
                    <a:pt x="370" y="203"/>
                    <a:pt x="322" y="155"/>
                  </a:cubicBezTo>
                  <a:cubicBezTo>
                    <a:pt x="274" y="104"/>
                    <a:pt x="214" y="71"/>
                    <a:pt x="162" y="23"/>
                  </a:cubicBezTo>
                  <a:cubicBezTo>
                    <a:pt x="145" y="7"/>
                    <a:pt x="126" y="1"/>
                    <a:pt x="107"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0"/>
            <p:cNvSpPr/>
            <p:nvPr/>
          </p:nvSpPr>
          <p:spPr>
            <a:xfrm>
              <a:off x="5373400" y="4126775"/>
              <a:ext cx="7775" cy="6000"/>
            </a:xfrm>
            <a:custGeom>
              <a:avLst/>
              <a:gdLst/>
              <a:ahLst/>
              <a:cxnLst/>
              <a:rect l="l" t="t" r="r" b="b"/>
              <a:pathLst>
                <a:path w="311" h="240" extrusionOk="0">
                  <a:moveTo>
                    <a:pt x="157" y="0"/>
                  </a:moveTo>
                  <a:cubicBezTo>
                    <a:pt x="1" y="0"/>
                    <a:pt x="1" y="240"/>
                    <a:pt x="157" y="240"/>
                  </a:cubicBezTo>
                  <a:cubicBezTo>
                    <a:pt x="311" y="240"/>
                    <a:pt x="311" y="0"/>
                    <a:pt x="157"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0"/>
            <p:cNvSpPr/>
            <p:nvPr/>
          </p:nvSpPr>
          <p:spPr>
            <a:xfrm>
              <a:off x="5396525" y="4104525"/>
              <a:ext cx="9025" cy="9000"/>
            </a:xfrm>
            <a:custGeom>
              <a:avLst/>
              <a:gdLst/>
              <a:ahLst/>
              <a:cxnLst/>
              <a:rect l="l" t="t" r="r" b="b"/>
              <a:pathLst>
                <a:path w="361" h="360" extrusionOk="0">
                  <a:moveTo>
                    <a:pt x="157" y="1"/>
                  </a:moveTo>
                  <a:lnTo>
                    <a:pt x="115" y="8"/>
                  </a:lnTo>
                  <a:cubicBezTo>
                    <a:pt x="88" y="14"/>
                    <a:pt x="66" y="27"/>
                    <a:pt x="47" y="47"/>
                  </a:cubicBezTo>
                  <a:cubicBezTo>
                    <a:pt x="31" y="60"/>
                    <a:pt x="20" y="78"/>
                    <a:pt x="14" y="98"/>
                  </a:cubicBezTo>
                  <a:cubicBezTo>
                    <a:pt x="5" y="115"/>
                    <a:pt x="1" y="137"/>
                    <a:pt x="1" y="157"/>
                  </a:cubicBezTo>
                  <a:cubicBezTo>
                    <a:pt x="1" y="212"/>
                    <a:pt x="29" y="262"/>
                    <a:pt x="77" y="291"/>
                  </a:cubicBezTo>
                  <a:lnTo>
                    <a:pt x="143" y="339"/>
                  </a:lnTo>
                  <a:lnTo>
                    <a:pt x="178" y="355"/>
                  </a:lnTo>
                  <a:cubicBezTo>
                    <a:pt x="188" y="358"/>
                    <a:pt x="198" y="360"/>
                    <a:pt x="209" y="360"/>
                  </a:cubicBezTo>
                  <a:cubicBezTo>
                    <a:pt x="218" y="360"/>
                    <a:pt x="227" y="359"/>
                    <a:pt x="236" y="357"/>
                  </a:cubicBezTo>
                  <a:cubicBezTo>
                    <a:pt x="249" y="357"/>
                    <a:pt x="260" y="355"/>
                    <a:pt x="271" y="348"/>
                  </a:cubicBezTo>
                  <a:cubicBezTo>
                    <a:pt x="288" y="341"/>
                    <a:pt x="304" y="330"/>
                    <a:pt x="317" y="317"/>
                  </a:cubicBezTo>
                  <a:lnTo>
                    <a:pt x="339" y="289"/>
                  </a:lnTo>
                  <a:lnTo>
                    <a:pt x="354" y="256"/>
                  </a:lnTo>
                  <a:cubicBezTo>
                    <a:pt x="359" y="236"/>
                    <a:pt x="361" y="216"/>
                    <a:pt x="356" y="199"/>
                  </a:cubicBezTo>
                  <a:cubicBezTo>
                    <a:pt x="356" y="179"/>
                    <a:pt x="350" y="161"/>
                    <a:pt x="339" y="146"/>
                  </a:cubicBezTo>
                  <a:lnTo>
                    <a:pt x="290" y="78"/>
                  </a:lnTo>
                  <a:cubicBezTo>
                    <a:pt x="262" y="32"/>
                    <a:pt x="211" y="1"/>
                    <a:pt x="157"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0"/>
            <p:cNvSpPr/>
            <p:nvPr/>
          </p:nvSpPr>
          <p:spPr>
            <a:xfrm>
              <a:off x="5400650" y="4150700"/>
              <a:ext cx="10225" cy="7950"/>
            </a:xfrm>
            <a:custGeom>
              <a:avLst/>
              <a:gdLst/>
              <a:ahLst/>
              <a:cxnLst/>
              <a:rect l="l" t="t" r="r" b="b"/>
              <a:pathLst>
                <a:path w="409" h="318" extrusionOk="0">
                  <a:moveTo>
                    <a:pt x="205" y="1"/>
                  </a:moveTo>
                  <a:cubicBezTo>
                    <a:pt x="0" y="1"/>
                    <a:pt x="0" y="317"/>
                    <a:pt x="205" y="317"/>
                  </a:cubicBezTo>
                  <a:cubicBezTo>
                    <a:pt x="409" y="317"/>
                    <a:pt x="409" y="1"/>
                    <a:pt x="205"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0"/>
            <p:cNvSpPr/>
            <p:nvPr/>
          </p:nvSpPr>
          <p:spPr>
            <a:xfrm>
              <a:off x="5600500" y="4299225"/>
              <a:ext cx="12375" cy="9625"/>
            </a:xfrm>
            <a:custGeom>
              <a:avLst/>
              <a:gdLst/>
              <a:ahLst/>
              <a:cxnLst/>
              <a:rect l="l" t="t" r="r" b="b"/>
              <a:pathLst>
                <a:path w="495" h="385" extrusionOk="0">
                  <a:moveTo>
                    <a:pt x="246" y="1"/>
                  </a:moveTo>
                  <a:cubicBezTo>
                    <a:pt x="0" y="1"/>
                    <a:pt x="0" y="385"/>
                    <a:pt x="246" y="385"/>
                  </a:cubicBezTo>
                  <a:cubicBezTo>
                    <a:pt x="494" y="385"/>
                    <a:pt x="494" y="1"/>
                    <a:pt x="246"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30"/>
          <p:cNvGrpSpPr/>
          <p:nvPr/>
        </p:nvGrpSpPr>
        <p:grpSpPr>
          <a:xfrm>
            <a:off x="1019386" y="675833"/>
            <a:ext cx="1165945" cy="925787"/>
            <a:chOff x="4725050" y="4107925"/>
            <a:chExt cx="398900" cy="316725"/>
          </a:xfrm>
        </p:grpSpPr>
        <p:sp>
          <p:nvSpPr>
            <p:cNvPr id="169" name="Google Shape;169;p30"/>
            <p:cNvSpPr/>
            <p:nvPr/>
          </p:nvSpPr>
          <p:spPr>
            <a:xfrm>
              <a:off x="4725050" y="4107925"/>
              <a:ext cx="398900" cy="232975"/>
            </a:xfrm>
            <a:custGeom>
              <a:avLst/>
              <a:gdLst/>
              <a:ahLst/>
              <a:cxnLst/>
              <a:rect l="l" t="t" r="r" b="b"/>
              <a:pathLst>
                <a:path w="15956" h="9319" extrusionOk="0">
                  <a:moveTo>
                    <a:pt x="7919" y="1"/>
                  </a:moveTo>
                  <a:cubicBezTo>
                    <a:pt x="6674" y="1"/>
                    <a:pt x="5425" y="185"/>
                    <a:pt x="4303" y="548"/>
                  </a:cubicBezTo>
                  <a:cubicBezTo>
                    <a:pt x="3756" y="724"/>
                    <a:pt x="3235" y="939"/>
                    <a:pt x="2783" y="1211"/>
                  </a:cubicBezTo>
                  <a:cubicBezTo>
                    <a:pt x="1975" y="1692"/>
                    <a:pt x="1329" y="2406"/>
                    <a:pt x="932" y="3258"/>
                  </a:cubicBezTo>
                  <a:cubicBezTo>
                    <a:pt x="0" y="5237"/>
                    <a:pt x="795" y="7718"/>
                    <a:pt x="3444" y="8773"/>
                  </a:cubicBezTo>
                  <a:cubicBezTo>
                    <a:pt x="4426" y="9163"/>
                    <a:pt x="5521" y="9318"/>
                    <a:pt x="6649" y="9318"/>
                  </a:cubicBezTo>
                  <a:cubicBezTo>
                    <a:pt x="8094" y="9318"/>
                    <a:pt x="9592" y="9063"/>
                    <a:pt x="10975" y="8718"/>
                  </a:cubicBezTo>
                  <a:lnTo>
                    <a:pt x="10975" y="8718"/>
                  </a:lnTo>
                  <a:lnTo>
                    <a:pt x="9264" y="9159"/>
                  </a:lnTo>
                  <a:cubicBezTo>
                    <a:pt x="9282" y="9159"/>
                    <a:pt x="9301" y="9159"/>
                    <a:pt x="9319" y="9159"/>
                  </a:cubicBezTo>
                  <a:cubicBezTo>
                    <a:pt x="12107" y="9159"/>
                    <a:pt x="14699" y="7684"/>
                    <a:pt x="15325" y="5847"/>
                  </a:cubicBezTo>
                  <a:cubicBezTo>
                    <a:pt x="15956" y="3998"/>
                    <a:pt x="14658" y="1956"/>
                    <a:pt x="12336" y="888"/>
                  </a:cubicBezTo>
                  <a:cubicBezTo>
                    <a:pt x="11043" y="293"/>
                    <a:pt x="9484" y="1"/>
                    <a:pt x="7919" y="1"/>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0"/>
            <p:cNvSpPr/>
            <p:nvPr/>
          </p:nvSpPr>
          <p:spPr>
            <a:xfrm>
              <a:off x="4913100" y="4172025"/>
              <a:ext cx="21550" cy="252625"/>
            </a:xfrm>
            <a:custGeom>
              <a:avLst/>
              <a:gdLst/>
              <a:ahLst/>
              <a:cxnLst/>
              <a:rect l="l" t="t" r="r" b="b"/>
              <a:pathLst>
                <a:path w="862" h="10105" extrusionOk="0">
                  <a:moveTo>
                    <a:pt x="647" y="1"/>
                  </a:moveTo>
                  <a:cubicBezTo>
                    <a:pt x="568" y="1"/>
                    <a:pt x="488" y="21"/>
                    <a:pt x="479" y="59"/>
                  </a:cubicBezTo>
                  <a:cubicBezTo>
                    <a:pt x="398" y="424"/>
                    <a:pt x="398" y="795"/>
                    <a:pt x="378" y="1162"/>
                  </a:cubicBezTo>
                  <a:cubicBezTo>
                    <a:pt x="358" y="1520"/>
                    <a:pt x="339" y="1878"/>
                    <a:pt x="319" y="2236"/>
                  </a:cubicBezTo>
                  <a:cubicBezTo>
                    <a:pt x="246" y="3531"/>
                    <a:pt x="222" y="4827"/>
                    <a:pt x="174" y="6123"/>
                  </a:cubicBezTo>
                  <a:cubicBezTo>
                    <a:pt x="150" y="6771"/>
                    <a:pt x="125" y="7421"/>
                    <a:pt x="101" y="8071"/>
                  </a:cubicBezTo>
                  <a:cubicBezTo>
                    <a:pt x="90" y="8394"/>
                    <a:pt x="77" y="8717"/>
                    <a:pt x="66" y="9039"/>
                  </a:cubicBezTo>
                  <a:cubicBezTo>
                    <a:pt x="60" y="9200"/>
                    <a:pt x="53" y="9362"/>
                    <a:pt x="42" y="9523"/>
                  </a:cubicBezTo>
                  <a:cubicBezTo>
                    <a:pt x="33" y="9685"/>
                    <a:pt x="0" y="9848"/>
                    <a:pt x="55" y="10008"/>
                  </a:cubicBezTo>
                  <a:cubicBezTo>
                    <a:pt x="71" y="10056"/>
                    <a:pt x="145" y="10096"/>
                    <a:pt x="290" y="10105"/>
                  </a:cubicBezTo>
                  <a:cubicBezTo>
                    <a:pt x="298" y="10105"/>
                    <a:pt x="306" y="10105"/>
                    <a:pt x="315" y="10105"/>
                  </a:cubicBezTo>
                  <a:cubicBezTo>
                    <a:pt x="430" y="10105"/>
                    <a:pt x="568" y="10077"/>
                    <a:pt x="587" y="10034"/>
                  </a:cubicBezTo>
                  <a:cubicBezTo>
                    <a:pt x="661" y="9845"/>
                    <a:pt x="639" y="9659"/>
                    <a:pt x="639" y="9470"/>
                  </a:cubicBezTo>
                  <a:cubicBezTo>
                    <a:pt x="639" y="9290"/>
                    <a:pt x="644" y="9112"/>
                    <a:pt x="650" y="8932"/>
                  </a:cubicBezTo>
                  <a:cubicBezTo>
                    <a:pt x="659" y="8569"/>
                    <a:pt x="668" y="8205"/>
                    <a:pt x="679" y="7843"/>
                  </a:cubicBezTo>
                  <a:cubicBezTo>
                    <a:pt x="712" y="6547"/>
                    <a:pt x="747" y="5253"/>
                    <a:pt x="784" y="3958"/>
                  </a:cubicBezTo>
                  <a:cubicBezTo>
                    <a:pt x="802" y="3307"/>
                    <a:pt x="826" y="2657"/>
                    <a:pt x="833" y="2007"/>
                  </a:cubicBezTo>
                  <a:cubicBezTo>
                    <a:pt x="835" y="1684"/>
                    <a:pt x="846" y="1366"/>
                    <a:pt x="841" y="1041"/>
                  </a:cubicBezTo>
                  <a:cubicBezTo>
                    <a:pt x="835" y="714"/>
                    <a:pt x="861" y="384"/>
                    <a:pt x="809" y="59"/>
                  </a:cubicBezTo>
                  <a:cubicBezTo>
                    <a:pt x="802" y="20"/>
                    <a:pt x="725" y="1"/>
                    <a:pt x="647"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0"/>
            <p:cNvSpPr/>
            <p:nvPr/>
          </p:nvSpPr>
          <p:spPr>
            <a:xfrm>
              <a:off x="4796700" y="4226125"/>
              <a:ext cx="220125" cy="95400"/>
            </a:xfrm>
            <a:custGeom>
              <a:avLst/>
              <a:gdLst/>
              <a:ahLst/>
              <a:cxnLst/>
              <a:rect l="l" t="t" r="r" b="b"/>
              <a:pathLst>
                <a:path w="8805" h="3816" extrusionOk="0">
                  <a:moveTo>
                    <a:pt x="303" y="1"/>
                  </a:moveTo>
                  <a:cubicBezTo>
                    <a:pt x="152" y="1"/>
                    <a:pt x="1" y="117"/>
                    <a:pt x="108" y="217"/>
                  </a:cubicBezTo>
                  <a:cubicBezTo>
                    <a:pt x="429" y="515"/>
                    <a:pt x="795" y="792"/>
                    <a:pt x="1142" y="1078"/>
                  </a:cubicBezTo>
                  <a:lnTo>
                    <a:pt x="2150" y="1908"/>
                  </a:lnTo>
                  <a:cubicBezTo>
                    <a:pt x="2752" y="2402"/>
                    <a:pt x="3339" y="2905"/>
                    <a:pt x="3956" y="3390"/>
                  </a:cubicBezTo>
                  <a:cubicBezTo>
                    <a:pt x="4186" y="3570"/>
                    <a:pt x="4498" y="3759"/>
                    <a:pt x="4856" y="3805"/>
                  </a:cubicBezTo>
                  <a:cubicBezTo>
                    <a:pt x="4906" y="3812"/>
                    <a:pt x="4956" y="3816"/>
                    <a:pt x="5006" y="3816"/>
                  </a:cubicBezTo>
                  <a:cubicBezTo>
                    <a:pt x="5128" y="3816"/>
                    <a:pt x="5250" y="3795"/>
                    <a:pt x="5366" y="3752"/>
                  </a:cubicBezTo>
                  <a:cubicBezTo>
                    <a:pt x="5541" y="3687"/>
                    <a:pt x="5649" y="3570"/>
                    <a:pt x="5752" y="3458"/>
                  </a:cubicBezTo>
                  <a:cubicBezTo>
                    <a:pt x="6266" y="2911"/>
                    <a:pt x="6778" y="2362"/>
                    <a:pt x="7283" y="1813"/>
                  </a:cubicBezTo>
                  <a:cubicBezTo>
                    <a:pt x="7790" y="1264"/>
                    <a:pt x="8315" y="722"/>
                    <a:pt x="8765" y="151"/>
                  </a:cubicBezTo>
                  <a:lnTo>
                    <a:pt x="8765" y="149"/>
                  </a:lnTo>
                  <a:cubicBezTo>
                    <a:pt x="8804" y="99"/>
                    <a:pt x="8748" y="59"/>
                    <a:pt x="8685" y="59"/>
                  </a:cubicBezTo>
                  <a:cubicBezTo>
                    <a:pt x="8657" y="59"/>
                    <a:pt x="8627" y="67"/>
                    <a:pt x="8605" y="87"/>
                  </a:cubicBezTo>
                  <a:cubicBezTo>
                    <a:pt x="7988" y="636"/>
                    <a:pt x="7445" y="1227"/>
                    <a:pt x="6885" y="1802"/>
                  </a:cubicBezTo>
                  <a:cubicBezTo>
                    <a:pt x="6383" y="2318"/>
                    <a:pt x="5888" y="2839"/>
                    <a:pt x="5388" y="3357"/>
                  </a:cubicBezTo>
                  <a:cubicBezTo>
                    <a:pt x="5306" y="3441"/>
                    <a:pt x="5216" y="3535"/>
                    <a:pt x="5054" y="3546"/>
                  </a:cubicBezTo>
                  <a:cubicBezTo>
                    <a:pt x="5039" y="3547"/>
                    <a:pt x="5025" y="3548"/>
                    <a:pt x="5010" y="3548"/>
                  </a:cubicBezTo>
                  <a:cubicBezTo>
                    <a:pt x="4878" y="3548"/>
                    <a:pt x="4748" y="3497"/>
                    <a:pt x="4643" y="3447"/>
                  </a:cubicBezTo>
                  <a:cubicBezTo>
                    <a:pt x="4322" y="3300"/>
                    <a:pt x="4096" y="3065"/>
                    <a:pt x="3855" y="2865"/>
                  </a:cubicBezTo>
                  <a:lnTo>
                    <a:pt x="2150" y="1453"/>
                  </a:lnTo>
                  <a:lnTo>
                    <a:pt x="1301" y="746"/>
                  </a:lnTo>
                  <a:cubicBezTo>
                    <a:pt x="1017" y="511"/>
                    <a:pt x="743" y="267"/>
                    <a:pt x="442" y="43"/>
                  </a:cubicBezTo>
                  <a:cubicBezTo>
                    <a:pt x="402" y="13"/>
                    <a:pt x="352" y="1"/>
                    <a:pt x="303"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0"/>
            <p:cNvSpPr/>
            <p:nvPr/>
          </p:nvSpPr>
          <p:spPr>
            <a:xfrm>
              <a:off x="4891150" y="4191050"/>
              <a:ext cx="85575" cy="46575"/>
            </a:xfrm>
            <a:custGeom>
              <a:avLst/>
              <a:gdLst/>
              <a:ahLst/>
              <a:cxnLst/>
              <a:rect l="l" t="t" r="r" b="b"/>
              <a:pathLst>
                <a:path w="3423" h="1863" extrusionOk="0">
                  <a:moveTo>
                    <a:pt x="3315" y="0"/>
                  </a:moveTo>
                  <a:cubicBezTo>
                    <a:pt x="3297" y="0"/>
                    <a:pt x="3278" y="4"/>
                    <a:pt x="3261" y="14"/>
                  </a:cubicBezTo>
                  <a:cubicBezTo>
                    <a:pt x="3208" y="49"/>
                    <a:pt x="3147" y="69"/>
                    <a:pt x="3099" y="104"/>
                  </a:cubicBezTo>
                  <a:cubicBezTo>
                    <a:pt x="3050" y="137"/>
                    <a:pt x="3009" y="172"/>
                    <a:pt x="2960" y="205"/>
                  </a:cubicBezTo>
                  <a:cubicBezTo>
                    <a:pt x="2870" y="269"/>
                    <a:pt x="2785" y="335"/>
                    <a:pt x="2701" y="401"/>
                  </a:cubicBezTo>
                  <a:cubicBezTo>
                    <a:pt x="2536" y="537"/>
                    <a:pt x="2374" y="673"/>
                    <a:pt x="2211" y="809"/>
                  </a:cubicBezTo>
                  <a:cubicBezTo>
                    <a:pt x="1942" y="1039"/>
                    <a:pt x="1669" y="1266"/>
                    <a:pt x="1405" y="1499"/>
                  </a:cubicBezTo>
                  <a:lnTo>
                    <a:pt x="1405" y="1499"/>
                  </a:lnTo>
                  <a:lnTo>
                    <a:pt x="920" y="1104"/>
                  </a:lnTo>
                  <a:lnTo>
                    <a:pt x="602" y="844"/>
                  </a:lnTo>
                  <a:cubicBezTo>
                    <a:pt x="551" y="803"/>
                    <a:pt x="503" y="761"/>
                    <a:pt x="450" y="721"/>
                  </a:cubicBezTo>
                  <a:cubicBezTo>
                    <a:pt x="386" y="673"/>
                    <a:pt x="323" y="656"/>
                    <a:pt x="239" y="627"/>
                  </a:cubicBezTo>
                  <a:cubicBezTo>
                    <a:pt x="219" y="621"/>
                    <a:pt x="197" y="618"/>
                    <a:pt x="175" y="618"/>
                  </a:cubicBezTo>
                  <a:cubicBezTo>
                    <a:pt x="85" y="618"/>
                    <a:pt x="0" y="669"/>
                    <a:pt x="31" y="737"/>
                  </a:cubicBezTo>
                  <a:cubicBezTo>
                    <a:pt x="55" y="794"/>
                    <a:pt x="66" y="847"/>
                    <a:pt x="121" y="895"/>
                  </a:cubicBezTo>
                  <a:cubicBezTo>
                    <a:pt x="176" y="941"/>
                    <a:pt x="235" y="985"/>
                    <a:pt x="290" y="1031"/>
                  </a:cubicBezTo>
                  <a:lnTo>
                    <a:pt x="610" y="1290"/>
                  </a:lnTo>
                  <a:lnTo>
                    <a:pt x="1269" y="1822"/>
                  </a:lnTo>
                  <a:cubicBezTo>
                    <a:pt x="1305" y="1851"/>
                    <a:pt x="1352" y="1863"/>
                    <a:pt x="1399" y="1863"/>
                  </a:cubicBezTo>
                  <a:cubicBezTo>
                    <a:pt x="1473" y="1863"/>
                    <a:pt x="1549" y="1833"/>
                    <a:pt x="1592" y="1793"/>
                  </a:cubicBezTo>
                  <a:cubicBezTo>
                    <a:pt x="1897" y="1512"/>
                    <a:pt x="2194" y="1224"/>
                    <a:pt x="2503" y="943"/>
                  </a:cubicBezTo>
                  <a:cubicBezTo>
                    <a:pt x="2659" y="803"/>
                    <a:pt x="2815" y="664"/>
                    <a:pt x="2971" y="524"/>
                  </a:cubicBezTo>
                  <a:cubicBezTo>
                    <a:pt x="3042" y="458"/>
                    <a:pt x="3110" y="390"/>
                    <a:pt x="3178" y="322"/>
                  </a:cubicBezTo>
                  <a:cubicBezTo>
                    <a:pt x="3215" y="284"/>
                    <a:pt x="3257" y="247"/>
                    <a:pt x="3294" y="208"/>
                  </a:cubicBezTo>
                  <a:cubicBezTo>
                    <a:pt x="3331" y="168"/>
                    <a:pt x="3351" y="124"/>
                    <a:pt x="3386" y="85"/>
                  </a:cubicBezTo>
                  <a:lnTo>
                    <a:pt x="3386" y="80"/>
                  </a:lnTo>
                  <a:cubicBezTo>
                    <a:pt x="3423" y="39"/>
                    <a:pt x="3371" y="0"/>
                    <a:pt x="3315"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0"/>
            <p:cNvSpPr/>
            <p:nvPr/>
          </p:nvSpPr>
          <p:spPr>
            <a:xfrm>
              <a:off x="5026525" y="4154875"/>
              <a:ext cx="7775" cy="6075"/>
            </a:xfrm>
            <a:custGeom>
              <a:avLst/>
              <a:gdLst/>
              <a:ahLst/>
              <a:cxnLst/>
              <a:rect l="l" t="t" r="r" b="b"/>
              <a:pathLst>
                <a:path w="311" h="243" extrusionOk="0">
                  <a:moveTo>
                    <a:pt x="157" y="1"/>
                  </a:moveTo>
                  <a:cubicBezTo>
                    <a:pt x="1" y="1"/>
                    <a:pt x="1" y="242"/>
                    <a:pt x="157" y="242"/>
                  </a:cubicBezTo>
                  <a:cubicBezTo>
                    <a:pt x="310" y="242"/>
                    <a:pt x="310" y="1"/>
                    <a:pt x="157"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0"/>
            <p:cNvSpPr/>
            <p:nvPr/>
          </p:nvSpPr>
          <p:spPr>
            <a:xfrm>
              <a:off x="5002150" y="4132700"/>
              <a:ext cx="9075" cy="8975"/>
            </a:xfrm>
            <a:custGeom>
              <a:avLst/>
              <a:gdLst/>
              <a:ahLst/>
              <a:cxnLst/>
              <a:rect l="l" t="t" r="r" b="b"/>
              <a:pathLst>
                <a:path w="363" h="359" extrusionOk="0">
                  <a:moveTo>
                    <a:pt x="207" y="1"/>
                  </a:moveTo>
                  <a:cubicBezTo>
                    <a:pt x="150" y="1"/>
                    <a:pt x="99" y="29"/>
                    <a:pt x="73" y="77"/>
                  </a:cubicBezTo>
                  <a:lnTo>
                    <a:pt x="22" y="143"/>
                  </a:lnTo>
                  <a:cubicBezTo>
                    <a:pt x="11" y="159"/>
                    <a:pt x="7" y="178"/>
                    <a:pt x="5" y="196"/>
                  </a:cubicBezTo>
                  <a:cubicBezTo>
                    <a:pt x="1" y="216"/>
                    <a:pt x="3" y="236"/>
                    <a:pt x="9" y="253"/>
                  </a:cubicBezTo>
                  <a:lnTo>
                    <a:pt x="22" y="288"/>
                  </a:lnTo>
                  <a:lnTo>
                    <a:pt x="44" y="317"/>
                  </a:lnTo>
                  <a:cubicBezTo>
                    <a:pt x="58" y="330"/>
                    <a:pt x="73" y="341"/>
                    <a:pt x="91" y="345"/>
                  </a:cubicBezTo>
                  <a:cubicBezTo>
                    <a:pt x="102" y="352"/>
                    <a:pt x="115" y="356"/>
                    <a:pt x="128" y="356"/>
                  </a:cubicBezTo>
                  <a:cubicBezTo>
                    <a:pt x="135" y="358"/>
                    <a:pt x="142" y="359"/>
                    <a:pt x="149" y="359"/>
                  </a:cubicBezTo>
                  <a:cubicBezTo>
                    <a:pt x="160" y="359"/>
                    <a:pt x="172" y="357"/>
                    <a:pt x="183" y="354"/>
                  </a:cubicBezTo>
                  <a:lnTo>
                    <a:pt x="218" y="339"/>
                  </a:lnTo>
                  <a:lnTo>
                    <a:pt x="284" y="288"/>
                  </a:lnTo>
                  <a:cubicBezTo>
                    <a:pt x="332" y="262"/>
                    <a:pt x="361" y="211"/>
                    <a:pt x="361" y="157"/>
                  </a:cubicBezTo>
                  <a:cubicBezTo>
                    <a:pt x="363" y="135"/>
                    <a:pt x="356" y="115"/>
                    <a:pt x="347" y="95"/>
                  </a:cubicBezTo>
                  <a:cubicBezTo>
                    <a:pt x="341" y="77"/>
                    <a:pt x="330" y="60"/>
                    <a:pt x="315" y="47"/>
                  </a:cubicBezTo>
                  <a:cubicBezTo>
                    <a:pt x="297" y="27"/>
                    <a:pt x="273" y="14"/>
                    <a:pt x="246" y="5"/>
                  </a:cubicBezTo>
                  <a:lnTo>
                    <a:pt x="207" y="1"/>
                  </a:ln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0"/>
            <p:cNvSpPr/>
            <p:nvPr/>
          </p:nvSpPr>
          <p:spPr>
            <a:xfrm>
              <a:off x="4996825" y="4178825"/>
              <a:ext cx="10300" cy="7975"/>
            </a:xfrm>
            <a:custGeom>
              <a:avLst/>
              <a:gdLst/>
              <a:ahLst/>
              <a:cxnLst/>
              <a:rect l="l" t="t" r="r" b="b"/>
              <a:pathLst>
                <a:path w="412" h="319" extrusionOk="0">
                  <a:moveTo>
                    <a:pt x="205" y="0"/>
                  </a:moveTo>
                  <a:cubicBezTo>
                    <a:pt x="0" y="0"/>
                    <a:pt x="0" y="319"/>
                    <a:pt x="205" y="319"/>
                  </a:cubicBezTo>
                  <a:cubicBezTo>
                    <a:pt x="411" y="319"/>
                    <a:pt x="411" y="0"/>
                    <a:pt x="205"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 name="Google Shape;176;p30"/>
          <p:cNvGrpSpPr/>
          <p:nvPr/>
        </p:nvGrpSpPr>
        <p:grpSpPr>
          <a:xfrm>
            <a:off x="-55659" y="1176793"/>
            <a:ext cx="6480523" cy="3966707"/>
            <a:chOff x="202750" y="921725"/>
            <a:chExt cx="7172875" cy="3869375"/>
          </a:xfrm>
        </p:grpSpPr>
        <p:sp>
          <p:nvSpPr>
            <p:cNvPr id="177" name="Google Shape;177;p30"/>
            <p:cNvSpPr/>
            <p:nvPr/>
          </p:nvSpPr>
          <p:spPr>
            <a:xfrm>
              <a:off x="202750" y="921725"/>
              <a:ext cx="7172875" cy="3869375"/>
            </a:xfrm>
            <a:custGeom>
              <a:avLst/>
              <a:gdLst/>
              <a:ahLst/>
              <a:cxnLst/>
              <a:rect l="l" t="t" r="r" b="b"/>
              <a:pathLst>
                <a:path w="286915" h="154775" extrusionOk="0">
                  <a:moveTo>
                    <a:pt x="11987" y="1"/>
                  </a:moveTo>
                  <a:cubicBezTo>
                    <a:pt x="10286" y="1"/>
                    <a:pt x="8605" y="288"/>
                    <a:pt x="7013" y="946"/>
                  </a:cubicBezTo>
                  <a:cubicBezTo>
                    <a:pt x="4719" y="1891"/>
                    <a:pt x="2688" y="3658"/>
                    <a:pt x="1852" y="5985"/>
                  </a:cubicBezTo>
                  <a:cubicBezTo>
                    <a:pt x="1" y="11146"/>
                    <a:pt x="4372" y="16301"/>
                    <a:pt x="8460" y="19946"/>
                  </a:cubicBezTo>
                  <a:cubicBezTo>
                    <a:pt x="23320" y="33206"/>
                    <a:pt x="40302" y="46479"/>
                    <a:pt x="58119" y="56281"/>
                  </a:cubicBezTo>
                  <a:cubicBezTo>
                    <a:pt x="61391" y="58080"/>
                    <a:pt x="64688" y="59752"/>
                    <a:pt x="68011" y="61307"/>
                  </a:cubicBezTo>
                  <a:cubicBezTo>
                    <a:pt x="79143" y="66475"/>
                    <a:pt x="91279" y="68930"/>
                    <a:pt x="102688" y="73494"/>
                  </a:cubicBezTo>
                  <a:cubicBezTo>
                    <a:pt x="113467" y="77807"/>
                    <a:pt x="124393" y="83212"/>
                    <a:pt x="131277" y="92558"/>
                  </a:cubicBezTo>
                  <a:cubicBezTo>
                    <a:pt x="140327" y="104834"/>
                    <a:pt x="141112" y="122195"/>
                    <a:pt x="151698" y="133173"/>
                  </a:cubicBezTo>
                  <a:cubicBezTo>
                    <a:pt x="159160" y="140912"/>
                    <a:pt x="169778" y="143663"/>
                    <a:pt x="180063" y="145270"/>
                  </a:cubicBezTo>
                  <a:cubicBezTo>
                    <a:pt x="185262" y="146080"/>
                    <a:pt x="191189" y="145926"/>
                    <a:pt x="196196" y="147545"/>
                  </a:cubicBezTo>
                  <a:cubicBezTo>
                    <a:pt x="201126" y="149139"/>
                    <a:pt x="205664" y="150714"/>
                    <a:pt x="210889" y="151646"/>
                  </a:cubicBezTo>
                  <a:cubicBezTo>
                    <a:pt x="222571" y="153732"/>
                    <a:pt x="234410" y="154775"/>
                    <a:pt x="246276" y="154775"/>
                  </a:cubicBezTo>
                  <a:cubicBezTo>
                    <a:pt x="247318" y="154775"/>
                    <a:pt x="248361" y="154767"/>
                    <a:pt x="249403" y="154751"/>
                  </a:cubicBezTo>
                  <a:cubicBezTo>
                    <a:pt x="255998" y="154648"/>
                    <a:pt x="262580" y="154224"/>
                    <a:pt x="269149" y="153478"/>
                  </a:cubicBezTo>
                  <a:cubicBezTo>
                    <a:pt x="270733" y="153295"/>
                    <a:pt x="284030" y="150559"/>
                    <a:pt x="286520" y="150559"/>
                  </a:cubicBezTo>
                  <a:cubicBezTo>
                    <a:pt x="286747" y="150559"/>
                    <a:pt x="286884" y="150581"/>
                    <a:pt x="286914" y="150631"/>
                  </a:cubicBezTo>
                  <a:cubicBezTo>
                    <a:pt x="281155" y="141336"/>
                    <a:pt x="271983" y="134510"/>
                    <a:pt x="262014" y="130024"/>
                  </a:cubicBezTo>
                  <a:cubicBezTo>
                    <a:pt x="252045" y="125538"/>
                    <a:pt x="241240" y="123217"/>
                    <a:pt x="230461" y="121392"/>
                  </a:cubicBezTo>
                  <a:cubicBezTo>
                    <a:pt x="219926" y="119605"/>
                    <a:pt x="209231" y="118242"/>
                    <a:pt x="199159" y="114681"/>
                  </a:cubicBezTo>
                  <a:cubicBezTo>
                    <a:pt x="189993" y="111442"/>
                    <a:pt x="181869" y="106293"/>
                    <a:pt x="175775" y="98670"/>
                  </a:cubicBezTo>
                  <a:cubicBezTo>
                    <a:pt x="169676" y="91047"/>
                    <a:pt x="171328" y="80178"/>
                    <a:pt x="165466" y="72311"/>
                  </a:cubicBezTo>
                  <a:cubicBezTo>
                    <a:pt x="162059" y="67735"/>
                    <a:pt x="156731" y="65048"/>
                    <a:pt x="151486" y="62798"/>
                  </a:cubicBezTo>
                  <a:cubicBezTo>
                    <a:pt x="128739" y="53041"/>
                    <a:pt x="110542" y="48992"/>
                    <a:pt x="104108" y="43348"/>
                  </a:cubicBezTo>
                  <a:cubicBezTo>
                    <a:pt x="100264" y="39980"/>
                    <a:pt x="94313" y="38354"/>
                    <a:pt x="89685" y="36407"/>
                  </a:cubicBezTo>
                  <a:cubicBezTo>
                    <a:pt x="83713" y="33887"/>
                    <a:pt x="79060" y="30738"/>
                    <a:pt x="73552" y="27479"/>
                  </a:cubicBezTo>
                  <a:cubicBezTo>
                    <a:pt x="61108" y="20119"/>
                    <a:pt x="46157" y="18422"/>
                    <a:pt x="33855" y="10741"/>
                  </a:cubicBezTo>
                  <a:cubicBezTo>
                    <a:pt x="29632" y="8106"/>
                    <a:pt x="25820" y="4809"/>
                    <a:pt x="21392" y="2527"/>
                  </a:cubicBezTo>
                  <a:cubicBezTo>
                    <a:pt x="18499" y="1030"/>
                    <a:pt x="15206" y="1"/>
                    <a:pt x="11987" y="1"/>
                  </a:cubicBezTo>
                  <a:close/>
                </a:path>
              </a:pathLst>
            </a:custGeom>
            <a:solidFill>
              <a:srgbClr val="F46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0"/>
            <p:cNvSpPr/>
            <p:nvPr/>
          </p:nvSpPr>
          <p:spPr>
            <a:xfrm>
              <a:off x="1688500" y="1911650"/>
              <a:ext cx="93700" cy="27125"/>
            </a:xfrm>
            <a:custGeom>
              <a:avLst/>
              <a:gdLst/>
              <a:ahLst/>
              <a:cxnLst/>
              <a:rect l="l" t="t" r="r" b="b"/>
              <a:pathLst>
                <a:path w="3748" h="1085" extrusionOk="0">
                  <a:moveTo>
                    <a:pt x="3314" y="1"/>
                  </a:moveTo>
                  <a:cubicBezTo>
                    <a:pt x="3298" y="1"/>
                    <a:pt x="3282" y="2"/>
                    <a:pt x="3265" y="4"/>
                  </a:cubicBezTo>
                  <a:cubicBezTo>
                    <a:pt x="2683" y="81"/>
                    <a:pt x="2099" y="120"/>
                    <a:pt x="1513" y="120"/>
                  </a:cubicBezTo>
                  <a:cubicBezTo>
                    <a:pt x="1174" y="120"/>
                    <a:pt x="834" y="107"/>
                    <a:pt x="495" y="81"/>
                  </a:cubicBezTo>
                  <a:cubicBezTo>
                    <a:pt x="489" y="81"/>
                    <a:pt x="483" y="81"/>
                    <a:pt x="477" y="81"/>
                  </a:cubicBezTo>
                  <a:cubicBezTo>
                    <a:pt x="232" y="81"/>
                    <a:pt x="0" y="325"/>
                    <a:pt x="13" y="563"/>
                  </a:cubicBezTo>
                  <a:cubicBezTo>
                    <a:pt x="19" y="827"/>
                    <a:pt x="232" y="1039"/>
                    <a:pt x="495" y="1045"/>
                  </a:cubicBezTo>
                  <a:cubicBezTo>
                    <a:pt x="834" y="1071"/>
                    <a:pt x="1174" y="1084"/>
                    <a:pt x="1513" y="1084"/>
                  </a:cubicBezTo>
                  <a:cubicBezTo>
                    <a:pt x="2099" y="1084"/>
                    <a:pt x="2683" y="1046"/>
                    <a:pt x="3265" y="968"/>
                  </a:cubicBezTo>
                  <a:cubicBezTo>
                    <a:pt x="3394" y="962"/>
                    <a:pt x="3516" y="910"/>
                    <a:pt x="3606" y="827"/>
                  </a:cubicBezTo>
                  <a:cubicBezTo>
                    <a:pt x="3696" y="737"/>
                    <a:pt x="3747" y="615"/>
                    <a:pt x="3747" y="486"/>
                  </a:cubicBezTo>
                  <a:cubicBezTo>
                    <a:pt x="3741" y="269"/>
                    <a:pt x="3560" y="1"/>
                    <a:pt x="3314"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0"/>
            <p:cNvSpPr/>
            <p:nvPr/>
          </p:nvSpPr>
          <p:spPr>
            <a:xfrm>
              <a:off x="1513025" y="1985975"/>
              <a:ext cx="100125" cy="27350"/>
            </a:xfrm>
            <a:custGeom>
              <a:avLst/>
              <a:gdLst/>
              <a:ahLst/>
              <a:cxnLst/>
              <a:rect l="l" t="t" r="r" b="b"/>
              <a:pathLst>
                <a:path w="4005" h="1094" extrusionOk="0">
                  <a:moveTo>
                    <a:pt x="3531" y="0"/>
                  </a:moveTo>
                  <a:cubicBezTo>
                    <a:pt x="3524" y="0"/>
                    <a:pt x="3517" y="0"/>
                    <a:pt x="3510" y="1"/>
                  </a:cubicBezTo>
                  <a:lnTo>
                    <a:pt x="495" y="129"/>
                  </a:lnTo>
                  <a:cubicBezTo>
                    <a:pt x="245" y="142"/>
                    <a:pt x="0" y="348"/>
                    <a:pt x="13" y="611"/>
                  </a:cubicBezTo>
                  <a:cubicBezTo>
                    <a:pt x="26" y="862"/>
                    <a:pt x="215" y="1094"/>
                    <a:pt x="474" y="1094"/>
                  </a:cubicBezTo>
                  <a:cubicBezTo>
                    <a:pt x="481" y="1094"/>
                    <a:pt x="488" y="1094"/>
                    <a:pt x="495" y="1093"/>
                  </a:cubicBezTo>
                  <a:lnTo>
                    <a:pt x="3510" y="965"/>
                  </a:lnTo>
                  <a:cubicBezTo>
                    <a:pt x="3767" y="952"/>
                    <a:pt x="4005" y="746"/>
                    <a:pt x="3992" y="483"/>
                  </a:cubicBezTo>
                  <a:cubicBezTo>
                    <a:pt x="3986" y="232"/>
                    <a:pt x="3790" y="0"/>
                    <a:pt x="3531"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0"/>
            <p:cNvSpPr/>
            <p:nvPr/>
          </p:nvSpPr>
          <p:spPr>
            <a:xfrm>
              <a:off x="2806725" y="2659650"/>
              <a:ext cx="74275" cy="27175"/>
            </a:xfrm>
            <a:custGeom>
              <a:avLst/>
              <a:gdLst/>
              <a:ahLst/>
              <a:cxnLst/>
              <a:rect l="l" t="t" r="r" b="b"/>
              <a:pathLst>
                <a:path w="2971" h="1087" extrusionOk="0">
                  <a:moveTo>
                    <a:pt x="483" y="0"/>
                  </a:moveTo>
                  <a:cubicBezTo>
                    <a:pt x="213" y="0"/>
                    <a:pt x="1" y="212"/>
                    <a:pt x="1" y="482"/>
                  </a:cubicBezTo>
                  <a:cubicBezTo>
                    <a:pt x="7" y="746"/>
                    <a:pt x="219" y="958"/>
                    <a:pt x="483" y="965"/>
                  </a:cubicBezTo>
                  <a:lnTo>
                    <a:pt x="2488" y="1087"/>
                  </a:lnTo>
                  <a:cubicBezTo>
                    <a:pt x="2752" y="1087"/>
                    <a:pt x="2970" y="868"/>
                    <a:pt x="2970" y="605"/>
                  </a:cubicBezTo>
                  <a:cubicBezTo>
                    <a:pt x="2964" y="341"/>
                    <a:pt x="2752" y="129"/>
                    <a:pt x="2488" y="123"/>
                  </a:cubicBezTo>
                  <a:lnTo>
                    <a:pt x="483" y="0"/>
                  </a:ln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0"/>
            <p:cNvSpPr/>
            <p:nvPr/>
          </p:nvSpPr>
          <p:spPr>
            <a:xfrm>
              <a:off x="3140000" y="2747150"/>
              <a:ext cx="61875" cy="24150"/>
            </a:xfrm>
            <a:custGeom>
              <a:avLst/>
              <a:gdLst/>
              <a:ahLst/>
              <a:cxnLst/>
              <a:rect l="l" t="t" r="r" b="b"/>
              <a:pathLst>
                <a:path w="2475" h="966" extrusionOk="0">
                  <a:moveTo>
                    <a:pt x="482" y="1"/>
                  </a:moveTo>
                  <a:cubicBezTo>
                    <a:pt x="219" y="1"/>
                    <a:pt x="0" y="220"/>
                    <a:pt x="0" y="483"/>
                  </a:cubicBezTo>
                  <a:cubicBezTo>
                    <a:pt x="0" y="753"/>
                    <a:pt x="219" y="965"/>
                    <a:pt x="482" y="965"/>
                  </a:cubicBezTo>
                  <a:lnTo>
                    <a:pt x="1993" y="965"/>
                  </a:lnTo>
                  <a:cubicBezTo>
                    <a:pt x="2256" y="965"/>
                    <a:pt x="2475" y="753"/>
                    <a:pt x="2475" y="483"/>
                  </a:cubicBezTo>
                  <a:cubicBezTo>
                    <a:pt x="2475" y="220"/>
                    <a:pt x="2256" y="1"/>
                    <a:pt x="1993"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2" name="Google Shape;182;p30"/>
          <p:cNvSpPr txBox="1">
            <a:spLocks noGrp="1"/>
          </p:cNvSpPr>
          <p:nvPr>
            <p:ph type="ctrTitle"/>
          </p:nvPr>
        </p:nvSpPr>
        <p:spPr>
          <a:xfrm>
            <a:off x="3573195" y="503199"/>
            <a:ext cx="4611757" cy="18879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s" sz="3200" dirty="0"/>
              <a:t>Diversity, Inclusion, and Getting More of Both in the DOC</a:t>
            </a:r>
            <a:endParaRPr sz="3200" dirty="0"/>
          </a:p>
        </p:txBody>
      </p:sp>
      <p:sp>
        <p:nvSpPr>
          <p:cNvPr id="183" name="Google Shape;183;p30"/>
          <p:cNvSpPr txBox="1">
            <a:spLocks noGrp="1"/>
          </p:cNvSpPr>
          <p:nvPr>
            <p:ph type="subTitle" idx="1"/>
          </p:nvPr>
        </p:nvSpPr>
        <p:spPr>
          <a:xfrm>
            <a:off x="5939624" y="2734256"/>
            <a:ext cx="1900362" cy="670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1800" dirty="0">
                <a:solidFill>
                  <a:srgbClr val="666666"/>
                </a:solidFill>
              </a:rPr>
              <a:t>May 3, 2020</a:t>
            </a:r>
          </a:p>
          <a:p>
            <a:pPr marL="0" lvl="0" indent="0" algn="l" rtl="0">
              <a:spcBef>
                <a:spcPts val="0"/>
              </a:spcBef>
              <a:spcAft>
                <a:spcPts val="0"/>
              </a:spcAft>
              <a:buNone/>
            </a:pPr>
            <a:r>
              <a:rPr lang="es" sz="1800" dirty="0">
                <a:solidFill>
                  <a:srgbClr val="666666"/>
                </a:solidFill>
              </a:rPr>
              <a:t>Cherise Shockley </a:t>
            </a:r>
          </a:p>
          <a:p>
            <a:pPr marL="0" lvl="0" indent="0" algn="r" rtl="0">
              <a:spcBef>
                <a:spcPts val="0"/>
              </a:spcBef>
              <a:spcAft>
                <a:spcPts val="0"/>
              </a:spcAft>
              <a:buNone/>
            </a:pPr>
            <a:endParaRPr dirty="0">
              <a:solidFill>
                <a:srgbClr val="666666"/>
              </a:solidFill>
            </a:endParaRPr>
          </a:p>
        </p:txBody>
      </p:sp>
      <p:sp>
        <p:nvSpPr>
          <p:cNvPr id="184" name="Google Shape;184;p30"/>
          <p:cNvSpPr/>
          <p:nvPr/>
        </p:nvSpPr>
        <p:spPr>
          <a:xfrm>
            <a:off x="3029258" y="1072465"/>
            <a:ext cx="1087875" cy="1238125"/>
          </a:xfrm>
          <a:custGeom>
            <a:avLst/>
            <a:gdLst/>
            <a:ahLst/>
            <a:cxnLst/>
            <a:rect l="l" t="t" r="r" b="b"/>
            <a:pathLst>
              <a:path w="43515" h="49525" extrusionOk="0">
                <a:moveTo>
                  <a:pt x="26818" y="49525"/>
                </a:moveTo>
                <a:cubicBezTo>
                  <a:pt x="23091" y="44307"/>
                  <a:pt x="19649" y="38537"/>
                  <a:pt x="18328" y="32262"/>
                </a:cubicBezTo>
                <a:cubicBezTo>
                  <a:pt x="16650" y="24293"/>
                  <a:pt x="16740" y="14504"/>
                  <a:pt x="10687" y="9056"/>
                </a:cubicBezTo>
                <a:cubicBezTo>
                  <a:pt x="8092" y="6720"/>
                  <a:pt x="1219" y="5995"/>
                  <a:pt x="216" y="9339"/>
                </a:cubicBezTo>
                <a:cubicBezTo>
                  <a:pt x="-648" y="12220"/>
                  <a:pt x="3228" y="15455"/>
                  <a:pt x="6159" y="16131"/>
                </a:cubicBezTo>
                <a:cubicBezTo>
                  <a:pt x="19375" y="19181"/>
                  <a:pt x="29952" y="0"/>
                  <a:pt x="43515" y="0"/>
                </a:cubicBezTo>
              </a:path>
            </a:pathLst>
          </a:custGeom>
          <a:noFill/>
          <a:ln w="19050" cap="flat" cmpd="sng">
            <a:solidFill>
              <a:schemeClr val="accent1"/>
            </a:solidFill>
            <a:prstDash val="dash"/>
            <a:round/>
            <a:headEnd type="none" w="med" len="med"/>
            <a:tailEnd type="none" w="med" len="med"/>
          </a:ln>
        </p:spPr>
      </p:sp>
      <p:grpSp>
        <p:nvGrpSpPr>
          <p:cNvPr id="185" name="Google Shape;185;p30"/>
          <p:cNvGrpSpPr/>
          <p:nvPr/>
        </p:nvGrpSpPr>
        <p:grpSpPr>
          <a:xfrm>
            <a:off x="278350" y="2030902"/>
            <a:ext cx="1751328" cy="2848361"/>
            <a:chOff x="6362575" y="3991175"/>
            <a:chExt cx="336425" cy="510075"/>
          </a:xfrm>
        </p:grpSpPr>
        <p:sp>
          <p:nvSpPr>
            <p:cNvPr id="186" name="Google Shape;186;p30"/>
            <p:cNvSpPr/>
            <p:nvPr/>
          </p:nvSpPr>
          <p:spPr>
            <a:xfrm>
              <a:off x="6545950" y="4311575"/>
              <a:ext cx="22250" cy="185825"/>
            </a:xfrm>
            <a:custGeom>
              <a:avLst/>
              <a:gdLst/>
              <a:ahLst/>
              <a:cxnLst/>
              <a:rect l="l" t="t" r="r" b="b"/>
              <a:pathLst>
                <a:path w="890" h="7433" extrusionOk="0">
                  <a:moveTo>
                    <a:pt x="729" y="1"/>
                  </a:moveTo>
                  <a:lnTo>
                    <a:pt x="729" y="1"/>
                  </a:lnTo>
                  <a:cubicBezTo>
                    <a:pt x="180" y="2414"/>
                    <a:pt x="0" y="4898"/>
                    <a:pt x="198" y="7364"/>
                  </a:cubicBezTo>
                  <a:lnTo>
                    <a:pt x="459" y="7432"/>
                  </a:lnTo>
                  <a:cubicBezTo>
                    <a:pt x="800" y="4971"/>
                    <a:pt x="890" y="2480"/>
                    <a:pt x="729"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0"/>
            <p:cNvSpPr/>
            <p:nvPr/>
          </p:nvSpPr>
          <p:spPr>
            <a:xfrm>
              <a:off x="6461950" y="4313175"/>
              <a:ext cx="50100" cy="186200"/>
            </a:xfrm>
            <a:custGeom>
              <a:avLst/>
              <a:gdLst/>
              <a:ahLst/>
              <a:cxnLst/>
              <a:rect l="l" t="t" r="r" b="b"/>
              <a:pathLst>
                <a:path w="2004" h="7448" extrusionOk="0">
                  <a:moveTo>
                    <a:pt x="0" y="0"/>
                  </a:moveTo>
                  <a:lnTo>
                    <a:pt x="0" y="0"/>
                  </a:lnTo>
                  <a:cubicBezTo>
                    <a:pt x="668" y="2447"/>
                    <a:pt x="1294" y="4902"/>
                    <a:pt x="1880" y="7368"/>
                  </a:cubicBezTo>
                  <a:lnTo>
                    <a:pt x="1997" y="7448"/>
                  </a:lnTo>
                  <a:cubicBezTo>
                    <a:pt x="2003" y="5945"/>
                    <a:pt x="1836" y="4448"/>
                    <a:pt x="1496" y="2983"/>
                  </a:cubicBezTo>
                  <a:cubicBezTo>
                    <a:pt x="1239" y="1882"/>
                    <a:pt x="852" y="747"/>
                    <a:pt x="0"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0"/>
            <p:cNvSpPr/>
            <p:nvPr/>
          </p:nvSpPr>
          <p:spPr>
            <a:xfrm>
              <a:off x="6576425" y="4372250"/>
              <a:ext cx="40800" cy="129000"/>
            </a:xfrm>
            <a:custGeom>
              <a:avLst/>
              <a:gdLst/>
              <a:ahLst/>
              <a:cxnLst/>
              <a:rect l="l" t="t" r="r" b="b"/>
              <a:pathLst>
                <a:path w="1632" h="5160" extrusionOk="0">
                  <a:moveTo>
                    <a:pt x="1213" y="0"/>
                  </a:moveTo>
                  <a:lnTo>
                    <a:pt x="497" y="2719"/>
                  </a:lnTo>
                  <a:cubicBezTo>
                    <a:pt x="374" y="3185"/>
                    <a:pt x="251" y="3655"/>
                    <a:pt x="224" y="4136"/>
                  </a:cubicBezTo>
                  <a:cubicBezTo>
                    <a:pt x="207" y="4492"/>
                    <a:pt x="229" y="4887"/>
                    <a:pt x="0" y="5159"/>
                  </a:cubicBezTo>
                  <a:lnTo>
                    <a:pt x="448" y="5027"/>
                  </a:lnTo>
                  <a:cubicBezTo>
                    <a:pt x="1351" y="3541"/>
                    <a:pt x="1632" y="1689"/>
                    <a:pt x="1213" y="0"/>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0"/>
            <p:cNvSpPr/>
            <p:nvPr/>
          </p:nvSpPr>
          <p:spPr>
            <a:xfrm>
              <a:off x="6566800" y="4320550"/>
              <a:ext cx="36350" cy="180650"/>
            </a:xfrm>
            <a:custGeom>
              <a:avLst/>
              <a:gdLst/>
              <a:ahLst/>
              <a:cxnLst/>
              <a:rect l="l" t="t" r="r" b="b"/>
              <a:pathLst>
                <a:path w="1454" h="7226" extrusionOk="0">
                  <a:moveTo>
                    <a:pt x="1426" y="1"/>
                  </a:moveTo>
                  <a:cubicBezTo>
                    <a:pt x="1418" y="1"/>
                    <a:pt x="1411" y="5"/>
                    <a:pt x="1406" y="13"/>
                  </a:cubicBezTo>
                  <a:cubicBezTo>
                    <a:pt x="897" y="1164"/>
                    <a:pt x="717" y="2459"/>
                    <a:pt x="535" y="3696"/>
                  </a:cubicBezTo>
                  <a:cubicBezTo>
                    <a:pt x="440" y="4335"/>
                    <a:pt x="352" y="4976"/>
                    <a:pt x="260" y="5617"/>
                  </a:cubicBezTo>
                  <a:cubicBezTo>
                    <a:pt x="216" y="5936"/>
                    <a:pt x="170" y="6254"/>
                    <a:pt x="124" y="6575"/>
                  </a:cubicBezTo>
                  <a:cubicBezTo>
                    <a:pt x="100" y="6744"/>
                    <a:pt x="1" y="7010"/>
                    <a:pt x="78" y="7172"/>
                  </a:cubicBezTo>
                  <a:cubicBezTo>
                    <a:pt x="92" y="7207"/>
                    <a:pt x="125" y="7226"/>
                    <a:pt x="158" y="7226"/>
                  </a:cubicBezTo>
                  <a:cubicBezTo>
                    <a:pt x="182" y="7226"/>
                    <a:pt x="205" y="7216"/>
                    <a:pt x="223" y="7196"/>
                  </a:cubicBezTo>
                  <a:lnTo>
                    <a:pt x="236" y="7179"/>
                  </a:lnTo>
                  <a:cubicBezTo>
                    <a:pt x="249" y="7164"/>
                    <a:pt x="253" y="7142"/>
                    <a:pt x="245" y="7124"/>
                  </a:cubicBezTo>
                  <a:cubicBezTo>
                    <a:pt x="242" y="7117"/>
                    <a:pt x="240" y="7109"/>
                    <a:pt x="238" y="7102"/>
                  </a:cubicBezTo>
                  <a:cubicBezTo>
                    <a:pt x="232" y="7088"/>
                    <a:pt x="218" y="7079"/>
                    <a:pt x="204" y="7079"/>
                  </a:cubicBezTo>
                  <a:cubicBezTo>
                    <a:pt x="200" y="7079"/>
                    <a:pt x="196" y="7080"/>
                    <a:pt x="192" y="7081"/>
                  </a:cubicBezTo>
                  <a:lnTo>
                    <a:pt x="192" y="7081"/>
                  </a:lnTo>
                  <a:cubicBezTo>
                    <a:pt x="322" y="6988"/>
                    <a:pt x="324" y="6422"/>
                    <a:pt x="348" y="6243"/>
                  </a:cubicBezTo>
                  <a:cubicBezTo>
                    <a:pt x="387" y="5964"/>
                    <a:pt x="425" y="5685"/>
                    <a:pt x="464" y="5407"/>
                  </a:cubicBezTo>
                  <a:cubicBezTo>
                    <a:pt x="548" y="4805"/>
                    <a:pt x="629" y="4203"/>
                    <a:pt x="717" y="3601"/>
                  </a:cubicBezTo>
                  <a:cubicBezTo>
                    <a:pt x="895" y="2391"/>
                    <a:pt x="1160" y="1214"/>
                    <a:pt x="1450" y="26"/>
                  </a:cubicBezTo>
                  <a:cubicBezTo>
                    <a:pt x="1453" y="11"/>
                    <a:pt x="1440" y="1"/>
                    <a:pt x="1426"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0"/>
            <p:cNvSpPr/>
            <p:nvPr/>
          </p:nvSpPr>
          <p:spPr>
            <a:xfrm>
              <a:off x="6578850" y="4324375"/>
              <a:ext cx="38150" cy="27425"/>
            </a:xfrm>
            <a:custGeom>
              <a:avLst/>
              <a:gdLst/>
              <a:ahLst/>
              <a:cxnLst/>
              <a:rect l="l" t="t" r="r" b="b"/>
              <a:pathLst>
                <a:path w="1526" h="1097" extrusionOk="0">
                  <a:moveTo>
                    <a:pt x="19" y="1"/>
                  </a:moveTo>
                  <a:cubicBezTo>
                    <a:pt x="10" y="1"/>
                    <a:pt x="1" y="8"/>
                    <a:pt x="2" y="20"/>
                  </a:cubicBezTo>
                  <a:cubicBezTo>
                    <a:pt x="33" y="310"/>
                    <a:pt x="72" y="1076"/>
                    <a:pt x="476" y="1096"/>
                  </a:cubicBezTo>
                  <a:cubicBezTo>
                    <a:pt x="484" y="1097"/>
                    <a:pt x="492" y="1097"/>
                    <a:pt x="499" y="1097"/>
                  </a:cubicBezTo>
                  <a:cubicBezTo>
                    <a:pt x="928" y="1097"/>
                    <a:pt x="1388" y="558"/>
                    <a:pt x="1504" y="194"/>
                  </a:cubicBezTo>
                  <a:cubicBezTo>
                    <a:pt x="1526" y="149"/>
                    <a:pt x="1489" y="113"/>
                    <a:pt x="1453" y="113"/>
                  </a:cubicBezTo>
                  <a:cubicBezTo>
                    <a:pt x="1435" y="113"/>
                    <a:pt x="1416" y="123"/>
                    <a:pt x="1405" y="145"/>
                  </a:cubicBezTo>
                  <a:cubicBezTo>
                    <a:pt x="1225" y="448"/>
                    <a:pt x="1047" y="716"/>
                    <a:pt x="738" y="903"/>
                  </a:cubicBezTo>
                  <a:cubicBezTo>
                    <a:pt x="665" y="947"/>
                    <a:pt x="600" y="966"/>
                    <a:pt x="542" y="966"/>
                  </a:cubicBezTo>
                  <a:cubicBezTo>
                    <a:pt x="197" y="966"/>
                    <a:pt x="81" y="294"/>
                    <a:pt x="39" y="18"/>
                  </a:cubicBezTo>
                  <a:cubicBezTo>
                    <a:pt x="37" y="6"/>
                    <a:pt x="28" y="1"/>
                    <a:pt x="19"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0"/>
            <p:cNvSpPr/>
            <p:nvPr/>
          </p:nvSpPr>
          <p:spPr>
            <a:xfrm>
              <a:off x="6587625" y="4317325"/>
              <a:ext cx="7650" cy="33550"/>
            </a:xfrm>
            <a:custGeom>
              <a:avLst/>
              <a:gdLst/>
              <a:ahLst/>
              <a:cxnLst/>
              <a:rect l="l" t="t" r="r" b="b"/>
              <a:pathLst>
                <a:path w="306" h="1342" extrusionOk="0">
                  <a:moveTo>
                    <a:pt x="129" y="1"/>
                  </a:moveTo>
                  <a:cubicBezTo>
                    <a:pt x="114" y="1"/>
                    <a:pt x="98" y="10"/>
                    <a:pt x="95" y="25"/>
                  </a:cubicBezTo>
                  <a:cubicBezTo>
                    <a:pt x="0" y="401"/>
                    <a:pt x="51" y="954"/>
                    <a:pt x="202" y="1310"/>
                  </a:cubicBezTo>
                  <a:cubicBezTo>
                    <a:pt x="212" y="1332"/>
                    <a:pt x="232" y="1342"/>
                    <a:pt x="251" y="1342"/>
                  </a:cubicBezTo>
                  <a:cubicBezTo>
                    <a:pt x="279" y="1342"/>
                    <a:pt x="306" y="1321"/>
                    <a:pt x="303" y="1286"/>
                  </a:cubicBezTo>
                  <a:cubicBezTo>
                    <a:pt x="295" y="1073"/>
                    <a:pt x="213" y="867"/>
                    <a:pt x="178" y="658"/>
                  </a:cubicBezTo>
                  <a:cubicBezTo>
                    <a:pt x="143" y="449"/>
                    <a:pt x="154" y="241"/>
                    <a:pt x="156" y="28"/>
                  </a:cubicBezTo>
                  <a:cubicBezTo>
                    <a:pt x="156" y="9"/>
                    <a:pt x="143" y="1"/>
                    <a:pt x="129"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0"/>
            <p:cNvSpPr/>
            <p:nvPr/>
          </p:nvSpPr>
          <p:spPr>
            <a:xfrm>
              <a:off x="6573450" y="4321200"/>
              <a:ext cx="9025" cy="7600"/>
            </a:xfrm>
            <a:custGeom>
              <a:avLst/>
              <a:gdLst/>
              <a:ahLst/>
              <a:cxnLst/>
              <a:rect l="l" t="t" r="r" b="b"/>
              <a:pathLst>
                <a:path w="361" h="304" extrusionOk="0">
                  <a:moveTo>
                    <a:pt x="165" y="0"/>
                  </a:moveTo>
                  <a:cubicBezTo>
                    <a:pt x="96" y="0"/>
                    <a:pt x="27" y="47"/>
                    <a:pt x="14" y="127"/>
                  </a:cubicBezTo>
                  <a:cubicBezTo>
                    <a:pt x="1" y="209"/>
                    <a:pt x="58" y="288"/>
                    <a:pt x="139" y="301"/>
                  </a:cubicBezTo>
                  <a:cubicBezTo>
                    <a:pt x="148" y="302"/>
                    <a:pt x="157" y="303"/>
                    <a:pt x="165" y="303"/>
                  </a:cubicBezTo>
                  <a:cubicBezTo>
                    <a:pt x="285" y="303"/>
                    <a:pt x="360" y="166"/>
                    <a:pt x="288" y="64"/>
                  </a:cubicBezTo>
                  <a:cubicBezTo>
                    <a:pt x="257" y="20"/>
                    <a:pt x="211" y="0"/>
                    <a:pt x="165"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0"/>
            <p:cNvSpPr/>
            <p:nvPr/>
          </p:nvSpPr>
          <p:spPr>
            <a:xfrm>
              <a:off x="6586425" y="4313675"/>
              <a:ext cx="8200" cy="7425"/>
            </a:xfrm>
            <a:custGeom>
              <a:avLst/>
              <a:gdLst/>
              <a:ahLst/>
              <a:cxnLst/>
              <a:rect l="l" t="t" r="r" b="b"/>
              <a:pathLst>
                <a:path w="328" h="297" extrusionOk="0">
                  <a:moveTo>
                    <a:pt x="169" y="1"/>
                  </a:moveTo>
                  <a:cubicBezTo>
                    <a:pt x="78" y="1"/>
                    <a:pt x="0" y="85"/>
                    <a:pt x="22" y="182"/>
                  </a:cubicBezTo>
                  <a:cubicBezTo>
                    <a:pt x="33" y="233"/>
                    <a:pt x="72" y="275"/>
                    <a:pt x="123" y="290"/>
                  </a:cubicBezTo>
                  <a:cubicBezTo>
                    <a:pt x="138" y="295"/>
                    <a:pt x="152" y="297"/>
                    <a:pt x="166" y="297"/>
                  </a:cubicBezTo>
                  <a:cubicBezTo>
                    <a:pt x="209" y="297"/>
                    <a:pt x="246" y="275"/>
                    <a:pt x="281" y="244"/>
                  </a:cubicBezTo>
                  <a:lnTo>
                    <a:pt x="281" y="244"/>
                  </a:lnTo>
                  <a:lnTo>
                    <a:pt x="268" y="257"/>
                  </a:lnTo>
                  <a:cubicBezTo>
                    <a:pt x="307" y="229"/>
                    <a:pt x="327" y="180"/>
                    <a:pt x="323" y="132"/>
                  </a:cubicBezTo>
                  <a:cubicBezTo>
                    <a:pt x="318" y="84"/>
                    <a:pt x="290" y="42"/>
                    <a:pt x="246" y="22"/>
                  </a:cubicBezTo>
                  <a:cubicBezTo>
                    <a:pt x="239" y="20"/>
                    <a:pt x="235" y="18"/>
                    <a:pt x="228" y="13"/>
                  </a:cubicBezTo>
                  <a:cubicBezTo>
                    <a:pt x="208" y="5"/>
                    <a:pt x="188" y="1"/>
                    <a:pt x="169"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0"/>
            <p:cNvSpPr/>
            <p:nvPr/>
          </p:nvSpPr>
          <p:spPr>
            <a:xfrm>
              <a:off x="6597275" y="4315250"/>
              <a:ext cx="10525" cy="8775"/>
            </a:xfrm>
            <a:custGeom>
              <a:avLst/>
              <a:gdLst/>
              <a:ahLst/>
              <a:cxnLst/>
              <a:rect l="l" t="t" r="r" b="b"/>
              <a:pathLst>
                <a:path w="421" h="351" extrusionOk="0">
                  <a:moveTo>
                    <a:pt x="228" y="1"/>
                  </a:moveTo>
                  <a:cubicBezTo>
                    <a:pt x="194" y="1"/>
                    <a:pt x="160" y="11"/>
                    <a:pt x="128" y="34"/>
                  </a:cubicBezTo>
                  <a:cubicBezTo>
                    <a:pt x="1" y="124"/>
                    <a:pt x="47" y="324"/>
                    <a:pt x="201" y="348"/>
                  </a:cubicBezTo>
                  <a:cubicBezTo>
                    <a:pt x="210" y="349"/>
                    <a:pt x="219" y="350"/>
                    <a:pt x="228" y="350"/>
                  </a:cubicBezTo>
                  <a:cubicBezTo>
                    <a:pt x="310" y="350"/>
                    <a:pt x="391" y="290"/>
                    <a:pt x="400" y="205"/>
                  </a:cubicBezTo>
                  <a:cubicBezTo>
                    <a:pt x="420" y="90"/>
                    <a:pt x="328" y="1"/>
                    <a:pt x="228"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0"/>
            <p:cNvSpPr/>
            <p:nvPr/>
          </p:nvSpPr>
          <p:spPr>
            <a:xfrm>
              <a:off x="6611175" y="4323175"/>
              <a:ext cx="9750" cy="9125"/>
            </a:xfrm>
            <a:custGeom>
              <a:avLst/>
              <a:gdLst/>
              <a:ahLst/>
              <a:cxnLst/>
              <a:rect l="l" t="t" r="r" b="b"/>
              <a:pathLst>
                <a:path w="390" h="365" extrusionOk="0">
                  <a:moveTo>
                    <a:pt x="198" y="0"/>
                  </a:moveTo>
                  <a:cubicBezTo>
                    <a:pt x="113" y="0"/>
                    <a:pt x="26" y="64"/>
                    <a:pt x="16" y="152"/>
                  </a:cubicBezTo>
                  <a:cubicBezTo>
                    <a:pt x="0" y="250"/>
                    <a:pt x="66" y="343"/>
                    <a:pt x="165" y="362"/>
                  </a:cubicBezTo>
                  <a:cubicBezTo>
                    <a:pt x="174" y="364"/>
                    <a:pt x="183" y="365"/>
                    <a:pt x="192" y="365"/>
                  </a:cubicBezTo>
                  <a:cubicBezTo>
                    <a:pt x="278" y="365"/>
                    <a:pt x="364" y="301"/>
                    <a:pt x="376" y="213"/>
                  </a:cubicBezTo>
                  <a:cubicBezTo>
                    <a:pt x="389" y="114"/>
                    <a:pt x="323" y="20"/>
                    <a:pt x="224" y="2"/>
                  </a:cubicBezTo>
                  <a:cubicBezTo>
                    <a:pt x="216" y="1"/>
                    <a:pt x="207" y="0"/>
                    <a:pt x="198"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0"/>
            <p:cNvSpPr/>
            <p:nvPr/>
          </p:nvSpPr>
          <p:spPr>
            <a:xfrm>
              <a:off x="6590800" y="4338275"/>
              <a:ext cx="45075" cy="14200"/>
            </a:xfrm>
            <a:custGeom>
              <a:avLst/>
              <a:gdLst/>
              <a:ahLst/>
              <a:cxnLst/>
              <a:rect l="l" t="t" r="r" b="b"/>
              <a:pathLst>
                <a:path w="1803" h="568" extrusionOk="0">
                  <a:moveTo>
                    <a:pt x="1745" y="1"/>
                  </a:moveTo>
                  <a:cubicBezTo>
                    <a:pt x="1734" y="1"/>
                    <a:pt x="1723" y="5"/>
                    <a:pt x="1714" y="15"/>
                  </a:cubicBezTo>
                  <a:cubicBezTo>
                    <a:pt x="1417" y="301"/>
                    <a:pt x="944" y="451"/>
                    <a:pt x="505" y="451"/>
                  </a:cubicBezTo>
                  <a:cubicBezTo>
                    <a:pt x="343" y="451"/>
                    <a:pt x="185" y="430"/>
                    <a:pt x="42" y="389"/>
                  </a:cubicBezTo>
                  <a:cubicBezTo>
                    <a:pt x="39" y="388"/>
                    <a:pt x="36" y="387"/>
                    <a:pt x="33" y="387"/>
                  </a:cubicBezTo>
                  <a:cubicBezTo>
                    <a:pt x="8" y="387"/>
                    <a:pt x="1" y="430"/>
                    <a:pt x="25" y="444"/>
                  </a:cubicBezTo>
                  <a:cubicBezTo>
                    <a:pt x="182" y="535"/>
                    <a:pt x="346" y="568"/>
                    <a:pt x="514" y="568"/>
                  </a:cubicBezTo>
                  <a:cubicBezTo>
                    <a:pt x="695" y="568"/>
                    <a:pt x="878" y="530"/>
                    <a:pt x="1059" y="485"/>
                  </a:cubicBezTo>
                  <a:cubicBezTo>
                    <a:pt x="1336" y="419"/>
                    <a:pt x="1672" y="354"/>
                    <a:pt x="1788" y="64"/>
                  </a:cubicBezTo>
                  <a:cubicBezTo>
                    <a:pt x="1803" y="30"/>
                    <a:pt x="1775" y="1"/>
                    <a:pt x="1745"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0"/>
            <p:cNvSpPr/>
            <p:nvPr/>
          </p:nvSpPr>
          <p:spPr>
            <a:xfrm>
              <a:off x="6628600" y="4334775"/>
              <a:ext cx="12650" cy="9300"/>
            </a:xfrm>
            <a:custGeom>
              <a:avLst/>
              <a:gdLst/>
              <a:ahLst/>
              <a:cxnLst/>
              <a:rect l="l" t="t" r="r" b="b"/>
              <a:pathLst>
                <a:path w="506" h="372" extrusionOk="0">
                  <a:moveTo>
                    <a:pt x="248" y="1"/>
                  </a:moveTo>
                  <a:cubicBezTo>
                    <a:pt x="43" y="1"/>
                    <a:pt x="1" y="331"/>
                    <a:pt x="221" y="368"/>
                  </a:cubicBezTo>
                  <a:cubicBezTo>
                    <a:pt x="233" y="370"/>
                    <a:pt x="245" y="371"/>
                    <a:pt x="256" y="371"/>
                  </a:cubicBezTo>
                  <a:cubicBezTo>
                    <a:pt x="462" y="371"/>
                    <a:pt x="506" y="41"/>
                    <a:pt x="283" y="4"/>
                  </a:cubicBezTo>
                  <a:cubicBezTo>
                    <a:pt x="271" y="2"/>
                    <a:pt x="259" y="1"/>
                    <a:pt x="248"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0"/>
            <p:cNvSpPr/>
            <p:nvPr/>
          </p:nvSpPr>
          <p:spPr>
            <a:xfrm>
              <a:off x="6362575" y="3991175"/>
              <a:ext cx="336425" cy="290775"/>
            </a:xfrm>
            <a:custGeom>
              <a:avLst/>
              <a:gdLst/>
              <a:ahLst/>
              <a:cxnLst/>
              <a:rect l="l" t="t" r="r" b="b"/>
              <a:pathLst>
                <a:path w="13457" h="11631" extrusionOk="0">
                  <a:moveTo>
                    <a:pt x="6784" y="0"/>
                  </a:moveTo>
                  <a:cubicBezTo>
                    <a:pt x="5458" y="0"/>
                    <a:pt x="4138" y="366"/>
                    <a:pt x="3044" y="1113"/>
                  </a:cubicBezTo>
                  <a:cubicBezTo>
                    <a:pt x="1089" y="2451"/>
                    <a:pt x="0" y="5005"/>
                    <a:pt x="536" y="7313"/>
                  </a:cubicBezTo>
                  <a:cubicBezTo>
                    <a:pt x="1067" y="9600"/>
                    <a:pt x="3252" y="11438"/>
                    <a:pt x="5597" y="11438"/>
                  </a:cubicBezTo>
                  <a:cubicBezTo>
                    <a:pt x="5616" y="11438"/>
                    <a:pt x="5636" y="11438"/>
                    <a:pt x="5655" y="11437"/>
                  </a:cubicBezTo>
                  <a:lnTo>
                    <a:pt x="4195" y="10883"/>
                  </a:lnTo>
                  <a:lnTo>
                    <a:pt x="4195" y="10883"/>
                  </a:lnTo>
                  <a:cubicBezTo>
                    <a:pt x="5361" y="11312"/>
                    <a:pt x="6627" y="11631"/>
                    <a:pt x="7847" y="11631"/>
                  </a:cubicBezTo>
                  <a:cubicBezTo>
                    <a:pt x="8803" y="11631"/>
                    <a:pt x="9731" y="11435"/>
                    <a:pt x="10562" y="10943"/>
                  </a:cubicBezTo>
                  <a:cubicBezTo>
                    <a:pt x="12793" y="9621"/>
                    <a:pt x="13456" y="6525"/>
                    <a:pt x="12665" y="4054"/>
                  </a:cubicBezTo>
                  <a:cubicBezTo>
                    <a:pt x="12358" y="3092"/>
                    <a:pt x="11857" y="2172"/>
                    <a:pt x="11102" y="1502"/>
                  </a:cubicBezTo>
                  <a:cubicBezTo>
                    <a:pt x="10720" y="1164"/>
                    <a:pt x="10278" y="894"/>
                    <a:pt x="9817" y="674"/>
                  </a:cubicBezTo>
                  <a:cubicBezTo>
                    <a:pt x="8875" y="227"/>
                    <a:pt x="7828" y="0"/>
                    <a:pt x="6784" y="0"/>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0"/>
            <p:cNvSpPr/>
            <p:nvPr/>
          </p:nvSpPr>
          <p:spPr>
            <a:xfrm>
              <a:off x="6526450" y="4070700"/>
              <a:ext cx="15350" cy="423675"/>
            </a:xfrm>
            <a:custGeom>
              <a:avLst/>
              <a:gdLst/>
              <a:ahLst/>
              <a:cxnLst/>
              <a:rect l="l" t="t" r="r" b="b"/>
              <a:pathLst>
                <a:path w="614" h="16947" extrusionOk="0">
                  <a:moveTo>
                    <a:pt x="155" y="1"/>
                  </a:moveTo>
                  <a:cubicBezTo>
                    <a:pt x="99" y="1"/>
                    <a:pt x="44" y="39"/>
                    <a:pt x="38" y="115"/>
                  </a:cubicBezTo>
                  <a:cubicBezTo>
                    <a:pt x="1" y="656"/>
                    <a:pt x="18" y="1202"/>
                    <a:pt x="16" y="1743"/>
                  </a:cubicBezTo>
                  <a:cubicBezTo>
                    <a:pt x="12" y="2283"/>
                    <a:pt x="18" y="2828"/>
                    <a:pt x="20" y="3370"/>
                  </a:cubicBezTo>
                  <a:cubicBezTo>
                    <a:pt x="25" y="4455"/>
                    <a:pt x="42" y="5538"/>
                    <a:pt x="53" y="6623"/>
                  </a:cubicBezTo>
                  <a:cubicBezTo>
                    <a:pt x="80" y="8792"/>
                    <a:pt x="104" y="10960"/>
                    <a:pt x="130" y="13130"/>
                  </a:cubicBezTo>
                  <a:lnTo>
                    <a:pt x="152" y="14968"/>
                  </a:lnTo>
                  <a:cubicBezTo>
                    <a:pt x="154" y="15271"/>
                    <a:pt x="159" y="15572"/>
                    <a:pt x="159" y="15875"/>
                  </a:cubicBezTo>
                  <a:cubicBezTo>
                    <a:pt x="159" y="16187"/>
                    <a:pt x="143" y="16499"/>
                    <a:pt x="196" y="16806"/>
                  </a:cubicBezTo>
                  <a:cubicBezTo>
                    <a:pt x="213" y="16899"/>
                    <a:pt x="301" y="16946"/>
                    <a:pt x="388" y="16946"/>
                  </a:cubicBezTo>
                  <a:cubicBezTo>
                    <a:pt x="474" y="16946"/>
                    <a:pt x="560" y="16900"/>
                    <a:pt x="574" y="16806"/>
                  </a:cubicBezTo>
                  <a:cubicBezTo>
                    <a:pt x="613" y="16532"/>
                    <a:pt x="596" y="16259"/>
                    <a:pt x="589" y="15980"/>
                  </a:cubicBezTo>
                  <a:cubicBezTo>
                    <a:pt x="583" y="15715"/>
                    <a:pt x="576" y="15447"/>
                    <a:pt x="572" y="15181"/>
                  </a:cubicBezTo>
                  <a:lnTo>
                    <a:pt x="545" y="13554"/>
                  </a:lnTo>
                  <a:cubicBezTo>
                    <a:pt x="530" y="12469"/>
                    <a:pt x="512" y="11386"/>
                    <a:pt x="495" y="10301"/>
                  </a:cubicBezTo>
                  <a:cubicBezTo>
                    <a:pt x="462" y="8131"/>
                    <a:pt x="442" y="5964"/>
                    <a:pt x="392" y="3794"/>
                  </a:cubicBezTo>
                  <a:lnTo>
                    <a:pt x="348" y="1956"/>
                  </a:lnTo>
                  <a:cubicBezTo>
                    <a:pt x="335" y="1345"/>
                    <a:pt x="335" y="724"/>
                    <a:pt x="275" y="115"/>
                  </a:cubicBezTo>
                  <a:cubicBezTo>
                    <a:pt x="269" y="39"/>
                    <a:pt x="212" y="1"/>
                    <a:pt x="155"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0"/>
            <p:cNvSpPr/>
            <p:nvPr/>
          </p:nvSpPr>
          <p:spPr>
            <a:xfrm>
              <a:off x="6452575" y="4137750"/>
              <a:ext cx="187125" cy="120825"/>
            </a:xfrm>
            <a:custGeom>
              <a:avLst/>
              <a:gdLst/>
              <a:ahLst/>
              <a:cxnLst/>
              <a:rect l="l" t="t" r="r" b="b"/>
              <a:pathLst>
                <a:path w="7485" h="4833" extrusionOk="0">
                  <a:moveTo>
                    <a:pt x="7184" y="0"/>
                  </a:moveTo>
                  <a:cubicBezTo>
                    <a:pt x="7134" y="0"/>
                    <a:pt x="7085" y="19"/>
                    <a:pt x="7045" y="62"/>
                  </a:cubicBezTo>
                  <a:cubicBezTo>
                    <a:pt x="6781" y="345"/>
                    <a:pt x="6546" y="662"/>
                    <a:pt x="6303" y="963"/>
                  </a:cubicBezTo>
                  <a:lnTo>
                    <a:pt x="5602" y="1828"/>
                  </a:lnTo>
                  <a:lnTo>
                    <a:pt x="4164" y="3600"/>
                  </a:lnTo>
                  <a:cubicBezTo>
                    <a:pt x="3959" y="3855"/>
                    <a:pt x="3764" y="4156"/>
                    <a:pt x="3485" y="4336"/>
                  </a:cubicBezTo>
                  <a:cubicBezTo>
                    <a:pt x="3408" y="4385"/>
                    <a:pt x="3314" y="4439"/>
                    <a:pt x="3217" y="4439"/>
                  </a:cubicBezTo>
                  <a:cubicBezTo>
                    <a:pt x="3207" y="4439"/>
                    <a:pt x="3197" y="4438"/>
                    <a:pt x="3186" y="4437"/>
                  </a:cubicBezTo>
                  <a:cubicBezTo>
                    <a:pt x="3044" y="4421"/>
                    <a:pt x="2971" y="4277"/>
                    <a:pt x="2901" y="4171"/>
                  </a:cubicBezTo>
                  <a:cubicBezTo>
                    <a:pt x="2484" y="3532"/>
                    <a:pt x="2064" y="2893"/>
                    <a:pt x="1645" y="2256"/>
                  </a:cubicBezTo>
                  <a:cubicBezTo>
                    <a:pt x="1170" y="1538"/>
                    <a:pt x="711" y="804"/>
                    <a:pt x="180" y="128"/>
                  </a:cubicBezTo>
                  <a:cubicBezTo>
                    <a:pt x="163" y="106"/>
                    <a:pt x="142" y="97"/>
                    <a:pt x="121" y="97"/>
                  </a:cubicBezTo>
                  <a:cubicBezTo>
                    <a:pt x="61" y="97"/>
                    <a:pt x="1" y="173"/>
                    <a:pt x="35" y="240"/>
                  </a:cubicBezTo>
                  <a:cubicBezTo>
                    <a:pt x="410" y="965"/>
                    <a:pt x="858" y="1648"/>
                    <a:pt x="1291" y="2340"/>
                  </a:cubicBezTo>
                  <a:cubicBezTo>
                    <a:pt x="1724" y="3029"/>
                    <a:pt x="2156" y="3723"/>
                    <a:pt x="2596" y="4411"/>
                  </a:cubicBezTo>
                  <a:cubicBezTo>
                    <a:pt x="2750" y="4650"/>
                    <a:pt x="2950" y="4832"/>
                    <a:pt x="3227" y="4832"/>
                  </a:cubicBezTo>
                  <a:cubicBezTo>
                    <a:pt x="3269" y="4832"/>
                    <a:pt x="3314" y="4828"/>
                    <a:pt x="3360" y="4819"/>
                  </a:cubicBezTo>
                  <a:cubicBezTo>
                    <a:pt x="3667" y="4760"/>
                    <a:pt x="3933" y="4525"/>
                    <a:pt x="4131" y="4296"/>
                  </a:cubicBezTo>
                  <a:cubicBezTo>
                    <a:pt x="4649" y="3699"/>
                    <a:pt x="5137" y="3073"/>
                    <a:pt x="5637" y="2460"/>
                  </a:cubicBezTo>
                  <a:lnTo>
                    <a:pt x="6509" y="1393"/>
                  </a:lnTo>
                  <a:cubicBezTo>
                    <a:pt x="6801" y="1039"/>
                    <a:pt x="7113" y="692"/>
                    <a:pt x="7379" y="319"/>
                  </a:cubicBezTo>
                  <a:cubicBezTo>
                    <a:pt x="7485" y="170"/>
                    <a:pt x="7334" y="0"/>
                    <a:pt x="7184"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0"/>
            <p:cNvSpPr/>
            <p:nvPr/>
          </p:nvSpPr>
          <p:spPr>
            <a:xfrm>
              <a:off x="6486275" y="4094825"/>
              <a:ext cx="72825" cy="59100"/>
            </a:xfrm>
            <a:custGeom>
              <a:avLst/>
              <a:gdLst/>
              <a:ahLst/>
              <a:cxnLst/>
              <a:rect l="l" t="t" r="r" b="b"/>
              <a:pathLst>
                <a:path w="2913" h="2364" extrusionOk="0">
                  <a:moveTo>
                    <a:pt x="105" y="1"/>
                  </a:moveTo>
                  <a:cubicBezTo>
                    <a:pt x="49" y="1"/>
                    <a:pt x="0" y="57"/>
                    <a:pt x="33" y="119"/>
                  </a:cubicBezTo>
                  <a:lnTo>
                    <a:pt x="35" y="119"/>
                  </a:lnTo>
                  <a:cubicBezTo>
                    <a:pt x="64" y="172"/>
                    <a:pt x="79" y="229"/>
                    <a:pt x="110" y="281"/>
                  </a:cubicBezTo>
                  <a:cubicBezTo>
                    <a:pt x="136" y="325"/>
                    <a:pt x="169" y="365"/>
                    <a:pt x="198" y="407"/>
                  </a:cubicBezTo>
                  <a:cubicBezTo>
                    <a:pt x="257" y="501"/>
                    <a:pt x="319" y="593"/>
                    <a:pt x="384" y="681"/>
                  </a:cubicBezTo>
                  <a:cubicBezTo>
                    <a:pt x="512" y="855"/>
                    <a:pt x="641" y="1024"/>
                    <a:pt x="769" y="1197"/>
                  </a:cubicBezTo>
                  <a:cubicBezTo>
                    <a:pt x="1030" y="1546"/>
                    <a:pt x="1276" y="1909"/>
                    <a:pt x="1535" y="2260"/>
                  </a:cubicBezTo>
                  <a:cubicBezTo>
                    <a:pt x="1580" y="2319"/>
                    <a:pt x="1656" y="2363"/>
                    <a:pt x="1729" y="2363"/>
                  </a:cubicBezTo>
                  <a:cubicBezTo>
                    <a:pt x="1776" y="2363"/>
                    <a:pt x="1822" y="2345"/>
                    <a:pt x="1858" y="2302"/>
                  </a:cubicBezTo>
                  <a:lnTo>
                    <a:pt x="2418" y="1632"/>
                  </a:lnTo>
                  <a:lnTo>
                    <a:pt x="2688" y="1307"/>
                  </a:lnTo>
                  <a:cubicBezTo>
                    <a:pt x="2789" y="1184"/>
                    <a:pt x="2871" y="1092"/>
                    <a:pt x="2899" y="931"/>
                  </a:cubicBezTo>
                  <a:cubicBezTo>
                    <a:pt x="2912" y="848"/>
                    <a:pt x="2856" y="747"/>
                    <a:pt x="2768" y="747"/>
                  </a:cubicBezTo>
                  <a:cubicBezTo>
                    <a:pt x="2754" y="747"/>
                    <a:pt x="2739" y="750"/>
                    <a:pt x="2723" y="756"/>
                  </a:cubicBezTo>
                  <a:cubicBezTo>
                    <a:pt x="2581" y="808"/>
                    <a:pt x="2506" y="874"/>
                    <a:pt x="2412" y="991"/>
                  </a:cubicBezTo>
                  <a:lnTo>
                    <a:pt x="2124" y="1338"/>
                  </a:lnTo>
                  <a:lnTo>
                    <a:pt x="1719" y="1829"/>
                  </a:lnTo>
                  <a:lnTo>
                    <a:pt x="1719" y="1829"/>
                  </a:lnTo>
                  <a:cubicBezTo>
                    <a:pt x="1503" y="1550"/>
                    <a:pt x="1279" y="1278"/>
                    <a:pt x="1059" y="1004"/>
                  </a:cubicBezTo>
                  <a:cubicBezTo>
                    <a:pt x="920" y="830"/>
                    <a:pt x="780" y="657"/>
                    <a:pt x="635" y="488"/>
                  </a:cubicBezTo>
                  <a:cubicBezTo>
                    <a:pt x="569" y="409"/>
                    <a:pt x="501" y="334"/>
                    <a:pt x="428" y="259"/>
                  </a:cubicBezTo>
                  <a:cubicBezTo>
                    <a:pt x="391" y="224"/>
                    <a:pt x="358" y="185"/>
                    <a:pt x="321" y="150"/>
                  </a:cubicBezTo>
                  <a:cubicBezTo>
                    <a:pt x="270" y="99"/>
                    <a:pt x="213" y="66"/>
                    <a:pt x="160" y="22"/>
                  </a:cubicBezTo>
                  <a:cubicBezTo>
                    <a:pt x="143" y="7"/>
                    <a:pt x="123" y="1"/>
                    <a:pt x="105"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0"/>
            <p:cNvSpPr/>
            <p:nvPr/>
          </p:nvSpPr>
          <p:spPr>
            <a:xfrm>
              <a:off x="6405000" y="4072900"/>
              <a:ext cx="11450" cy="8925"/>
            </a:xfrm>
            <a:custGeom>
              <a:avLst/>
              <a:gdLst/>
              <a:ahLst/>
              <a:cxnLst/>
              <a:rect l="l" t="t" r="r" b="b"/>
              <a:pathLst>
                <a:path w="458" h="357" extrusionOk="0">
                  <a:moveTo>
                    <a:pt x="229" y="1"/>
                  </a:moveTo>
                  <a:cubicBezTo>
                    <a:pt x="1" y="1"/>
                    <a:pt x="1" y="357"/>
                    <a:pt x="229" y="357"/>
                  </a:cubicBezTo>
                  <a:cubicBezTo>
                    <a:pt x="458" y="357"/>
                    <a:pt x="458" y="1"/>
                    <a:pt x="229"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0"/>
            <p:cNvSpPr/>
            <p:nvPr/>
          </p:nvSpPr>
          <p:spPr>
            <a:xfrm>
              <a:off x="6430475" y="4054800"/>
              <a:ext cx="10850" cy="8375"/>
            </a:xfrm>
            <a:custGeom>
              <a:avLst/>
              <a:gdLst/>
              <a:ahLst/>
              <a:cxnLst/>
              <a:rect l="l" t="t" r="r" b="b"/>
              <a:pathLst>
                <a:path w="434" h="335" extrusionOk="0">
                  <a:moveTo>
                    <a:pt x="218" y="0"/>
                  </a:moveTo>
                  <a:cubicBezTo>
                    <a:pt x="1" y="0"/>
                    <a:pt x="1" y="334"/>
                    <a:pt x="218" y="334"/>
                  </a:cubicBezTo>
                  <a:cubicBezTo>
                    <a:pt x="433" y="334"/>
                    <a:pt x="433" y="0"/>
                    <a:pt x="218"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0"/>
            <p:cNvSpPr/>
            <p:nvPr/>
          </p:nvSpPr>
          <p:spPr>
            <a:xfrm>
              <a:off x="6434225" y="4081575"/>
              <a:ext cx="10500" cy="8150"/>
            </a:xfrm>
            <a:custGeom>
              <a:avLst/>
              <a:gdLst/>
              <a:ahLst/>
              <a:cxnLst/>
              <a:rect l="l" t="t" r="r" b="b"/>
              <a:pathLst>
                <a:path w="420" h="326" extrusionOk="0">
                  <a:moveTo>
                    <a:pt x="211" y="1"/>
                  </a:moveTo>
                  <a:cubicBezTo>
                    <a:pt x="0" y="1"/>
                    <a:pt x="0" y="326"/>
                    <a:pt x="211" y="326"/>
                  </a:cubicBezTo>
                  <a:cubicBezTo>
                    <a:pt x="420" y="326"/>
                    <a:pt x="420" y="1"/>
                    <a:pt x="211"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05;p30"/>
          <p:cNvGrpSpPr/>
          <p:nvPr/>
        </p:nvGrpSpPr>
        <p:grpSpPr>
          <a:xfrm>
            <a:off x="3603976" y="2381637"/>
            <a:ext cx="2087404" cy="2532557"/>
            <a:chOff x="6969975" y="1129950"/>
            <a:chExt cx="409600" cy="496950"/>
          </a:xfrm>
        </p:grpSpPr>
        <p:sp>
          <p:nvSpPr>
            <p:cNvPr id="206" name="Google Shape;206;p30"/>
            <p:cNvSpPr/>
            <p:nvPr/>
          </p:nvSpPr>
          <p:spPr>
            <a:xfrm>
              <a:off x="7246075" y="1228500"/>
              <a:ext cx="118450" cy="63525"/>
            </a:xfrm>
            <a:custGeom>
              <a:avLst/>
              <a:gdLst/>
              <a:ahLst/>
              <a:cxnLst/>
              <a:rect l="l" t="t" r="r" b="b"/>
              <a:pathLst>
                <a:path w="4738" h="2541" extrusionOk="0">
                  <a:moveTo>
                    <a:pt x="392" y="1"/>
                  </a:moveTo>
                  <a:cubicBezTo>
                    <a:pt x="392" y="1"/>
                    <a:pt x="1" y="60"/>
                    <a:pt x="10" y="238"/>
                  </a:cubicBezTo>
                  <a:cubicBezTo>
                    <a:pt x="18" y="413"/>
                    <a:pt x="65" y="826"/>
                    <a:pt x="65" y="826"/>
                  </a:cubicBezTo>
                  <a:cubicBezTo>
                    <a:pt x="65" y="826"/>
                    <a:pt x="65" y="826"/>
                    <a:pt x="65" y="826"/>
                  </a:cubicBezTo>
                  <a:cubicBezTo>
                    <a:pt x="77" y="826"/>
                    <a:pt x="149" y="2283"/>
                    <a:pt x="2127" y="2524"/>
                  </a:cubicBezTo>
                  <a:cubicBezTo>
                    <a:pt x="2219" y="2535"/>
                    <a:pt x="2308" y="2540"/>
                    <a:pt x="2394" y="2540"/>
                  </a:cubicBezTo>
                  <a:cubicBezTo>
                    <a:pt x="4178" y="2540"/>
                    <a:pt x="4738" y="266"/>
                    <a:pt x="4738" y="266"/>
                  </a:cubicBezTo>
                  <a:cubicBezTo>
                    <a:pt x="4738" y="266"/>
                    <a:pt x="4663" y="147"/>
                    <a:pt x="4603" y="147"/>
                  </a:cubicBezTo>
                  <a:cubicBezTo>
                    <a:pt x="4583" y="147"/>
                    <a:pt x="4565" y="160"/>
                    <a:pt x="4551" y="196"/>
                  </a:cubicBezTo>
                  <a:cubicBezTo>
                    <a:pt x="3974" y="1211"/>
                    <a:pt x="3173" y="1624"/>
                    <a:pt x="2506" y="1624"/>
                  </a:cubicBezTo>
                  <a:cubicBezTo>
                    <a:pt x="2013" y="1624"/>
                    <a:pt x="1593" y="1398"/>
                    <a:pt x="1391" y="1022"/>
                  </a:cubicBezTo>
                  <a:cubicBezTo>
                    <a:pt x="914" y="135"/>
                    <a:pt x="765" y="115"/>
                    <a:pt x="392" y="1"/>
                  </a:cubicBezTo>
                  <a:close/>
                </a:path>
              </a:pathLst>
            </a:custGeom>
            <a:solidFill>
              <a:srgbClr val="FF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0"/>
            <p:cNvSpPr/>
            <p:nvPr/>
          </p:nvSpPr>
          <p:spPr>
            <a:xfrm>
              <a:off x="7355675" y="1215375"/>
              <a:ext cx="23900" cy="26625"/>
            </a:xfrm>
            <a:custGeom>
              <a:avLst/>
              <a:gdLst/>
              <a:ahLst/>
              <a:cxnLst/>
              <a:rect l="l" t="t" r="r" b="b"/>
              <a:pathLst>
                <a:path w="956" h="1065" extrusionOk="0">
                  <a:moveTo>
                    <a:pt x="817" y="1"/>
                  </a:moveTo>
                  <a:lnTo>
                    <a:pt x="817" y="1"/>
                  </a:lnTo>
                  <a:cubicBezTo>
                    <a:pt x="631" y="91"/>
                    <a:pt x="495" y="253"/>
                    <a:pt x="363" y="411"/>
                  </a:cubicBezTo>
                  <a:cubicBezTo>
                    <a:pt x="442" y="291"/>
                    <a:pt x="611" y="60"/>
                    <a:pt x="574" y="31"/>
                  </a:cubicBezTo>
                  <a:cubicBezTo>
                    <a:pt x="572" y="30"/>
                    <a:pt x="570" y="30"/>
                    <a:pt x="568" y="30"/>
                  </a:cubicBezTo>
                  <a:cubicBezTo>
                    <a:pt x="515" y="30"/>
                    <a:pt x="282" y="342"/>
                    <a:pt x="192" y="521"/>
                  </a:cubicBezTo>
                  <a:cubicBezTo>
                    <a:pt x="187" y="400"/>
                    <a:pt x="132" y="194"/>
                    <a:pt x="69" y="192"/>
                  </a:cubicBezTo>
                  <a:cubicBezTo>
                    <a:pt x="68" y="192"/>
                    <a:pt x="68" y="192"/>
                    <a:pt x="68" y="192"/>
                  </a:cubicBezTo>
                  <a:cubicBezTo>
                    <a:pt x="3" y="192"/>
                    <a:pt x="1" y="414"/>
                    <a:pt x="27" y="530"/>
                  </a:cubicBezTo>
                  <a:cubicBezTo>
                    <a:pt x="51" y="644"/>
                    <a:pt x="86" y="769"/>
                    <a:pt x="36" y="877"/>
                  </a:cubicBezTo>
                  <a:cubicBezTo>
                    <a:pt x="38" y="927"/>
                    <a:pt x="55" y="978"/>
                    <a:pt x="86" y="1020"/>
                  </a:cubicBezTo>
                  <a:cubicBezTo>
                    <a:pt x="113" y="1049"/>
                    <a:pt x="153" y="1064"/>
                    <a:pt x="194" y="1064"/>
                  </a:cubicBezTo>
                  <a:cubicBezTo>
                    <a:pt x="199" y="1064"/>
                    <a:pt x="204" y="1064"/>
                    <a:pt x="209" y="1064"/>
                  </a:cubicBezTo>
                  <a:cubicBezTo>
                    <a:pt x="374" y="1044"/>
                    <a:pt x="484" y="886"/>
                    <a:pt x="622" y="789"/>
                  </a:cubicBezTo>
                  <a:cubicBezTo>
                    <a:pt x="736" y="712"/>
                    <a:pt x="956" y="587"/>
                    <a:pt x="938" y="534"/>
                  </a:cubicBezTo>
                  <a:cubicBezTo>
                    <a:pt x="934" y="523"/>
                    <a:pt x="920" y="518"/>
                    <a:pt x="900" y="518"/>
                  </a:cubicBezTo>
                  <a:cubicBezTo>
                    <a:pt x="828" y="518"/>
                    <a:pt x="675" y="581"/>
                    <a:pt x="589" y="622"/>
                  </a:cubicBezTo>
                  <a:lnTo>
                    <a:pt x="793" y="431"/>
                  </a:lnTo>
                  <a:cubicBezTo>
                    <a:pt x="848" y="376"/>
                    <a:pt x="956" y="282"/>
                    <a:pt x="932" y="247"/>
                  </a:cubicBezTo>
                  <a:cubicBezTo>
                    <a:pt x="929" y="242"/>
                    <a:pt x="922" y="240"/>
                    <a:pt x="914" y="240"/>
                  </a:cubicBezTo>
                  <a:cubicBezTo>
                    <a:pt x="851" y="240"/>
                    <a:pt x="655" y="354"/>
                    <a:pt x="558" y="431"/>
                  </a:cubicBezTo>
                  <a:lnTo>
                    <a:pt x="806" y="71"/>
                  </a:lnTo>
                  <a:cubicBezTo>
                    <a:pt x="820" y="49"/>
                    <a:pt x="835" y="18"/>
                    <a:pt x="817" y="1"/>
                  </a:cubicBezTo>
                  <a:close/>
                </a:path>
              </a:pathLst>
            </a:custGeom>
            <a:solidFill>
              <a:srgbClr val="FF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0"/>
            <p:cNvSpPr/>
            <p:nvPr/>
          </p:nvSpPr>
          <p:spPr>
            <a:xfrm>
              <a:off x="7303400" y="1268650"/>
              <a:ext cx="8325" cy="40825"/>
            </a:xfrm>
            <a:custGeom>
              <a:avLst/>
              <a:gdLst/>
              <a:ahLst/>
              <a:cxnLst/>
              <a:rect l="l" t="t" r="r" b="b"/>
              <a:pathLst>
                <a:path w="333" h="1633" extrusionOk="0">
                  <a:moveTo>
                    <a:pt x="267" y="1"/>
                  </a:moveTo>
                  <a:cubicBezTo>
                    <a:pt x="260" y="1"/>
                    <a:pt x="253" y="4"/>
                    <a:pt x="249" y="13"/>
                  </a:cubicBezTo>
                  <a:cubicBezTo>
                    <a:pt x="141" y="264"/>
                    <a:pt x="117" y="547"/>
                    <a:pt x="75" y="815"/>
                  </a:cubicBezTo>
                  <a:cubicBezTo>
                    <a:pt x="36" y="1083"/>
                    <a:pt x="1" y="1342"/>
                    <a:pt x="16" y="1614"/>
                  </a:cubicBezTo>
                  <a:cubicBezTo>
                    <a:pt x="16" y="1625"/>
                    <a:pt x="27" y="1632"/>
                    <a:pt x="36" y="1632"/>
                  </a:cubicBezTo>
                  <a:cubicBezTo>
                    <a:pt x="44" y="1632"/>
                    <a:pt x="51" y="1628"/>
                    <a:pt x="53" y="1619"/>
                  </a:cubicBezTo>
                  <a:cubicBezTo>
                    <a:pt x="150" y="1122"/>
                    <a:pt x="332" y="531"/>
                    <a:pt x="295" y="26"/>
                  </a:cubicBezTo>
                  <a:cubicBezTo>
                    <a:pt x="294" y="12"/>
                    <a:pt x="280" y="1"/>
                    <a:pt x="267" y="1"/>
                  </a:cubicBez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0"/>
            <p:cNvSpPr/>
            <p:nvPr/>
          </p:nvSpPr>
          <p:spPr>
            <a:xfrm>
              <a:off x="7310350" y="1268425"/>
              <a:ext cx="8450" cy="42825"/>
            </a:xfrm>
            <a:custGeom>
              <a:avLst/>
              <a:gdLst/>
              <a:ahLst/>
              <a:cxnLst/>
              <a:rect l="l" t="t" r="r" b="b"/>
              <a:pathLst>
                <a:path w="338" h="1713" extrusionOk="0">
                  <a:moveTo>
                    <a:pt x="63" y="1"/>
                  </a:moveTo>
                  <a:cubicBezTo>
                    <a:pt x="32" y="1"/>
                    <a:pt x="0" y="22"/>
                    <a:pt x="2" y="59"/>
                  </a:cubicBezTo>
                  <a:cubicBezTo>
                    <a:pt x="28" y="600"/>
                    <a:pt x="96" y="1138"/>
                    <a:pt x="208" y="1667"/>
                  </a:cubicBezTo>
                  <a:cubicBezTo>
                    <a:pt x="215" y="1698"/>
                    <a:pt x="241" y="1713"/>
                    <a:pt x="269" y="1713"/>
                  </a:cubicBezTo>
                  <a:cubicBezTo>
                    <a:pt x="303" y="1713"/>
                    <a:pt x="338" y="1690"/>
                    <a:pt x="335" y="1650"/>
                  </a:cubicBezTo>
                  <a:cubicBezTo>
                    <a:pt x="307" y="1109"/>
                    <a:pt x="234" y="571"/>
                    <a:pt x="118" y="44"/>
                  </a:cubicBezTo>
                  <a:cubicBezTo>
                    <a:pt x="112" y="15"/>
                    <a:pt x="88" y="1"/>
                    <a:pt x="63" y="1"/>
                  </a:cubicBez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0"/>
            <p:cNvSpPr/>
            <p:nvPr/>
          </p:nvSpPr>
          <p:spPr>
            <a:xfrm>
              <a:off x="7297375" y="1308050"/>
              <a:ext cx="29925" cy="57100"/>
            </a:xfrm>
            <a:custGeom>
              <a:avLst/>
              <a:gdLst/>
              <a:ahLst/>
              <a:cxnLst/>
              <a:rect l="l" t="t" r="r" b="b"/>
              <a:pathLst>
                <a:path w="1197" h="2284" extrusionOk="0">
                  <a:moveTo>
                    <a:pt x="0" y="1"/>
                  </a:moveTo>
                  <a:lnTo>
                    <a:pt x="84" y="12"/>
                  </a:lnTo>
                  <a:lnTo>
                    <a:pt x="81" y="1802"/>
                  </a:lnTo>
                  <a:cubicBezTo>
                    <a:pt x="79" y="1922"/>
                    <a:pt x="86" y="2041"/>
                    <a:pt x="99" y="2162"/>
                  </a:cubicBezTo>
                  <a:cubicBezTo>
                    <a:pt x="99" y="2195"/>
                    <a:pt x="114" y="2230"/>
                    <a:pt x="136" y="2254"/>
                  </a:cubicBezTo>
                  <a:cubicBezTo>
                    <a:pt x="164" y="2274"/>
                    <a:pt x="195" y="2283"/>
                    <a:pt x="228" y="2283"/>
                  </a:cubicBezTo>
                  <a:cubicBezTo>
                    <a:pt x="232" y="2283"/>
                    <a:pt x="236" y="2283"/>
                    <a:pt x="239" y="2283"/>
                  </a:cubicBezTo>
                  <a:cubicBezTo>
                    <a:pt x="254" y="2283"/>
                    <a:pt x="268" y="2283"/>
                    <a:pt x="282" y="2283"/>
                  </a:cubicBezTo>
                  <a:cubicBezTo>
                    <a:pt x="483" y="2283"/>
                    <a:pt x="684" y="2254"/>
                    <a:pt x="876" y="2195"/>
                  </a:cubicBezTo>
                  <a:cubicBezTo>
                    <a:pt x="988" y="2162"/>
                    <a:pt x="1107" y="2109"/>
                    <a:pt x="1160" y="2006"/>
                  </a:cubicBezTo>
                  <a:cubicBezTo>
                    <a:pt x="1197" y="1931"/>
                    <a:pt x="1195" y="1843"/>
                    <a:pt x="1190" y="1762"/>
                  </a:cubicBezTo>
                  <a:cubicBezTo>
                    <a:pt x="1166" y="1189"/>
                    <a:pt x="1140" y="618"/>
                    <a:pt x="1114" y="47"/>
                  </a:cubicBezTo>
                  <a:lnTo>
                    <a:pt x="0" y="1"/>
                  </a:ln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0"/>
            <p:cNvSpPr/>
            <p:nvPr/>
          </p:nvSpPr>
          <p:spPr>
            <a:xfrm>
              <a:off x="7103225" y="1228075"/>
              <a:ext cx="115825" cy="63450"/>
            </a:xfrm>
            <a:custGeom>
              <a:avLst/>
              <a:gdLst/>
              <a:ahLst/>
              <a:cxnLst/>
              <a:rect l="l" t="t" r="r" b="b"/>
              <a:pathLst>
                <a:path w="4633" h="2538" extrusionOk="0">
                  <a:moveTo>
                    <a:pt x="4243" y="0"/>
                  </a:moveTo>
                  <a:cubicBezTo>
                    <a:pt x="3870" y="114"/>
                    <a:pt x="3721" y="134"/>
                    <a:pt x="3244" y="1019"/>
                  </a:cubicBezTo>
                  <a:cubicBezTo>
                    <a:pt x="2981" y="1510"/>
                    <a:pt x="2661" y="1775"/>
                    <a:pt x="2278" y="1775"/>
                  </a:cubicBezTo>
                  <a:cubicBezTo>
                    <a:pt x="1968" y="1775"/>
                    <a:pt x="1617" y="1601"/>
                    <a:pt x="1222" y="1234"/>
                  </a:cubicBezTo>
                  <a:cubicBezTo>
                    <a:pt x="600" y="659"/>
                    <a:pt x="293" y="380"/>
                    <a:pt x="163" y="266"/>
                  </a:cubicBezTo>
                  <a:cubicBezTo>
                    <a:pt x="104" y="371"/>
                    <a:pt x="51" y="479"/>
                    <a:pt x="0" y="589"/>
                  </a:cubicBezTo>
                  <a:cubicBezTo>
                    <a:pt x="232" y="1216"/>
                    <a:pt x="878" y="2538"/>
                    <a:pt x="2238" y="2538"/>
                  </a:cubicBezTo>
                  <a:cubicBezTo>
                    <a:pt x="2325" y="2538"/>
                    <a:pt x="2415" y="2533"/>
                    <a:pt x="2508" y="2521"/>
                  </a:cubicBezTo>
                  <a:cubicBezTo>
                    <a:pt x="4486" y="2282"/>
                    <a:pt x="4558" y="823"/>
                    <a:pt x="4570" y="823"/>
                  </a:cubicBezTo>
                  <a:cubicBezTo>
                    <a:pt x="4570" y="823"/>
                    <a:pt x="4571" y="823"/>
                    <a:pt x="4571" y="824"/>
                  </a:cubicBezTo>
                  <a:cubicBezTo>
                    <a:pt x="4571" y="824"/>
                    <a:pt x="4617" y="413"/>
                    <a:pt x="4626" y="235"/>
                  </a:cubicBezTo>
                  <a:cubicBezTo>
                    <a:pt x="4632" y="59"/>
                    <a:pt x="4243" y="0"/>
                    <a:pt x="4243" y="0"/>
                  </a:cubicBezTo>
                  <a:close/>
                </a:path>
              </a:pathLst>
            </a:custGeom>
            <a:solidFill>
              <a:srgbClr val="FF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0"/>
            <p:cNvSpPr/>
            <p:nvPr/>
          </p:nvSpPr>
          <p:spPr>
            <a:xfrm>
              <a:off x="7110350" y="1521150"/>
              <a:ext cx="26500" cy="97950"/>
            </a:xfrm>
            <a:custGeom>
              <a:avLst/>
              <a:gdLst/>
              <a:ahLst/>
              <a:cxnLst/>
              <a:rect l="l" t="t" r="r" b="b"/>
              <a:pathLst>
                <a:path w="1060" h="3918" extrusionOk="0">
                  <a:moveTo>
                    <a:pt x="157" y="0"/>
                  </a:moveTo>
                  <a:cubicBezTo>
                    <a:pt x="98" y="1070"/>
                    <a:pt x="51" y="2139"/>
                    <a:pt x="19" y="3209"/>
                  </a:cubicBezTo>
                  <a:cubicBezTo>
                    <a:pt x="12" y="3382"/>
                    <a:pt x="8" y="3553"/>
                    <a:pt x="3" y="3725"/>
                  </a:cubicBezTo>
                  <a:cubicBezTo>
                    <a:pt x="3" y="3747"/>
                    <a:pt x="1" y="3767"/>
                    <a:pt x="1" y="3788"/>
                  </a:cubicBezTo>
                  <a:cubicBezTo>
                    <a:pt x="1" y="3821"/>
                    <a:pt x="1" y="3859"/>
                    <a:pt x="21" y="3881"/>
                  </a:cubicBezTo>
                  <a:cubicBezTo>
                    <a:pt x="38" y="3897"/>
                    <a:pt x="63" y="3905"/>
                    <a:pt x="87" y="3905"/>
                  </a:cubicBezTo>
                  <a:cubicBezTo>
                    <a:pt x="90" y="3905"/>
                    <a:pt x="93" y="3905"/>
                    <a:pt x="95" y="3905"/>
                  </a:cubicBezTo>
                  <a:lnTo>
                    <a:pt x="418" y="3916"/>
                  </a:lnTo>
                  <a:cubicBezTo>
                    <a:pt x="432" y="3917"/>
                    <a:pt x="445" y="3917"/>
                    <a:pt x="459" y="3917"/>
                  </a:cubicBezTo>
                  <a:cubicBezTo>
                    <a:pt x="489" y="3917"/>
                    <a:pt x="520" y="3913"/>
                    <a:pt x="550" y="3892"/>
                  </a:cubicBezTo>
                  <a:cubicBezTo>
                    <a:pt x="592" y="3861"/>
                    <a:pt x="611" y="3808"/>
                    <a:pt x="620" y="3753"/>
                  </a:cubicBezTo>
                  <a:cubicBezTo>
                    <a:pt x="627" y="3723"/>
                    <a:pt x="631" y="3692"/>
                    <a:pt x="633" y="3659"/>
                  </a:cubicBezTo>
                  <a:cubicBezTo>
                    <a:pt x="642" y="3514"/>
                    <a:pt x="653" y="3369"/>
                    <a:pt x="666" y="3226"/>
                  </a:cubicBezTo>
                  <a:cubicBezTo>
                    <a:pt x="743" y="2304"/>
                    <a:pt x="873" y="1386"/>
                    <a:pt x="1060" y="479"/>
                  </a:cubicBezTo>
                  <a:lnTo>
                    <a:pt x="157" y="0"/>
                  </a:ln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0"/>
            <p:cNvSpPr/>
            <p:nvPr/>
          </p:nvSpPr>
          <p:spPr>
            <a:xfrm>
              <a:off x="7141325" y="1512400"/>
              <a:ext cx="32200" cy="108025"/>
            </a:xfrm>
            <a:custGeom>
              <a:avLst/>
              <a:gdLst/>
              <a:ahLst/>
              <a:cxnLst/>
              <a:rect l="l" t="t" r="r" b="b"/>
              <a:pathLst>
                <a:path w="1288" h="4321" extrusionOk="0">
                  <a:moveTo>
                    <a:pt x="1009" y="1"/>
                  </a:moveTo>
                  <a:lnTo>
                    <a:pt x="1" y="293"/>
                  </a:lnTo>
                  <a:cubicBezTo>
                    <a:pt x="242" y="1411"/>
                    <a:pt x="460" y="2537"/>
                    <a:pt x="653" y="3669"/>
                  </a:cubicBezTo>
                  <a:cubicBezTo>
                    <a:pt x="677" y="3811"/>
                    <a:pt x="701" y="3954"/>
                    <a:pt x="725" y="4097"/>
                  </a:cubicBezTo>
                  <a:cubicBezTo>
                    <a:pt x="739" y="4171"/>
                    <a:pt x="752" y="4246"/>
                    <a:pt x="763" y="4321"/>
                  </a:cubicBezTo>
                  <a:lnTo>
                    <a:pt x="1204" y="4218"/>
                  </a:lnTo>
                  <a:cubicBezTo>
                    <a:pt x="1233" y="4213"/>
                    <a:pt x="1257" y="4200"/>
                    <a:pt x="1272" y="4178"/>
                  </a:cubicBezTo>
                  <a:cubicBezTo>
                    <a:pt x="1283" y="4154"/>
                    <a:pt x="1288" y="4125"/>
                    <a:pt x="1283" y="4097"/>
                  </a:cubicBezTo>
                  <a:lnTo>
                    <a:pt x="1283" y="4095"/>
                  </a:lnTo>
                  <a:cubicBezTo>
                    <a:pt x="1277" y="3956"/>
                    <a:pt x="1270" y="3818"/>
                    <a:pt x="1263" y="3677"/>
                  </a:cubicBezTo>
                  <a:cubicBezTo>
                    <a:pt x="1200" y="2450"/>
                    <a:pt x="1116" y="1224"/>
                    <a:pt x="1009" y="1"/>
                  </a:cubicBez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0"/>
            <p:cNvSpPr/>
            <p:nvPr/>
          </p:nvSpPr>
          <p:spPr>
            <a:xfrm>
              <a:off x="7121950" y="1167275"/>
              <a:ext cx="45150" cy="169750"/>
            </a:xfrm>
            <a:custGeom>
              <a:avLst/>
              <a:gdLst/>
              <a:ahLst/>
              <a:cxnLst/>
              <a:rect l="l" t="t" r="r" b="b"/>
              <a:pathLst>
                <a:path w="1806" h="6790" extrusionOk="0">
                  <a:moveTo>
                    <a:pt x="1134" y="1"/>
                  </a:moveTo>
                  <a:lnTo>
                    <a:pt x="0" y="5744"/>
                  </a:lnTo>
                  <a:cubicBezTo>
                    <a:pt x="71" y="6141"/>
                    <a:pt x="292" y="6537"/>
                    <a:pt x="659" y="6710"/>
                  </a:cubicBezTo>
                  <a:cubicBezTo>
                    <a:pt x="771" y="6763"/>
                    <a:pt x="896" y="6789"/>
                    <a:pt x="1021" y="6789"/>
                  </a:cubicBezTo>
                  <a:cubicBezTo>
                    <a:pt x="1304" y="6789"/>
                    <a:pt x="1587" y="6656"/>
                    <a:pt x="1709" y="6403"/>
                  </a:cubicBezTo>
                  <a:cubicBezTo>
                    <a:pt x="1784" y="6245"/>
                    <a:pt x="1792" y="6064"/>
                    <a:pt x="1795" y="5891"/>
                  </a:cubicBezTo>
                  <a:cubicBezTo>
                    <a:pt x="1806" y="5322"/>
                    <a:pt x="1770" y="4753"/>
                    <a:pt x="1687" y="4191"/>
                  </a:cubicBezTo>
                  <a:cubicBezTo>
                    <a:pt x="1485" y="2792"/>
                    <a:pt x="997" y="1409"/>
                    <a:pt x="1134"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0"/>
            <p:cNvSpPr/>
            <p:nvPr/>
          </p:nvSpPr>
          <p:spPr>
            <a:xfrm>
              <a:off x="7110425" y="1601300"/>
              <a:ext cx="16600" cy="13700"/>
            </a:xfrm>
            <a:custGeom>
              <a:avLst/>
              <a:gdLst/>
              <a:ahLst/>
              <a:cxnLst/>
              <a:rect l="l" t="t" r="r" b="b"/>
              <a:pathLst>
                <a:path w="664" h="548" extrusionOk="0">
                  <a:moveTo>
                    <a:pt x="16" y="1"/>
                  </a:moveTo>
                  <a:cubicBezTo>
                    <a:pt x="13" y="42"/>
                    <a:pt x="13" y="80"/>
                    <a:pt x="11" y="123"/>
                  </a:cubicBezTo>
                  <a:cubicBezTo>
                    <a:pt x="9" y="167"/>
                    <a:pt x="7" y="207"/>
                    <a:pt x="7" y="249"/>
                  </a:cubicBezTo>
                  <a:cubicBezTo>
                    <a:pt x="5" y="339"/>
                    <a:pt x="2" y="427"/>
                    <a:pt x="0" y="517"/>
                  </a:cubicBezTo>
                  <a:cubicBezTo>
                    <a:pt x="141" y="523"/>
                    <a:pt x="406" y="536"/>
                    <a:pt x="617" y="547"/>
                  </a:cubicBezTo>
                  <a:cubicBezTo>
                    <a:pt x="624" y="517"/>
                    <a:pt x="628" y="484"/>
                    <a:pt x="628" y="453"/>
                  </a:cubicBezTo>
                  <a:cubicBezTo>
                    <a:pt x="633" y="398"/>
                    <a:pt x="639" y="339"/>
                    <a:pt x="641" y="288"/>
                  </a:cubicBezTo>
                  <a:cubicBezTo>
                    <a:pt x="644" y="235"/>
                    <a:pt x="648" y="185"/>
                    <a:pt x="652" y="134"/>
                  </a:cubicBezTo>
                  <a:cubicBezTo>
                    <a:pt x="655" y="97"/>
                    <a:pt x="659" y="58"/>
                    <a:pt x="663" y="20"/>
                  </a:cubicBezTo>
                  <a:lnTo>
                    <a:pt x="16" y="1"/>
                  </a:ln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0"/>
            <p:cNvSpPr/>
            <p:nvPr/>
          </p:nvSpPr>
          <p:spPr>
            <a:xfrm>
              <a:off x="7157625" y="1604100"/>
              <a:ext cx="15800" cy="10725"/>
            </a:xfrm>
            <a:custGeom>
              <a:avLst/>
              <a:gdLst/>
              <a:ahLst/>
              <a:cxnLst/>
              <a:rect l="l" t="t" r="r" b="b"/>
              <a:pathLst>
                <a:path w="632" h="429" extrusionOk="0">
                  <a:moveTo>
                    <a:pt x="1" y="1"/>
                  </a:moveTo>
                  <a:cubicBezTo>
                    <a:pt x="5" y="25"/>
                    <a:pt x="10" y="47"/>
                    <a:pt x="14" y="71"/>
                  </a:cubicBezTo>
                  <a:cubicBezTo>
                    <a:pt x="23" y="123"/>
                    <a:pt x="32" y="176"/>
                    <a:pt x="40" y="231"/>
                  </a:cubicBezTo>
                  <a:cubicBezTo>
                    <a:pt x="51" y="297"/>
                    <a:pt x="62" y="363"/>
                    <a:pt x="76" y="429"/>
                  </a:cubicBezTo>
                  <a:lnTo>
                    <a:pt x="631" y="429"/>
                  </a:lnTo>
                  <a:lnTo>
                    <a:pt x="631" y="427"/>
                  </a:lnTo>
                  <a:cubicBezTo>
                    <a:pt x="629" y="372"/>
                    <a:pt x="627" y="312"/>
                    <a:pt x="625" y="262"/>
                  </a:cubicBezTo>
                  <a:cubicBezTo>
                    <a:pt x="622" y="209"/>
                    <a:pt x="620" y="159"/>
                    <a:pt x="618" y="108"/>
                  </a:cubicBezTo>
                  <a:cubicBezTo>
                    <a:pt x="616" y="75"/>
                    <a:pt x="614" y="42"/>
                    <a:pt x="611" y="9"/>
                  </a:cubicBezTo>
                  <a:lnTo>
                    <a:pt x="1" y="1"/>
                  </a:ln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0"/>
            <p:cNvSpPr/>
            <p:nvPr/>
          </p:nvSpPr>
          <p:spPr>
            <a:xfrm>
              <a:off x="7157900" y="1605850"/>
              <a:ext cx="15250" cy="3000"/>
            </a:xfrm>
            <a:custGeom>
              <a:avLst/>
              <a:gdLst/>
              <a:ahLst/>
              <a:cxnLst/>
              <a:rect l="l" t="t" r="r" b="b"/>
              <a:pathLst>
                <a:path w="610" h="120" extrusionOk="0">
                  <a:moveTo>
                    <a:pt x="1" y="1"/>
                  </a:moveTo>
                  <a:cubicBezTo>
                    <a:pt x="7" y="36"/>
                    <a:pt x="14" y="75"/>
                    <a:pt x="21" y="113"/>
                  </a:cubicBezTo>
                  <a:cubicBezTo>
                    <a:pt x="114" y="117"/>
                    <a:pt x="206" y="119"/>
                    <a:pt x="298" y="119"/>
                  </a:cubicBezTo>
                  <a:cubicBezTo>
                    <a:pt x="391" y="119"/>
                    <a:pt x="483" y="117"/>
                    <a:pt x="576" y="113"/>
                  </a:cubicBezTo>
                  <a:lnTo>
                    <a:pt x="609" y="113"/>
                  </a:lnTo>
                  <a:cubicBezTo>
                    <a:pt x="609" y="86"/>
                    <a:pt x="607" y="62"/>
                    <a:pt x="605" y="38"/>
                  </a:cubicBezTo>
                  <a:cubicBezTo>
                    <a:pt x="510" y="32"/>
                    <a:pt x="416" y="27"/>
                    <a:pt x="321" y="23"/>
                  </a:cubicBezTo>
                  <a:cubicBezTo>
                    <a:pt x="216" y="16"/>
                    <a:pt x="108" y="7"/>
                    <a:pt x="1" y="1"/>
                  </a:cubicBezTo>
                  <a:close/>
                </a:path>
              </a:pathLst>
            </a:custGeom>
            <a:solidFill>
              <a:srgbClr val="89BD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0"/>
            <p:cNvSpPr/>
            <p:nvPr/>
          </p:nvSpPr>
          <p:spPr>
            <a:xfrm>
              <a:off x="7110575" y="1604325"/>
              <a:ext cx="16175" cy="4200"/>
            </a:xfrm>
            <a:custGeom>
              <a:avLst/>
              <a:gdLst/>
              <a:ahLst/>
              <a:cxnLst/>
              <a:rect l="l" t="t" r="r" b="b"/>
              <a:pathLst>
                <a:path w="647" h="168" extrusionOk="0">
                  <a:moveTo>
                    <a:pt x="117" y="1"/>
                  </a:moveTo>
                  <a:cubicBezTo>
                    <a:pt x="80" y="1"/>
                    <a:pt x="42" y="1"/>
                    <a:pt x="5" y="2"/>
                  </a:cubicBezTo>
                  <a:cubicBezTo>
                    <a:pt x="3" y="46"/>
                    <a:pt x="1" y="86"/>
                    <a:pt x="1" y="128"/>
                  </a:cubicBezTo>
                  <a:cubicBezTo>
                    <a:pt x="128" y="136"/>
                    <a:pt x="258" y="141"/>
                    <a:pt x="385" y="145"/>
                  </a:cubicBezTo>
                  <a:cubicBezTo>
                    <a:pt x="466" y="150"/>
                    <a:pt x="552" y="158"/>
                    <a:pt x="635" y="167"/>
                  </a:cubicBezTo>
                  <a:cubicBezTo>
                    <a:pt x="638" y="114"/>
                    <a:pt x="642" y="64"/>
                    <a:pt x="646" y="13"/>
                  </a:cubicBezTo>
                  <a:cubicBezTo>
                    <a:pt x="559" y="11"/>
                    <a:pt x="471" y="13"/>
                    <a:pt x="385" y="7"/>
                  </a:cubicBezTo>
                  <a:cubicBezTo>
                    <a:pt x="297" y="4"/>
                    <a:pt x="207" y="1"/>
                    <a:pt x="117" y="1"/>
                  </a:cubicBezTo>
                  <a:close/>
                </a:path>
              </a:pathLst>
            </a:custGeom>
            <a:solidFill>
              <a:srgbClr val="89BD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0"/>
            <p:cNvSpPr/>
            <p:nvPr/>
          </p:nvSpPr>
          <p:spPr>
            <a:xfrm>
              <a:off x="7129200" y="1228175"/>
              <a:ext cx="57350" cy="102775"/>
            </a:xfrm>
            <a:custGeom>
              <a:avLst/>
              <a:gdLst/>
              <a:ahLst/>
              <a:cxnLst/>
              <a:rect l="l" t="t" r="r" b="b"/>
              <a:pathLst>
                <a:path w="2294" h="4111" extrusionOk="0">
                  <a:moveTo>
                    <a:pt x="710" y="0"/>
                  </a:moveTo>
                  <a:lnTo>
                    <a:pt x="0" y="4098"/>
                  </a:lnTo>
                  <a:cubicBezTo>
                    <a:pt x="161" y="4105"/>
                    <a:pt x="323" y="4111"/>
                    <a:pt x="485" y="4111"/>
                  </a:cubicBezTo>
                  <a:cubicBezTo>
                    <a:pt x="530" y="4111"/>
                    <a:pt x="576" y="4110"/>
                    <a:pt x="622" y="4109"/>
                  </a:cubicBezTo>
                  <a:cubicBezTo>
                    <a:pt x="1140" y="4105"/>
                    <a:pt x="1658" y="4046"/>
                    <a:pt x="2166" y="3936"/>
                  </a:cubicBezTo>
                  <a:cubicBezTo>
                    <a:pt x="2207" y="3927"/>
                    <a:pt x="2249" y="3916"/>
                    <a:pt x="2293" y="3905"/>
                  </a:cubicBezTo>
                  <a:cubicBezTo>
                    <a:pt x="2207" y="3407"/>
                    <a:pt x="2126" y="2908"/>
                    <a:pt x="2025" y="2418"/>
                  </a:cubicBezTo>
                  <a:cubicBezTo>
                    <a:pt x="1926" y="1940"/>
                    <a:pt x="1812" y="1461"/>
                    <a:pt x="1608" y="1028"/>
                  </a:cubicBezTo>
                  <a:cubicBezTo>
                    <a:pt x="1401" y="596"/>
                    <a:pt x="1101" y="209"/>
                    <a:pt x="710" y="0"/>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0"/>
            <p:cNvSpPr/>
            <p:nvPr/>
          </p:nvSpPr>
          <p:spPr>
            <a:xfrm>
              <a:off x="7175425" y="1323475"/>
              <a:ext cx="13525" cy="11950"/>
            </a:xfrm>
            <a:custGeom>
              <a:avLst/>
              <a:gdLst/>
              <a:ahLst/>
              <a:cxnLst/>
              <a:rect l="l" t="t" r="r" b="b"/>
              <a:pathLst>
                <a:path w="541" h="478" extrusionOk="0">
                  <a:moveTo>
                    <a:pt x="475" y="1"/>
                  </a:moveTo>
                  <a:lnTo>
                    <a:pt x="0" y="95"/>
                  </a:lnTo>
                  <a:lnTo>
                    <a:pt x="38" y="478"/>
                  </a:lnTo>
                  <a:cubicBezTo>
                    <a:pt x="271" y="478"/>
                    <a:pt x="541" y="374"/>
                    <a:pt x="541" y="374"/>
                  </a:cubicBezTo>
                  <a:lnTo>
                    <a:pt x="475" y="1"/>
                  </a:lnTo>
                  <a:close/>
                </a:path>
              </a:pathLst>
            </a:custGeom>
            <a:solidFill>
              <a:srgbClr val="89BD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0"/>
            <p:cNvSpPr/>
            <p:nvPr/>
          </p:nvSpPr>
          <p:spPr>
            <a:xfrm>
              <a:off x="7117825" y="1145500"/>
              <a:ext cx="38250" cy="41525"/>
            </a:xfrm>
            <a:custGeom>
              <a:avLst/>
              <a:gdLst/>
              <a:ahLst/>
              <a:cxnLst/>
              <a:rect l="l" t="t" r="r" b="b"/>
              <a:pathLst>
                <a:path w="1530" h="1661" extrusionOk="0">
                  <a:moveTo>
                    <a:pt x="155" y="0"/>
                  </a:moveTo>
                  <a:cubicBezTo>
                    <a:pt x="75" y="0"/>
                    <a:pt x="19" y="7"/>
                    <a:pt x="1" y="20"/>
                  </a:cubicBezTo>
                  <a:lnTo>
                    <a:pt x="1274" y="1660"/>
                  </a:lnTo>
                  <a:cubicBezTo>
                    <a:pt x="1529" y="914"/>
                    <a:pt x="1505" y="349"/>
                    <a:pt x="1108" y="180"/>
                  </a:cubicBezTo>
                  <a:cubicBezTo>
                    <a:pt x="811" y="56"/>
                    <a:pt x="384" y="0"/>
                    <a:pt x="155"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0"/>
            <p:cNvSpPr/>
            <p:nvPr/>
          </p:nvSpPr>
          <p:spPr>
            <a:xfrm>
              <a:off x="7066100" y="1158550"/>
              <a:ext cx="89975" cy="181700"/>
            </a:xfrm>
            <a:custGeom>
              <a:avLst/>
              <a:gdLst/>
              <a:ahLst/>
              <a:cxnLst/>
              <a:rect l="l" t="t" r="r" b="b"/>
              <a:pathLst>
                <a:path w="3599" h="7268" extrusionOk="0">
                  <a:moveTo>
                    <a:pt x="1244" y="1"/>
                  </a:moveTo>
                  <a:cubicBezTo>
                    <a:pt x="642" y="1195"/>
                    <a:pt x="752" y="2608"/>
                    <a:pt x="532" y="3925"/>
                  </a:cubicBezTo>
                  <a:cubicBezTo>
                    <a:pt x="491" y="4182"/>
                    <a:pt x="433" y="4441"/>
                    <a:pt x="321" y="4676"/>
                  </a:cubicBezTo>
                  <a:cubicBezTo>
                    <a:pt x="238" y="4854"/>
                    <a:pt x="124" y="5017"/>
                    <a:pt x="56" y="5199"/>
                  </a:cubicBezTo>
                  <a:cubicBezTo>
                    <a:pt x="23" y="5285"/>
                    <a:pt x="1" y="5383"/>
                    <a:pt x="40" y="5465"/>
                  </a:cubicBezTo>
                  <a:cubicBezTo>
                    <a:pt x="66" y="5515"/>
                    <a:pt x="126" y="5548"/>
                    <a:pt x="181" y="5548"/>
                  </a:cubicBezTo>
                  <a:cubicBezTo>
                    <a:pt x="215" y="5548"/>
                    <a:pt x="246" y="5536"/>
                    <a:pt x="267" y="5509"/>
                  </a:cubicBezTo>
                  <a:cubicBezTo>
                    <a:pt x="317" y="5583"/>
                    <a:pt x="297" y="5684"/>
                    <a:pt x="273" y="5772"/>
                  </a:cubicBezTo>
                  <a:cubicBezTo>
                    <a:pt x="251" y="5862"/>
                    <a:pt x="225" y="5959"/>
                    <a:pt x="269" y="6040"/>
                  </a:cubicBezTo>
                  <a:cubicBezTo>
                    <a:pt x="292" y="6083"/>
                    <a:pt x="345" y="6109"/>
                    <a:pt x="393" y="6109"/>
                  </a:cubicBezTo>
                  <a:cubicBezTo>
                    <a:pt x="433" y="6109"/>
                    <a:pt x="470" y="6091"/>
                    <a:pt x="482" y="6051"/>
                  </a:cubicBezTo>
                  <a:cubicBezTo>
                    <a:pt x="504" y="6264"/>
                    <a:pt x="497" y="6484"/>
                    <a:pt x="541" y="6695"/>
                  </a:cubicBezTo>
                  <a:cubicBezTo>
                    <a:pt x="585" y="6905"/>
                    <a:pt x="693" y="7116"/>
                    <a:pt x="884" y="7217"/>
                  </a:cubicBezTo>
                  <a:cubicBezTo>
                    <a:pt x="946" y="7251"/>
                    <a:pt x="1019" y="7267"/>
                    <a:pt x="1091" y="7267"/>
                  </a:cubicBezTo>
                  <a:cubicBezTo>
                    <a:pt x="1237" y="7267"/>
                    <a:pt x="1381" y="7200"/>
                    <a:pt x="1439" y="7068"/>
                  </a:cubicBezTo>
                  <a:lnTo>
                    <a:pt x="3598" y="7158"/>
                  </a:lnTo>
                  <a:lnTo>
                    <a:pt x="3368" y="350"/>
                  </a:lnTo>
                  <a:lnTo>
                    <a:pt x="1244" y="1"/>
                  </a:ln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0"/>
            <p:cNvSpPr/>
            <p:nvPr/>
          </p:nvSpPr>
          <p:spPr>
            <a:xfrm>
              <a:off x="7138425" y="1230975"/>
              <a:ext cx="127275" cy="99475"/>
            </a:xfrm>
            <a:custGeom>
              <a:avLst/>
              <a:gdLst/>
              <a:ahLst/>
              <a:cxnLst/>
              <a:rect l="l" t="t" r="r" b="b"/>
              <a:pathLst>
                <a:path w="5091" h="3979" extrusionOk="0">
                  <a:moveTo>
                    <a:pt x="448" y="0"/>
                  </a:moveTo>
                  <a:lnTo>
                    <a:pt x="448" y="0"/>
                  </a:lnTo>
                  <a:cubicBezTo>
                    <a:pt x="0" y="888"/>
                    <a:pt x="226" y="2155"/>
                    <a:pt x="973" y="2954"/>
                  </a:cubicBezTo>
                  <a:cubicBezTo>
                    <a:pt x="1138" y="3126"/>
                    <a:pt x="1316" y="3284"/>
                    <a:pt x="1505" y="3426"/>
                  </a:cubicBezTo>
                  <a:cubicBezTo>
                    <a:pt x="1729" y="3598"/>
                    <a:pt x="1959" y="3762"/>
                    <a:pt x="2214" y="3863"/>
                  </a:cubicBezTo>
                  <a:cubicBezTo>
                    <a:pt x="2419" y="3944"/>
                    <a:pt x="2630" y="3979"/>
                    <a:pt x="2839" y="3979"/>
                  </a:cubicBezTo>
                  <a:cubicBezTo>
                    <a:pt x="3161" y="3979"/>
                    <a:pt x="3479" y="3896"/>
                    <a:pt x="3767" y="3771"/>
                  </a:cubicBezTo>
                  <a:cubicBezTo>
                    <a:pt x="4239" y="3563"/>
                    <a:pt x="4652" y="3244"/>
                    <a:pt x="5091" y="2976"/>
                  </a:cubicBezTo>
                  <a:cubicBezTo>
                    <a:pt x="5036" y="2851"/>
                    <a:pt x="5023" y="2787"/>
                    <a:pt x="4966" y="2660"/>
                  </a:cubicBezTo>
                  <a:cubicBezTo>
                    <a:pt x="4601" y="2869"/>
                    <a:pt x="4153" y="2954"/>
                    <a:pt x="3721" y="2978"/>
                  </a:cubicBezTo>
                  <a:cubicBezTo>
                    <a:pt x="3680" y="2981"/>
                    <a:pt x="3640" y="2982"/>
                    <a:pt x="3600" y="2982"/>
                  </a:cubicBezTo>
                  <a:cubicBezTo>
                    <a:pt x="3187" y="2982"/>
                    <a:pt x="2785" y="2859"/>
                    <a:pt x="2442" y="2625"/>
                  </a:cubicBezTo>
                  <a:cubicBezTo>
                    <a:pt x="2008" y="2322"/>
                    <a:pt x="1707" y="1847"/>
                    <a:pt x="1421" y="1388"/>
                  </a:cubicBezTo>
                  <a:lnTo>
                    <a:pt x="589" y="49"/>
                  </a:lnTo>
                  <a:lnTo>
                    <a:pt x="448" y="0"/>
                  </a:ln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0"/>
            <p:cNvSpPr/>
            <p:nvPr/>
          </p:nvSpPr>
          <p:spPr>
            <a:xfrm>
              <a:off x="7138425" y="1230925"/>
              <a:ext cx="65125" cy="95050"/>
            </a:xfrm>
            <a:custGeom>
              <a:avLst/>
              <a:gdLst/>
              <a:ahLst/>
              <a:cxnLst/>
              <a:rect l="l" t="t" r="r" b="b"/>
              <a:pathLst>
                <a:path w="2605" h="3802" extrusionOk="0">
                  <a:moveTo>
                    <a:pt x="448" y="0"/>
                  </a:moveTo>
                  <a:lnTo>
                    <a:pt x="448" y="0"/>
                  </a:lnTo>
                  <a:cubicBezTo>
                    <a:pt x="0" y="890"/>
                    <a:pt x="224" y="2157"/>
                    <a:pt x="973" y="2956"/>
                  </a:cubicBezTo>
                  <a:cubicBezTo>
                    <a:pt x="1138" y="3128"/>
                    <a:pt x="1316" y="3283"/>
                    <a:pt x="1505" y="3426"/>
                  </a:cubicBezTo>
                  <a:cubicBezTo>
                    <a:pt x="1687" y="3567"/>
                    <a:pt x="1874" y="3703"/>
                    <a:pt x="2073" y="3802"/>
                  </a:cubicBezTo>
                  <a:cubicBezTo>
                    <a:pt x="2157" y="3584"/>
                    <a:pt x="2256" y="3374"/>
                    <a:pt x="2368" y="3169"/>
                  </a:cubicBezTo>
                  <a:cubicBezTo>
                    <a:pt x="2447" y="3024"/>
                    <a:pt x="2526" y="2875"/>
                    <a:pt x="2605" y="2728"/>
                  </a:cubicBezTo>
                  <a:cubicBezTo>
                    <a:pt x="2550" y="2697"/>
                    <a:pt x="2495" y="2662"/>
                    <a:pt x="2442" y="2627"/>
                  </a:cubicBezTo>
                  <a:cubicBezTo>
                    <a:pt x="2008" y="2322"/>
                    <a:pt x="1707" y="1847"/>
                    <a:pt x="1421" y="1388"/>
                  </a:cubicBezTo>
                  <a:lnTo>
                    <a:pt x="589" y="49"/>
                  </a:lnTo>
                  <a:lnTo>
                    <a:pt x="448" y="0"/>
                  </a:ln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0"/>
            <p:cNvSpPr/>
            <p:nvPr/>
          </p:nvSpPr>
          <p:spPr>
            <a:xfrm>
              <a:off x="7181125" y="1292025"/>
              <a:ext cx="32975" cy="39500"/>
            </a:xfrm>
            <a:custGeom>
              <a:avLst/>
              <a:gdLst/>
              <a:ahLst/>
              <a:cxnLst/>
              <a:rect l="l" t="t" r="r" b="b"/>
              <a:pathLst>
                <a:path w="1319" h="1580" extrusionOk="0">
                  <a:moveTo>
                    <a:pt x="873" y="1"/>
                  </a:moveTo>
                  <a:cubicBezTo>
                    <a:pt x="778" y="44"/>
                    <a:pt x="717" y="135"/>
                    <a:pt x="660" y="220"/>
                  </a:cubicBezTo>
                  <a:cubicBezTo>
                    <a:pt x="453" y="536"/>
                    <a:pt x="253" y="857"/>
                    <a:pt x="60" y="1184"/>
                  </a:cubicBezTo>
                  <a:cubicBezTo>
                    <a:pt x="32" y="1235"/>
                    <a:pt x="1" y="1292"/>
                    <a:pt x="21" y="1353"/>
                  </a:cubicBezTo>
                  <a:cubicBezTo>
                    <a:pt x="38" y="1411"/>
                    <a:pt x="97" y="1444"/>
                    <a:pt x="154" y="1444"/>
                  </a:cubicBezTo>
                  <a:cubicBezTo>
                    <a:pt x="186" y="1444"/>
                    <a:pt x="216" y="1434"/>
                    <a:pt x="238" y="1413"/>
                  </a:cubicBezTo>
                  <a:cubicBezTo>
                    <a:pt x="265" y="1389"/>
                    <a:pt x="301" y="1354"/>
                    <a:pt x="331" y="1354"/>
                  </a:cubicBezTo>
                  <a:cubicBezTo>
                    <a:pt x="343" y="1354"/>
                    <a:pt x="354" y="1359"/>
                    <a:pt x="363" y="1371"/>
                  </a:cubicBezTo>
                  <a:cubicBezTo>
                    <a:pt x="383" y="1397"/>
                    <a:pt x="370" y="1432"/>
                    <a:pt x="370" y="1463"/>
                  </a:cubicBezTo>
                  <a:cubicBezTo>
                    <a:pt x="372" y="1527"/>
                    <a:pt x="442" y="1580"/>
                    <a:pt x="502" y="1580"/>
                  </a:cubicBezTo>
                  <a:cubicBezTo>
                    <a:pt x="503" y="1580"/>
                    <a:pt x="505" y="1580"/>
                    <a:pt x="507" y="1580"/>
                  </a:cubicBezTo>
                  <a:cubicBezTo>
                    <a:pt x="566" y="1580"/>
                    <a:pt x="615" y="1545"/>
                    <a:pt x="657" y="1507"/>
                  </a:cubicBezTo>
                  <a:cubicBezTo>
                    <a:pt x="989" y="1211"/>
                    <a:pt x="1044" y="679"/>
                    <a:pt x="1319" y="328"/>
                  </a:cubicBezTo>
                  <a:lnTo>
                    <a:pt x="1171" y="255"/>
                  </a:lnTo>
                  <a:cubicBezTo>
                    <a:pt x="1132" y="205"/>
                    <a:pt x="1088" y="152"/>
                    <a:pt x="1031" y="128"/>
                  </a:cubicBezTo>
                  <a:cubicBezTo>
                    <a:pt x="996" y="115"/>
                    <a:pt x="956" y="113"/>
                    <a:pt x="921" y="95"/>
                  </a:cubicBezTo>
                  <a:cubicBezTo>
                    <a:pt x="886" y="80"/>
                    <a:pt x="855" y="33"/>
                    <a:pt x="873" y="1"/>
                  </a:cubicBezTo>
                  <a:close/>
                </a:path>
              </a:pathLst>
            </a:custGeom>
            <a:solidFill>
              <a:srgbClr val="89BD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0"/>
            <p:cNvSpPr/>
            <p:nvPr/>
          </p:nvSpPr>
          <p:spPr>
            <a:xfrm>
              <a:off x="7064400" y="1304425"/>
              <a:ext cx="153500" cy="292050"/>
            </a:xfrm>
            <a:custGeom>
              <a:avLst/>
              <a:gdLst/>
              <a:ahLst/>
              <a:cxnLst/>
              <a:rect l="l" t="t" r="r" b="b"/>
              <a:pathLst>
                <a:path w="6140" h="11682" extrusionOk="0">
                  <a:moveTo>
                    <a:pt x="4119" y="1"/>
                  </a:moveTo>
                  <a:lnTo>
                    <a:pt x="1564" y="179"/>
                  </a:lnTo>
                  <a:cubicBezTo>
                    <a:pt x="537" y="4066"/>
                    <a:pt x="277" y="7705"/>
                    <a:pt x="1" y="11309"/>
                  </a:cubicBezTo>
                  <a:cubicBezTo>
                    <a:pt x="335" y="11395"/>
                    <a:pt x="1088" y="11544"/>
                    <a:pt x="1428" y="11627"/>
                  </a:cubicBezTo>
                  <a:cubicBezTo>
                    <a:pt x="1584" y="11666"/>
                    <a:pt x="1737" y="11682"/>
                    <a:pt x="1890" y="11682"/>
                  </a:cubicBezTo>
                  <a:cubicBezTo>
                    <a:pt x="2455" y="11682"/>
                    <a:pt x="3006" y="11466"/>
                    <a:pt x="3570" y="11397"/>
                  </a:cubicBezTo>
                  <a:cubicBezTo>
                    <a:pt x="3664" y="11385"/>
                    <a:pt x="3758" y="11380"/>
                    <a:pt x="3852" y="11380"/>
                  </a:cubicBezTo>
                  <a:cubicBezTo>
                    <a:pt x="4415" y="11380"/>
                    <a:pt x="4963" y="11560"/>
                    <a:pt x="5527" y="11560"/>
                  </a:cubicBezTo>
                  <a:cubicBezTo>
                    <a:pt x="5598" y="11560"/>
                    <a:pt x="5670" y="11557"/>
                    <a:pt x="5742" y="11550"/>
                  </a:cubicBezTo>
                  <a:cubicBezTo>
                    <a:pt x="5871" y="11539"/>
                    <a:pt x="6005" y="11520"/>
                    <a:pt x="6139" y="11496"/>
                  </a:cubicBezTo>
                  <a:cubicBezTo>
                    <a:pt x="5715" y="8759"/>
                    <a:pt x="5761" y="4040"/>
                    <a:pt x="4119" y="1"/>
                  </a:cubicBezTo>
                  <a:close/>
                </a:path>
              </a:pathLst>
            </a:custGeom>
            <a:solidFill>
              <a:srgbClr val="FD8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0"/>
            <p:cNvSpPr/>
            <p:nvPr/>
          </p:nvSpPr>
          <p:spPr>
            <a:xfrm>
              <a:off x="7081400" y="1312750"/>
              <a:ext cx="34275" cy="277200"/>
            </a:xfrm>
            <a:custGeom>
              <a:avLst/>
              <a:gdLst/>
              <a:ahLst/>
              <a:cxnLst/>
              <a:rect l="l" t="t" r="r" b="b"/>
              <a:pathLst>
                <a:path w="1371" h="11088" extrusionOk="0">
                  <a:moveTo>
                    <a:pt x="1325" y="0"/>
                  </a:moveTo>
                  <a:cubicBezTo>
                    <a:pt x="1310" y="0"/>
                    <a:pt x="1295" y="9"/>
                    <a:pt x="1289" y="28"/>
                  </a:cubicBezTo>
                  <a:cubicBezTo>
                    <a:pt x="1071" y="707"/>
                    <a:pt x="985" y="1431"/>
                    <a:pt x="924" y="2136"/>
                  </a:cubicBezTo>
                  <a:cubicBezTo>
                    <a:pt x="860" y="2844"/>
                    <a:pt x="834" y="3559"/>
                    <a:pt x="805" y="4273"/>
                  </a:cubicBezTo>
                  <a:cubicBezTo>
                    <a:pt x="775" y="5002"/>
                    <a:pt x="746" y="5731"/>
                    <a:pt x="669" y="6458"/>
                  </a:cubicBezTo>
                  <a:cubicBezTo>
                    <a:pt x="595" y="7185"/>
                    <a:pt x="458" y="7897"/>
                    <a:pt x="327" y="8611"/>
                  </a:cubicBezTo>
                  <a:cubicBezTo>
                    <a:pt x="179" y="9401"/>
                    <a:pt x="19" y="10207"/>
                    <a:pt x="2" y="11013"/>
                  </a:cubicBezTo>
                  <a:cubicBezTo>
                    <a:pt x="0" y="11063"/>
                    <a:pt x="36" y="11087"/>
                    <a:pt x="74" y="11087"/>
                  </a:cubicBezTo>
                  <a:cubicBezTo>
                    <a:pt x="112" y="11087"/>
                    <a:pt x="152" y="11062"/>
                    <a:pt x="155" y="11013"/>
                  </a:cubicBezTo>
                  <a:cubicBezTo>
                    <a:pt x="215" y="10288"/>
                    <a:pt x="309" y="9568"/>
                    <a:pt x="443" y="8854"/>
                  </a:cubicBezTo>
                  <a:cubicBezTo>
                    <a:pt x="570" y="8158"/>
                    <a:pt x="709" y="7464"/>
                    <a:pt x="794" y="6761"/>
                  </a:cubicBezTo>
                  <a:cubicBezTo>
                    <a:pt x="968" y="5336"/>
                    <a:pt x="939" y="3898"/>
                    <a:pt x="1036" y="2466"/>
                  </a:cubicBezTo>
                  <a:cubicBezTo>
                    <a:pt x="1091" y="1649"/>
                    <a:pt x="1214" y="852"/>
                    <a:pt x="1365" y="48"/>
                  </a:cubicBezTo>
                  <a:cubicBezTo>
                    <a:pt x="1371" y="19"/>
                    <a:pt x="1348" y="0"/>
                    <a:pt x="1325" y="0"/>
                  </a:cubicBezTo>
                  <a:close/>
                </a:path>
              </a:pathLst>
            </a:custGeom>
            <a:solidFill>
              <a:srgbClr val="FF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0"/>
            <p:cNvSpPr/>
            <p:nvPr/>
          </p:nvSpPr>
          <p:spPr>
            <a:xfrm>
              <a:off x="7114800" y="1317625"/>
              <a:ext cx="13875" cy="276450"/>
            </a:xfrm>
            <a:custGeom>
              <a:avLst/>
              <a:gdLst/>
              <a:ahLst/>
              <a:cxnLst/>
              <a:rect l="l" t="t" r="r" b="b"/>
              <a:pathLst>
                <a:path w="555" h="11058" extrusionOk="0">
                  <a:moveTo>
                    <a:pt x="488" y="1"/>
                  </a:moveTo>
                  <a:cubicBezTo>
                    <a:pt x="453" y="1"/>
                    <a:pt x="417" y="23"/>
                    <a:pt x="414" y="66"/>
                  </a:cubicBezTo>
                  <a:lnTo>
                    <a:pt x="416" y="68"/>
                  </a:lnTo>
                  <a:cubicBezTo>
                    <a:pt x="190" y="2899"/>
                    <a:pt x="69" y="5741"/>
                    <a:pt x="36" y="8580"/>
                  </a:cubicBezTo>
                  <a:cubicBezTo>
                    <a:pt x="27" y="9378"/>
                    <a:pt x="1" y="10181"/>
                    <a:pt x="40" y="10979"/>
                  </a:cubicBezTo>
                  <a:cubicBezTo>
                    <a:pt x="43" y="11031"/>
                    <a:pt x="83" y="11058"/>
                    <a:pt x="123" y="11058"/>
                  </a:cubicBezTo>
                  <a:cubicBezTo>
                    <a:pt x="163" y="11058"/>
                    <a:pt x="203" y="11031"/>
                    <a:pt x="205" y="10979"/>
                  </a:cubicBezTo>
                  <a:cubicBezTo>
                    <a:pt x="227" y="10269"/>
                    <a:pt x="203" y="9558"/>
                    <a:pt x="205" y="8848"/>
                  </a:cubicBezTo>
                  <a:cubicBezTo>
                    <a:pt x="207" y="8139"/>
                    <a:pt x="216" y="7427"/>
                    <a:pt x="231" y="6716"/>
                  </a:cubicBezTo>
                  <a:cubicBezTo>
                    <a:pt x="262" y="5297"/>
                    <a:pt x="317" y="3876"/>
                    <a:pt x="398" y="2460"/>
                  </a:cubicBezTo>
                  <a:cubicBezTo>
                    <a:pt x="444" y="1660"/>
                    <a:pt x="495" y="863"/>
                    <a:pt x="552" y="66"/>
                  </a:cubicBezTo>
                  <a:cubicBezTo>
                    <a:pt x="554" y="22"/>
                    <a:pt x="522" y="1"/>
                    <a:pt x="488" y="1"/>
                  </a:cubicBezTo>
                  <a:close/>
                </a:path>
              </a:pathLst>
            </a:custGeom>
            <a:solidFill>
              <a:srgbClr val="FF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0"/>
            <p:cNvSpPr/>
            <p:nvPr/>
          </p:nvSpPr>
          <p:spPr>
            <a:xfrm>
              <a:off x="7139900" y="1313625"/>
              <a:ext cx="7825" cy="272025"/>
            </a:xfrm>
            <a:custGeom>
              <a:avLst/>
              <a:gdLst/>
              <a:ahLst/>
              <a:cxnLst/>
              <a:rect l="l" t="t" r="r" b="b"/>
              <a:pathLst>
                <a:path w="313" h="10881" extrusionOk="0">
                  <a:moveTo>
                    <a:pt x="186" y="0"/>
                  </a:moveTo>
                  <a:cubicBezTo>
                    <a:pt x="165" y="0"/>
                    <a:pt x="144" y="14"/>
                    <a:pt x="143" y="41"/>
                  </a:cubicBezTo>
                  <a:cubicBezTo>
                    <a:pt x="53" y="1443"/>
                    <a:pt x="29" y="2841"/>
                    <a:pt x="16" y="4245"/>
                  </a:cubicBezTo>
                  <a:cubicBezTo>
                    <a:pt x="1" y="5639"/>
                    <a:pt x="9" y="7032"/>
                    <a:pt x="40" y="8424"/>
                  </a:cubicBezTo>
                  <a:cubicBezTo>
                    <a:pt x="49" y="8815"/>
                    <a:pt x="60" y="9204"/>
                    <a:pt x="71" y="9595"/>
                  </a:cubicBezTo>
                  <a:cubicBezTo>
                    <a:pt x="84" y="9992"/>
                    <a:pt x="82" y="10394"/>
                    <a:pt x="117" y="10792"/>
                  </a:cubicBezTo>
                  <a:cubicBezTo>
                    <a:pt x="122" y="10850"/>
                    <a:pt x="169" y="10881"/>
                    <a:pt x="214" y="10881"/>
                  </a:cubicBezTo>
                  <a:cubicBezTo>
                    <a:pt x="258" y="10881"/>
                    <a:pt x="300" y="10851"/>
                    <a:pt x="301" y="10792"/>
                  </a:cubicBezTo>
                  <a:cubicBezTo>
                    <a:pt x="312" y="10093"/>
                    <a:pt x="257" y="9388"/>
                    <a:pt x="240" y="8690"/>
                  </a:cubicBezTo>
                  <a:cubicBezTo>
                    <a:pt x="222" y="7991"/>
                    <a:pt x="211" y="7291"/>
                    <a:pt x="203" y="6588"/>
                  </a:cubicBezTo>
                  <a:cubicBezTo>
                    <a:pt x="185" y="5196"/>
                    <a:pt x="181" y="3801"/>
                    <a:pt x="203" y="2409"/>
                  </a:cubicBezTo>
                  <a:cubicBezTo>
                    <a:pt x="216" y="1620"/>
                    <a:pt x="225" y="830"/>
                    <a:pt x="227" y="41"/>
                  </a:cubicBezTo>
                  <a:cubicBezTo>
                    <a:pt x="227" y="14"/>
                    <a:pt x="206" y="0"/>
                    <a:pt x="186" y="0"/>
                  </a:cubicBezTo>
                  <a:close/>
                </a:path>
              </a:pathLst>
            </a:custGeom>
            <a:solidFill>
              <a:srgbClr val="FF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0"/>
            <p:cNvSpPr/>
            <p:nvPr/>
          </p:nvSpPr>
          <p:spPr>
            <a:xfrm>
              <a:off x="7155650" y="1313400"/>
              <a:ext cx="17650" cy="270325"/>
            </a:xfrm>
            <a:custGeom>
              <a:avLst/>
              <a:gdLst/>
              <a:ahLst/>
              <a:cxnLst/>
              <a:rect l="l" t="t" r="r" b="b"/>
              <a:pathLst>
                <a:path w="706" h="10813" extrusionOk="0">
                  <a:moveTo>
                    <a:pt x="66" y="1"/>
                  </a:moveTo>
                  <a:cubicBezTo>
                    <a:pt x="34" y="1"/>
                    <a:pt x="0" y="21"/>
                    <a:pt x="5" y="57"/>
                  </a:cubicBezTo>
                  <a:cubicBezTo>
                    <a:pt x="370" y="2802"/>
                    <a:pt x="350" y="5576"/>
                    <a:pt x="427" y="8339"/>
                  </a:cubicBezTo>
                  <a:lnTo>
                    <a:pt x="460" y="9503"/>
                  </a:lnTo>
                  <a:cubicBezTo>
                    <a:pt x="473" y="9907"/>
                    <a:pt x="464" y="10320"/>
                    <a:pt x="504" y="10721"/>
                  </a:cubicBezTo>
                  <a:cubicBezTo>
                    <a:pt x="509" y="10781"/>
                    <a:pt x="556" y="10812"/>
                    <a:pt x="601" y="10812"/>
                  </a:cubicBezTo>
                  <a:cubicBezTo>
                    <a:pt x="645" y="10812"/>
                    <a:pt x="688" y="10782"/>
                    <a:pt x="690" y="10721"/>
                  </a:cubicBezTo>
                  <a:cubicBezTo>
                    <a:pt x="706" y="10370"/>
                    <a:pt x="679" y="10014"/>
                    <a:pt x="671" y="9663"/>
                  </a:cubicBezTo>
                  <a:lnTo>
                    <a:pt x="642" y="8602"/>
                  </a:lnTo>
                  <a:cubicBezTo>
                    <a:pt x="622" y="7897"/>
                    <a:pt x="603" y="7190"/>
                    <a:pt x="581" y="6485"/>
                  </a:cubicBezTo>
                  <a:cubicBezTo>
                    <a:pt x="537" y="5097"/>
                    <a:pt x="513" y="3707"/>
                    <a:pt x="405" y="2323"/>
                  </a:cubicBezTo>
                  <a:cubicBezTo>
                    <a:pt x="346" y="1559"/>
                    <a:pt x="251" y="799"/>
                    <a:pt x="122" y="42"/>
                  </a:cubicBezTo>
                  <a:cubicBezTo>
                    <a:pt x="117" y="14"/>
                    <a:pt x="92" y="1"/>
                    <a:pt x="66" y="1"/>
                  </a:cubicBezTo>
                  <a:close/>
                </a:path>
              </a:pathLst>
            </a:custGeom>
            <a:solidFill>
              <a:srgbClr val="FF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0"/>
            <p:cNvSpPr/>
            <p:nvPr/>
          </p:nvSpPr>
          <p:spPr>
            <a:xfrm>
              <a:off x="7166650" y="1316500"/>
              <a:ext cx="35750" cy="270325"/>
            </a:xfrm>
            <a:custGeom>
              <a:avLst/>
              <a:gdLst/>
              <a:ahLst/>
              <a:cxnLst/>
              <a:rect l="l" t="t" r="r" b="b"/>
              <a:pathLst>
                <a:path w="1430" h="10813" extrusionOk="0">
                  <a:moveTo>
                    <a:pt x="53" y="0"/>
                  </a:moveTo>
                  <a:cubicBezTo>
                    <a:pt x="27" y="0"/>
                    <a:pt x="0" y="22"/>
                    <a:pt x="7" y="56"/>
                  </a:cubicBezTo>
                  <a:cubicBezTo>
                    <a:pt x="286" y="1435"/>
                    <a:pt x="481" y="2832"/>
                    <a:pt x="593" y="4235"/>
                  </a:cubicBezTo>
                  <a:cubicBezTo>
                    <a:pt x="705" y="5625"/>
                    <a:pt x="771" y="7020"/>
                    <a:pt x="905" y="8408"/>
                  </a:cubicBezTo>
                  <a:cubicBezTo>
                    <a:pt x="982" y="9188"/>
                    <a:pt x="1076" y="9963"/>
                    <a:pt x="1210" y="10736"/>
                  </a:cubicBezTo>
                  <a:cubicBezTo>
                    <a:pt x="1220" y="10789"/>
                    <a:pt x="1258" y="10812"/>
                    <a:pt x="1299" y="10812"/>
                  </a:cubicBezTo>
                  <a:cubicBezTo>
                    <a:pt x="1361" y="10812"/>
                    <a:pt x="1430" y="10759"/>
                    <a:pt x="1417" y="10679"/>
                  </a:cubicBezTo>
                  <a:cubicBezTo>
                    <a:pt x="942" y="7920"/>
                    <a:pt x="962" y="5109"/>
                    <a:pt x="569" y="2342"/>
                  </a:cubicBezTo>
                  <a:cubicBezTo>
                    <a:pt x="459" y="1562"/>
                    <a:pt x="318" y="787"/>
                    <a:pt x="97" y="32"/>
                  </a:cubicBezTo>
                  <a:cubicBezTo>
                    <a:pt x="89" y="10"/>
                    <a:pt x="71" y="0"/>
                    <a:pt x="53" y="0"/>
                  </a:cubicBezTo>
                  <a:close/>
                </a:path>
              </a:pathLst>
            </a:custGeom>
            <a:solidFill>
              <a:srgbClr val="FF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0"/>
            <p:cNvSpPr/>
            <p:nvPr/>
          </p:nvSpPr>
          <p:spPr>
            <a:xfrm>
              <a:off x="7124525" y="1198150"/>
              <a:ext cx="17425" cy="31100"/>
            </a:xfrm>
            <a:custGeom>
              <a:avLst/>
              <a:gdLst/>
              <a:ahLst/>
              <a:cxnLst/>
              <a:rect l="l" t="t" r="r" b="b"/>
              <a:pathLst>
                <a:path w="697" h="1244" extrusionOk="0">
                  <a:moveTo>
                    <a:pt x="449" y="0"/>
                  </a:moveTo>
                  <a:lnTo>
                    <a:pt x="5" y="11"/>
                  </a:lnTo>
                  <a:lnTo>
                    <a:pt x="5" y="1162"/>
                  </a:lnTo>
                  <a:cubicBezTo>
                    <a:pt x="1" y="1186"/>
                    <a:pt x="7" y="1210"/>
                    <a:pt x="20" y="1230"/>
                  </a:cubicBezTo>
                  <a:cubicBezTo>
                    <a:pt x="32" y="1239"/>
                    <a:pt x="48" y="1244"/>
                    <a:pt x="63" y="1244"/>
                  </a:cubicBezTo>
                  <a:cubicBezTo>
                    <a:pt x="70" y="1244"/>
                    <a:pt x="77" y="1243"/>
                    <a:pt x="84" y="1241"/>
                  </a:cubicBezTo>
                  <a:cubicBezTo>
                    <a:pt x="290" y="1212"/>
                    <a:pt x="497" y="1164"/>
                    <a:pt x="697" y="1098"/>
                  </a:cubicBezTo>
                  <a:cubicBezTo>
                    <a:pt x="657" y="1063"/>
                    <a:pt x="620" y="901"/>
                    <a:pt x="574" y="670"/>
                  </a:cubicBezTo>
                  <a:cubicBezTo>
                    <a:pt x="561" y="600"/>
                    <a:pt x="547" y="525"/>
                    <a:pt x="532" y="442"/>
                  </a:cubicBezTo>
                  <a:cubicBezTo>
                    <a:pt x="508" y="305"/>
                    <a:pt x="482" y="156"/>
                    <a:pt x="449" y="0"/>
                  </a:cubicBez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0"/>
            <p:cNvSpPr/>
            <p:nvPr/>
          </p:nvSpPr>
          <p:spPr>
            <a:xfrm>
              <a:off x="7127875" y="1209175"/>
              <a:ext cx="11050" cy="6300"/>
            </a:xfrm>
            <a:custGeom>
              <a:avLst/>
              <a:gdLst/>
              <a:ahLst/>
              <a:cxnLst/>
              <a:rect l="l" t="t" r="r" b="b"/>
              <a:pathLst>
                <a:path w="442" h="252" extrusionOk="0">
                  <a:moveTo>
                    <a:pt x="400" y="1"/>
                  </a:moveTo>
                  <a:cubicBezTo>
                    <a:pt x="326" y="8"/>
                    <a:pt x="253" y="11"/>
                    <a:pt x="179" y="11"/>
                  </a:cubicBezTo>
                  <a:cubicBezTo>
                    <a:pt x="119" y="11"/>
                    <a:pt x="60" y="9"/>
                    <a:pt x="1" y="5"/>
                  </a:cubicBezTo>
                  <a:lnTo>
                    <a:pt x="1" y="5"/>
                  </a:lnTo>
                  <a:cubicBezTo>
                    <a:pt x="81" y="205"/>
                    <a:pt x="187" y="251"/>
                    <a:pt x="289" y="251"/>
                  </a:cubicBezTo>
                  <a:cubicBezTo>
                    <a:pt x="342" y="251"/>
                    <a:pt x="394" y="239"/>
                    <a:pt x="442" y="229"/>
                  </a:cubicBezTo>
                  <a:cubicBezTo>
                    <a:pt x="429" y="159"/>
                    <a:pt x="416" y="84"/>
                    <a:pt x="400"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0"/>
            <p:cNvSpPr/>
            <p:nvPr/>
          </p:nvSpPr>
          <p:spPr>
            <a:xfrm>
              <a:off x="7102500" y="1151050"/>
              <a:ext cx="49825" cy="58950"/>
            </a:xfrm>
            <a:custGeom>
              <a:avLst/>
              <a:gdLst/>
              <a:ahLst/>
              <a:cxnLst/>
              <a:rect l="l" t="t" r="r" b="b"/>
              <a:pathLst>
                <a:path w="1993" h="2358" extrusionOk="0">
                  <a:moveTo>
                    <a:pt x="1023" y="1"/>
                  </a:moveTo>
                  <a:cubicBezTo>
                    <a:pt x="367" y="1"/>
                    <a:pt x="40" y="332"/>
                    <a:pt x="23" y="527"/>
                  </a:cubicBezTo>
                  <a:cubicBezTo>
                    <a:pt x="1" y="760"/>
                    <a:pt x="78" y="990"/>
                    <a:pt x="100" y="1223"/>
                  </a:cubicBezTo>
                  <a:cubicBezTo>
                    <a:pt x="120" y="1434"/>
                    <a:pt x="159" y="1640"/>
                    <a:pt x="216" y="1845"/>
                  </a:cubicBezTo>
                  <a:cubicBezTo>
                    <a:pt x="231" y="1897"/>
                    <a:pt x="248" y="1907"/>
                    <a:pt x="267" y="1907"/>
                  </a:cubicBezTo>
                  <a:cubicBezTo>
                    <a:pt x="281" y="1907"/>
                    <a:pt x="296" y="1902"/>
                    <a:pt x="313" y="1902"/>
                  </a:cubicBezTo>
                  <a:cubicBezTo>
                    <a:pt x="334" y="1902"/>
                    <a:pt x="358" y="1909"/>
                    <a:pt x="385" y="1939"/>
                  </a:cubicBezTo>
                  <a:cubicBezTo>
                    <a:pt x="539" y="2102"/>
                    <a:pt x="773" y="2348"/>
                    <a:pt x="984" y="2348"/>
                  </a:cubicBezTo>
                  <a:cubicBezTo>
                    <a:pt x="989" y="2348"/>
                    <a:pt x="995" y="2348"/>
                    <a:pt x="1000" y="2348"/>
                  </a:cubicBezTo>
                  <a:cubicBezTo>
                    <a:pt x="1077" y="2354"/>
                    <a:pt x="1145" y="2357"/>
                    <a:pt x="1206" y="2357"/>
                  </a:cubicBezTo>
                  <a:cubicBezTo>
                    <a:pt x="1554" y="2357"/>
                    <a:pt x="1677" y="2250"/>
                    <a:pt x="1839" y="2020"/>
                  </a:cubicBezTo>
                  <a:cubicBezTo>
                    <a:pt x="1966" y="1840"/>
                    <a:pt x="1993" y="1596"/>
                    <a:pt x="1993" y="1366"/>
                  </a:cubicBezTo>
                  <a:cubicBezTo>
                    <a:pt x="1993" y="1063"/>
                    <a:pt x="1953" y="760"/>
                    <a:pt x="1874" y="468"/>
                  </a:cubicBezTo>
                  <a:cubicBezTo>
                    <a:pt x="1874" y="468"/>
                    <a:pt x="1793" y="26"/>
                    <a:pt x="1092" y="2"/>
                  </a:cubicBezTo>
                  <a:cubicBezTo>
                    <a:pt x="1069" y="1"/>
                    <a:pt x="1046" y="1"/>
                    <a:pt x="1023" y="1"/>
                  </a:cubicBez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0"/>
            <p:cNvSpPr/>
            <p:nvPr/>
          </p:nvSpPr>
          <p:spPr>
            <a:xfrm>
              <a:off x="7107825" y="1219175"/>
              <a:ext cx="68150" cy="91450"/>
            </a:xfrm>
            <a:custGeom>
              <a:avLst/>
              <a:gdLst/>
              <a:ahLst/>
              <a:cxnLst/>
              <a:rect l="l" t="t" r="r" b="b"/>
              <a:pathLst>
                <a:path w="2726" h="3658" extrusionOk="0">
                  <a:moveTo>
                    <a:pt x="1444" y="0"/>
                  </a:moveTo>
                  <a:cubicBezTo>
                    <a:pt x="1444" y="0"/>
                    <a:pt x="1226" y="135"/>
                    <a:pt x="863" y="135"/>
                  </a:cubicBezTo>
                  <a:cubicBezTo>
                    <a:pt x="809" y="135"/>
                    <a:pt x="753" y="132"/>
                    <a:pt x="693" y="125"/>
                  </a:cubicBezTo>
                  <a:cubicBezTo>
                    <a:pt x="688" y="125"/>
                    <a:pt x="682" y="124"/>
                    <a:pt x="677" y="124"/>
                  </a:cubicBezTo>
                  <a:cubicBezTo>
                    <a:pt x="597" y="124"/>
                    <a:pt x="521" y="204"/>
                    <a:pt x="451" y="336"/>
                  </a:cubicBezTo>
                  <a:cubicBezTo>
                    <a:pt x="429" y="376"/>
                    <a:pt x="409" y="422"/>
                    <a:pt x="387" y="472"/>
                  </a:cubicBezTo>
                  <a:cubicBezTo>
                    <a:pt x="245" y="824"/>
                    <a:pt x="128" y="1386"/>
                    <a:pt x="45" y="1904"/>
                  </a:cubicBezTo>
                  <a:cubicBezTo>
                    <a:pt x="65" y="2025"/>
                    <a:pt x="84" y="2144"/>
                    <a:pt x="98" y="2264"/>
                  </a:cubicBezTo>
                  <a:cubicBezTo>
                    <a:pt x="139" y="2598"/>
                    <a:pt x="78" y="2871"/>
                    <a:pt x="40" y="3198"/>
                  </a:cubicBezTo>
                  <a:cubicBezTo>
                    <a:pt x="1" y="3529"/>
                    <a:pt x="273" y="3578"/>
                    <a:pt x="548" y="3600"/>
                  </a:cubicBezTo>
                  <a:cubicBezTo>
                    <a:pt x="629" y="3604"/>
                    <a:pt x="708" y="3615"/>
                    <a:pt x="787" y="3626"/>
                  </a:cubicBezTo>
                  <a:cubicBezTo>
                    <a:pt x="977" y="3635"/>
                    <a:pt x="1256" y="3658"/>
                    <a:pt x="1541" y="3658"/>
                  </a:cubicBezTo>
                  <a:cubicBezTo>
                    <a:pt x="2121" y="3658"/>
                    <a:pt x="2725" y="3562"/>
                    <a:pt x="2647" y="3057"/>
                  </a:cubicBezTo>
                  <a:cubicBezTo>
                    <a:pt x="2592" y="2708"/>
                    <a:pt x="2456" y="2427"/>
                    <a:pt x="2483" y="2060"/>
                  </a:cubicBezTo>
                  <a:cubicBezTo>
                    <a:pt x="2496" y="1909"/>
                    <a:pt x="2524" y="1762"/>
                    <a:pt x="2522" y="1612"/>
                  </a:cubicBezTo>
                  <a:cubicBezTo>
                    <a:pt x="2480" y="1516"/>
                    <a:pt x="2408" y="1443"/>
                    <a:pt x="2338" y="1368"/>
                  </a:cubicBezTo>
                  <a:lnTo>
                    <a:pt x="2320" y="1351"/>
                  </a:lnTo>
                  <a:cubicBezTo>
                    <a:pt x="2274" y="1300"/>
                    <a:pt x="2228" y="1248"/>
                    <a:pt x="2184" y="1195"/>
                  </a:cubicBezTo>
                  <a:cubicBezTo>
                    <a:pt x="2096" y="1092"/>
                    <a:pt x="2010" y="982"/>
                    <a:pt x="1931" y="870"/>
                  </a:cubicBezTo>
                  <a:cubicBezTo>
                    <a:pt x="1892" y="815"/>
                    <a:pt x="1857" y="760"/>
                    <a:pt x="1822" y="705"/>
                  </a:cubicBezTo>
                  <a:cubicBezTo>
                    <a:pt x="1773" y="631"/>
                    <a:pt x="1727" y="556"/>
                    <a:pt x="1685" y="479"/>
                  </a:cubicBezTo>
                  <a:cubicBezTo>
                    <a:pt x="1650" y="418"/>
                    <a:pt x="1615" y="356"/>
                    <a:pt x="1584" y="292"/>
                  </a:cubicBezTo>
                  <a:cubicBezTo>
                    <a:pt x="1534" y="198"/>
                    <a:pt x="1488" y="101"/>
                    <a:pt x="1444"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0"/>
            <p:cNvSpPr/>
            <p:nvPr/>
          </p:nvSpPr>
          <p:spPr>
            <a:xfrm>
              <a:off x="7105300" y="1279075"/>
              <a:ext cx="1950" cy="15550"/>
            </a:xfrm>
            <a:custGeom>
              <a:avLst/>
              <a:gdLst/>
              <a:ahLst/>
              <a:cxnLst/>
              <a:rect l="l" t="t" r="r" b="b"/>
              <a:pathLst>
                <a:path w="78" h="622" extrusionOk="0">
                  <a:moveTo>
                    <a:pt x="73" y="0"/>
                  </a:moveTo>
                  <a:cubicBezTo>
                    <a:pt x="38" y="270"/>
                    <a:pt x="14" y="494"/>
                    <a:pt x="1" y="622"/>
                  </a:cubicBezTo>
                  <a:cubicBezTo>
                    <a:pt x="32" y="492"/>
                    <a:pt x="67" y="367"/>
                    <a:pt x="73" y="257"/>
                  </a:cubicBezTo>
                  <a:cubicBezTo>
                    <a:pt x="78" y="172"/>
                    <a:pt x="78" y="86"/>
                    <a:pt x="73"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0"/>
            <p:cNvSpPr/>
            <p:nvPr/>
          </p:nvSpPr>
          <p:spPr>
            <a:xfrm>
              <a:off x="7085825" y="1227725"/>
              <a:ext cx="52950" cy="103100"/>
            </a:xfrm>
            <a:custGeom>
              <a:avLst/>
              <a:gdLst/>
              <a:ahLst/>
              <a:cxnLst/>
              <a:rect l="l" t="t" r="r" b="b"/>
              <a:pathLst>
                <a:path w="2118" h="4124" extrusionOk="0">
                  <a:moveTo>
                    <a:pt x="1303" y="0"/>
                  </a:moveTo>
                  <a:cubicBezTo>
                    <a:pt x="1118" y="0"/>
                    <a:pt x="962" y="195"/>
                    <a:pt x="857" y="376"/>
                  </a:cubicBezTo>
                  <a:cubicBezTo>
                    <a:pt x="545" y="914"/>
                    <a:pt x="400" y="1556"/>
                    <a:pt x="279" y="2186"/>
                  </a:cubicBezTo>
                  <a:cubicBezTo>
                    <a:pt x="172" y="2750"/>
                    <a:pt x="79" y="3321"/>
                    <a:pt x="0" y="3892"/>
                  </a:cubicBezTo>
                  <a:cubicBezTo>
                    <a:pt x="624" y="4020"/>
                    <a:pt x="1259" y="4097"/>
                    <a:pt x="1893" y="4123"/>
                  </a:cubicBezTo>
                  <a:cubicBezTo>
                    <a:pt x="1929" y="3822"/>
                    <a:pt x="1961" y="3519"/>
                    <a:pt x="1992" y="3216"/>
                  </a:cubicBezTo>
                  <a:cubicBezTo>
                    <a:pt x="2082" y="2272"/>
                    <a:pt x="2117" y="1268"/>
                    <a:pt x="1731" y="427"/>
                  </a:cubicBezTo>
                  <a:cubicBezTo>
                    <a:pt x="1731" y="427"/>
                    <a:pt x="1632" y="58"/>
                    <a:pt x="1353" y="5"/>
                  </a:cubicBezTo>
                  <a:cubicBezTo>
                    <a:pt x="1336" y="2"/>
                    <a:pt x="1320" y="0"/>
                    <a:pt x="1303" y="0"/>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0"/>
            <p:cNvSpPr/>
            <p:nvPr/>
          </p:nvSpPr>
          <p:spPr>
            <a:xfrm>
              <a:off x="6984675" y="1227075"/>
              <a:ext cx="137350" cy="66450"/>
            </a:xfrm>
            <a:custGeom>
              <a:avLst/>
              <a:gdLst/>
              <a:ahLst/>
              <a:cxnLst/>
              <a:rect l="l" t="t" r="r" b="b"/>
              <a:pathLst>
                <a:path w="5494" h="2658" extrusionOk="0">
                  <a:moveTo>
                    <a:pt x="5346" y="0"/>
                  </a:moveTo>
                  <a:lnTo>
                    <a:pt x="3991" y="811"/>
                  </a:lnTo>
                  <a:cubicBezTo>
                    <a:pt x="3528" y="1085"/>
                    <a:pt x="3043" y="1371"/>
                    <a:pt x="2518" y="1441"/>
                  </a:cubicBezTo>
                  <a:cubicBezTo>
                    <a:pt x="2433" y="1452"/>
                    <a:pt x="2348" y="1457"/>
                    <a:pt x="2264" y="1457"/>
                  </a:cubicBezTo>
                  <a:cubicBezTo>
                    <a:pt x="1898" y="1457"/>
                    <a:pt x="1537" y="1358"/>
                    <a:pt x="1220" y="1171"/>
                  </a:cubicBezTo>
                  <a:cubicBezTo>
                    <a:pt x="846" y="954"/>
                    <a:pt x="488" y="670"/>
                    <a:pt x="258" y="319"/>
                  </a:cubicBezTo>
                  <a:cubicBezTo>
                    <a:pt x="150" y="407"/>
                    <a:pt x="109" y="457"/>
                    <a:pt x="1" y="543"/>
                  </a:cubicBezTo>
                  <a:cubicBezTo>
                    <a:pt x="271" y="982"/>
                    <a:pt x="491" y="1454"/>
                    <a:pt x="818" y="1856"/>
                  </a:cubicBezTo>
                  <a:cubicBezTo>
                    <a:pt x="1143" y="2258"/>
                    <a:pt x="1598" y="2594"/>
                    <a:pt x="2155" y="2649"/>
                  </a:cubicBezTo>
                  <a:cubicBezTo>
                    <a:pt x="2215" y="2655"/>
                    <a:pt x="2275" y="2657"/>
                    <a:pt x="2336" y="2657"/>
                  </a:cubicBezTo>
                  <a:cubicBezTo>
                    <a:pt x="2550" y="2657"/>
                    <a:pt x="2770" y="2625"/>
                    <a:pt x="2986" y="2585"/>
                  </a:cubicBezTo>
                  <a:cubicBezTo>
                    <a:pt x="3218" y="2544"/>
                    <a:pt x="3449" y="2487"/>
                    <a:pt x="3673" y="2410"/>
                  </a:cubicBezTo>
                  <a:cubicBezTo>
                    <a:pt x="4705" y="2041"/>
                    <a:pt x="5485" y="1017"/>
                    <a:pt x="5494" y="22"/>
                  </a:cubicBezTo>
                  <a:lnTo>
                    <a:pt x="5346" y="0"/>
                  </a:ln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0"/>
            <p:cNvSpPr/>
            <p:nvPr/>
          </p:nvSpPr>
          <p:spPr>
            <a:xfrm>
              <a:off x="7115950" y="1214825"/>
              <a:ext cx="36700" cy="28350"/>
            </a:xfrm>
            <a:custGeom>
              <a:avLst/>
              <a:gdLst/>
              <a:ahLst/>
              <a:cxnLst/>
              <a:rect l="l" t="t" r="r" b="b"/>
              <a:pathLst>
                <a:path w="1468" h="1134" extrusionOk="0">
                  <a:moveTo>
                    <a:pt x="1062" y="1"/>
                  </a:moveTo>
                  <a:cubicBezTo>
                    <a:pt x="1062" y="1"/>
                    <a:pt x="928" y="126"/>
                    <a:pt x="651" y="135"/>
                  </a:cubicBezTo>
                  <a:cubicBezTo>
                    <a:pt x="639" y="135"/>
                    <a:pt x="628" y="135"/>
                    <a:pt x="617" y="135"/>
                  </a:cubicBezTo>
                  <a:cubicBezTo>
                    <a:pt x="365" y="135"/>
                    <a:pt x="243" y="45"/>
                    <a:pt x="243" y="45"/>
                  </a:cubicBezTo>
                  <a:cubicBezTo>
                    <a:pt x="239" y="43"/>
                    <a:pt x="235" y="43"/>
                    <a:pt x="231" y="43"/>
                  </a:cubicBezTo>
                  <a:cubicBezTo>
                    <a:pt x="186" y="43"/>
                    <a:pt x="128" y="134"/>
                    <a:pt x="144" y="225"/>
                  </a:cubicBezTo>
                  <a:cubicBezTo>
                    <a:pt x="161" y="321"/>
                    <a:pt x="161" y="304"/>
                    <a:pt x="82" y="359"/>
                  </a:cubicBezTo>
                  <a:cubicBezTo>
                    <a:pt x="1" y="411"/>
                    <a:pt x="82" y="455"/>
                    <a:pt x="322" y="679"/>
                  </a:cubicBezTo>
                  <a:cubicBezTo>
                    <a:pt x="434" y="782"/>
                    <a:pt x="502" y="805"/>
                    <a:pt x="561" y="805"/>
                  </a:cubicBezTo>
                  <a:cubicBezTo>
                    <a:pt x="606" y="805"/>
                    <a:pt x="646" y="792"/>
                    <a:pt x="698" y="792"/>
                  </a:cubicBezTo>
                  <a:cubicBezTo>
                    <a:pt x="724" y="792"/>
                    <a:pt x="752" y="795"/>
                    <a:pt x="785" y="805"/>
                  </a:cubicBezTo>
                  <a:cubicBezTo>
                    <a:pt x="972" y="857"/>
                    <a:pt x="1382" y="1134"/>
                    <a:pt x="1382" y="1134"/>
                  </a:cubicBezTo>
                  <a:cubicBezTo>
                    <a:pt x="1455" y="980"/>
                    <a:pt x="1468" y="805"/>
                    <a:pt x="1418" y="642"/>
                  </a:cubicBezTo>
                  <a:lnTo>
                    <a:pt x="1266" y="411"/>
                  </a:lnTo>
                  <a:cubicBezTo>
                    <a:pt x="1268" y="354"/>
                    <a:pt x="1273" y="297"/>
                    <a:pt x="1284" y="242"/>
                  </a:cubicBezTo>
                  <a:cubicBezTo>
                    <a:pt x="1303" y="161"/>
                    <a:pt x="1062" y="1"/>
                    <a:pt x="1062" y="1"/>
                  </a:cubicBezTo>
                  <a:close/>
                </a:path>
              </a:pathLst>
            </a:custGeom>
            <a:solidFill>
              <a:srgbClr val="FD8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0"/>
            <p:cNvSpPr/>
            <p:nvPr/>
          </p:nvSpPr>
          <p:spPr>
            <a:xfrm>
              <a:off x="7042400" y="1227125"/>
              <a:ext cx="79675" cy="66375"/>
            </a:xfrm>
            <a:custGeom>
              <a:avLst/>
              <a:gdLst/>
              <a:ahLst/>
              <a:cxnLst/>
              <a:rect l="l" t="t" r="r" b="b"/>
              <a:pathLst>
                <a:path w="3187" h="2655" extrusionOk="0">
                  <a:moveTo>
                    <a:pt x="3040" y="1"/>
                  </a:moveTo>
                  <a:lnTo>
                    <a:pt x="1685" y="809"/>
                  </a:lnTo>
                  <a:cubicBezTo>
                    <a:pt x="1221" y="1083"/>
                    <a:pt x="736" y="1371"/>
                    <a:pt x="211" y="1441"/>
                  </a:cubicBezTo>
                  <a:cubicBezTo>
                    <a:pt x="147" y="1450"/>
                    <a:pt x="84" y="1455"/>
                    <a:pt x="20" y="1457"/>
                  </a:cubicBezTo>
                  <a:cubicBezTo>
                    <a:pt x="22" y="1624"/>
                    <a:pt x="24" y="1795"/>
                    <a:pt x="29" y="1960"/>
                  </a:cubicBezTo>
                  <a:cubicBezTo>
                    <a:pt x="35" y="2190"/>
                    <a:pt x="26" y="2423"/>
                    <a:pt x="0" y="2654"/>
                  </a:cubicBezTo>
                  <a:cubicBezTo>
                    <a:pt x="13" y="2654"/>
                    <a:pt x="26" y="2654"/>
                    <a:pt x="38" y="2654"/>
                  </a:cubicBezTo>
                  <a:cubicBezTo>
                    <a:pt x="250" y="2654"/>
                    <a:pt x="463" y="2621"/>
                    <a:pt x="677" y="2583"/>
                  </a:cubicBezTo>
                  <a:cubicBezTo>
                    <a:pt x="909" y="2544"/>
                    <a:pt x="1142" y="2485"/>
                    <a:pt x="1366" y="2410"/>
                  </a:cubicBezTo>
                  <a:cubicBezTo>
                    <a:pt x="2398" y="2039"/>
                    <a:pt x="3178" y="1015"/>
                    <a:pt x="3187" y="20"/>
                  </a:cubicBezTo>
                  <a:lnTo>
                    <a:pt x="3040" y="1"/>
                  </a:ln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0"/>
            <p:cNvSpPr/>
            <p:nvPr/>
          </p:nvSpPr>
          <p:spPr>
            <a:xfrm>
              <a:off x="7043100" y="1240950"/>
              <a:ext cx="78050" cy="37600"/>
            </a:xfrm>
            <a:custGeom>
              <a:avLst/>
              <a:gdLst/>
              <a:ahLst/>
              <a:cxnLst/>
              <a:rect l="l" t="t" r="r" b="b"/>
              <a:pathLst>
                <a:path w="3122" h="1504" extrusionOk="0">
                  <a:moveTo>
                    <a:pt x="3024" y="0"/>
                  </a:moveTo>
                  <a:cubicBezTo>
                    <a:pt x="3019" y="0"/>
                    <a:pt x="3015" y="0"/>
                    <a:pt x="3009" y="1"/>
                  </a:cubicBezTo>
                  <a:cubicBezTo>
                    <a:pt x="2542" y="69"/>
                    <a:pt x="2122" y="322"/>
                    <a:pt x="1740" y="590"/>
                  </a:cubicBezTo>
                  <a:cubicBezTo>
                    <a:pt x="1204" y="965"/>
                    <a:pt x="670" y="1126"/>
                    <a:pt x="75" y="1365"/>
                  </a:cubicBezTo>
                  <a:cubicBezTo>
                    <a:pt x="1" y="1391"/>
                    <a:pt x="18" y="1499"/>
                    <a:pt x="97" y="1501"/>
                  </a:cubicBezTo>
                  <a:lnTo>
                    <a:pt x="99" y="1501"/>
                  </a:lnTo>
                  <a:cubicBezTo>
                    <a:pt x="125" y="1503"/>
                    <a:pt x="151" y="1503"/>
                    <a:pt x="176" y="1503"/>
                  </a:cubicBezTo>
                  <a:cubicBezTo>
                    <a:pt x="629" y="1503"/>
                    <a:pt x="1092" y="1288"/>
                    <a:pt x="1472" y="1055"/>
                  </a:cubicBezTo>
                  <a:cubicBezTo>
                    <a:pt x="2001" y="730"/>
                    <a:pt x="2460" y="432"/>
                    <a:pt x="3038" y="183"/>
                  </a:cubicBezTo>
                  <a:cubicBezTo>
                    <a:pt x="3120" y="148"/>
                    <a:pt x="3121" y="0"/>
                    <a:pt x="3024" y="0"/>
                  </a:cubicBezTo>
                  <a:close/>
                </a:path>
              </a:pathLst>
            </a:custGeom>
            <a:solidFill>
              <a:srgbClr val="FD8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0"/>
            <p:cNvSpPr/>
            <p:nvPr/>
          </p:nvSpPr>
          <p:spPr>
            <a:xfrm>
              <a:off x="7041125" y="1237175"/>
              <a:ext cx="76175" cy="36750"/>
            </a:xfrm>
            <a:custGeom>
              <a:avLst/>
              <a:gdLst/>
              <a:ahLst/>
              <a:cxnLst/>
              <a:rect l="l" t="t" r="r" b="b"/>
              <a:pathLst>
                <a:path w="3047" h="1470" extrusionOk="0">
                  <a:moveTo>
                    <a:pt x="2961" y="1"/>
                  </a:moveTo>
                  <a:cubicBezTo>
                    <a:pt x="2487" y="1"/>
                    <a:pt x="2091" y="301"/>
                    <a:pt x="1727" y="578"/>
                  </a:cubicBezTo>
                  <a:cubicBezTo>
                    <a:pt x="1189" y="987"/>
                    <a:pt x="659" y="1204"/>
                    <a:pt x="25" y="1426"/>
                  </a:cubicBezTo>
                  <a:cubicBezTo>
                    <a:pt x="1" y="1432"/>
                    <a:pt x="5" y="1470"/>
                    <a:pt x="31" y="1470"/>
                  </a:cubicBezTo>
                  <a:lnTo>
                    <a:pt x="31" y="1468"/>
                  </a:lnTo>
                  <a:cubicBezTo>
                    <a:pt x="47" y="1468"/>
                    <a:pt x="62" y="1468"/>
                    <a:pt x="78" y="1468"/>
                  </a:cubicBezTo>
                  <a:cubicBezTo>
                    <a:pt x="1197" y="1468"/>
                    <a:pt x="1986" y="529"/>
                    <a:pt x="2979" y="137"/>
                  </a:cubicBezTo>
                  <a:cubicBezTo>
                    <a:pt x="3047" y="108"/>
                    <a:pt x="3042" y="3"/>
                    <a:pt x="2961"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0"/>
            <p:cNvSpPr/>
            <p:nvPr/>
          </p:nvSpPr>
          <p:spPr>
            <a:xfrm>
              <a:off x="7030200" y="1257550"/>
              <a:ext cx="21050" cy="40725"/>
            </a:xfrm>
            <a:custGeom>
              <a:avLst/>
              <a:gdLst/>
              <a:ahLst/>
              <a:cxnLst/>
              <a:rect l="l" t="t" r="r" b="b"/>
              <a:pathLst>
                <a:path w="842" h="1629" extrusionOk="0">
                  <a:moveTo>
                    <a:pt x="657" y="0"/>
                  </a:moveTo>
                  <a:cubicBezTo>
                    <a:pt x="657" y="36"/>
                    <a:pt x="613" y="62"/>
                    <a:pt x="574" y="62"/>
                  </a:cubicBezTo>
                  <a:cubicBezTo>
                    <a:pt x="572" y="62"/>
                    <a:pt x="571" y="62"/>
                    <a:pt x="569" y="62"/>
                  </a:cubicBezTo>
                  <a:cubicBezTo>
                    <a:pt x="530" y="62"/>
                    <a:pt x="497" y="44"/>
                    <a:pt x="457" y="40"/>
                  </a:cubicBezTo>
                  <a:cubicBezTo>
                    <a:pt x="453" y="40"/>
                    <a:pt x="448" y="39"/>
                    <a:pt x="444" y="39"/>
                  </a:cubicBezTo>
                  <a:cubicBezTo>
                    <a:pt x="387" y="39"/>
                    <a:pt x="330" y="64"/>
                    <a:pt x="275" y="90"/>
                  </a:cubicBezTo>
                  <a:lnTo>
                    <a:pt x="113" y="84"/>
                  </a:lnTo>
                  <a:lnTo>
                    <a:pt x="113" y="84"/>
                  </a:lnTo>
                  <a:cubicBezTo>
                    <a:pt x="194" y="523"/>
                    <a:pt x="1" y="1022"/>
                    <a:pt x="159" y="1437"/>
                  </a:cubicBezTo>
                  <a:cubicBezTo>
                    <a:pt x="181" y="1492"/>
                    <a:pt x="209" y="1546"/>
                    <a:pt x="264" y="1573"/>
                  </a:cubicBezTo>
                  <a:cubicBezTo>
                    <a:pt x="282" y="1582"/>
                    <a:pt x="303" y="1587"/>
                    <a:pt x="325" y="1587"/>
                  </a:cubicBezTo>
                  <a:cubicBezTo>
                    <a:pt x="369" y="1587"/>
                    <a:pt x="415" y="1567"/>
                    <a:pt x="435" y="1529"/>
                  </a:cubicBezTo>
                  <a:cubicBezTo>
                    <a:pt x="451" y="1503"/>
                    <a:pt x="455" y="1465"/>
                    <a:pt x="484" y="1452"/>
                  </a:cubicBezTo>
                  <a:cubicBezTo>
                    <a:pt x="491" y="1449"/>
                    <a:pt x="497" y="1447"/>
                    <a:pt x="503" y="1447"/>
                  </a:cubicBezTo>
                  <a:cubicBezTo>
                    <a:pt x="541" y="1447"/>
                    <a:pt x="560" y="1507"/>
                    <a:pt x="574" y="1546"/>
                  </a:cubicBezTo>
                  <a:cubicBezTo>
                    <a:pt x="593" y="1596"/>
                    <a:pt x="650" y="1629"/>
                    <a:pt x="707" y="1629"/>
                  </a:cubicBezTo>
                  <a:cubicBezTo>
                    <a:pt x="740" y="1629"/>
                    <a:pt x="773" y="1618"/>
                    <a:pt x="798" y="1593"/>
                  </a:cubicBezTo>
                  <a:cubicBezTo>
                    <a:pt x="842" y="1546"/>
                    <a:pt x="842" y="1481"/>
                    <a:pt x="837" y="1423"/>
                  </a:cubicBezTo>
                  <a:cubicBezTo>
                    <a:pt x="815" y="1044"/>
                    <a:pt x="785" y="668"/>
                    <a:pt x="745" y="292"/>
                  </a:cubicBezTo>
                  <a:cubicBezTo>
                    <a:pt x="734" y="189"/>
                    <a:pt x="721" y="82"/>
                    <a:pt x="657" y="0"/>
                  </a:cubicBezTo>
                  <a:close/>
                </a:path>
              </a:pathLst>
            </a:custGeom>
            <a:solidFill>
              <a:srgbClr val="89BD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0"/>
            <p:cNvSpPr/>
            <p:nvPr/>
          </p:nvSpPr>
          <p:spPr>
            <a:xfrm>
              <a:off x="7136300" y="1177825"/>
              <a:ext cx="8500" cy="18000"/>
            </a:xfrm>
            <a:custGeom>
              <a:avLst/>
              <a:gdLst/>
              <a:ahLst/>
              <a:cxnLst/>
              <a:rect l="l" t="t" r="r" b="b"/>
              <a:pathLst>
                <a:path w="340" h="720" extrusionOk="0">
                  <a:moveTo>
                    <a:pt x="131" y="1"/>
                  </a:moveTo>
                  <a:cubicBezTo>
                    <a:pt x="124" y="1"/>
                    <a:pt x="117" y="5"/>
                    <a:pt x="114" y="14"/>
                  </a:cubicBezTo>
                  <a:cubicBezTo>
                    <a:pt x="79" y="119"/>
                    <a:pt x="87" y="240"/>
                    <a:pt x="118" y="345"/>
                  </a:cubicBezTo>
                  <a:cubicBezTo>
                    <a:pt x="141" y="418"/>
                    <a:pt x="175" y="487"/>
                    <a:pt x="230" y="538"/>
                  </a:cubicBezTo>
                  <a:lnTo>
                    <a:pt x="230" y="538"/>
                  </a:lnTo>
                  <a:cubicBezTo>
                    <a:pt x="210" y="554"/>
                    <a:pt x="189" y="569"/>
                    <a:pt x="166" y="583"/>
                  </a:cubicBezTo>
                  <a:cubicBezTo>
                    <a:pt x="129" y="598"/>
                    <a:pt x="92" y="613"/>
                    <a:pt x="54" y="624"/>
                  </a:cubicBezTo>
                  <a:cubicBezTo>
                    <a:pt x="1" y="640"/>
                    <a:pt x="17" y="719"/>
                    <a:pt x="65" y="719"/>
                  </a:cubicBezTo>
                  <a:cubicBezTo>
                    <a:pt x="70" y="719"/>
                    <a:pt x="75" y="718"/>
                    <a:pt x="81" y="716"/>
                  </a:cubicBezTo>
                  <a:cubicBezTo>
                    <a:pt x="169" y="681"/>
                    <a:pt x="252" y="631"/>
                    <a:pt x="322" y="565"/>
                  </a:cubicBezTo>
                  <a:cubicBezTo>
                    <a:pt x="340" y="547"/>
                    <a:pt x="336" y="517"/>
                    <a:pt x="314" y="503"/>
                  </a:cubicBezTo>
                  <a:cubicBezTo>
                    <a:pt x="158" y="405"/>
                    <a:pt x="164" y="178"/>
                    <a:pt x="149" y="18"/>
                  </a:cubicBezTo>
                  <a:cubicBezTo>
                    <a:pt x="149" y="7"/>
                    <a:pt x="140" y="1"/>
                    <a:pt x="131"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0"/>
            <p:cNvSpPr/>
            <p:nvPr/>
          </p:nvSpPr>
          <p:spPr>
            <a:xfrm>
              <a:off x="7131825" y="1198350"/>
              <a:ext cx="10950" cy="6250"/>
            </a:xfrm>
            <a:custGeom>
              <a:avLst/>
              <a:gdLst/>
              <a:ahLst/>
              <a:cxnLst/>
              <a:rect l="l" t="t" r="r" b="b"/>
              <a:pathLst>
                <a:path w="438" h="250" extrusionOk="0">
                  <a:moveTo>
                    <a:pt x="438" y="1"/>
                  </a:moveTo>
                  <a:lnTo>
                    <a:pt x="438" y="1"/>
                  </a:lnTo>
                  <a:cubicBezTo>
                    <a:pt x="342" y="10"/>
                    <a:pt x="247" y="15"/>
                    <a:pt x="152" y="15"/>
                  </a:cubicBezTo>
                  <a:cubicBezTo>
                    <a:pt x="109" y="15"/>
                    <a:pt x="67" y="14"/>
                    <a:pt x="25" y="12"/>
                  </a:cubicBezTo>
                  <a:lnTo>
                    <a:pt x="25" y="12"/>
                  </a:lnTo>
                  <a:cubicBezTo>
                    <a:pt x="1" y="163"/>
                    <a:pt x="78" y="245"/>
                    <a:pt x="201" y="249"/>
                  </a:cubicBezTo>
                  <a:cubicBezTo>
                    <a:pt x="383" y="240"/>
                    <a:pt x="425" y="122"/>
                    <a:pt x="4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0"/>
            <p:cNvSpPr/>
            <p:nvPr/>
          </p:nvSpPr>
          <p:spPr>
            <a:xfrm>
              <a:off x="7118750" y="1173925"/>
              <a:ext cx="12175" cy="3775"/>
            </a:xfrm>
            <a:custGeom>
              <a:avLst/>
              <a:gdLst/>
              <a:ahLst/>
              <a:cxnLst/>
              <a:rect l="l" t="t" r="r" b="b"/>
              <a:pathLst>
                <a:path w="487" h="151" extrusionOk="0">
                  <a:moveTo>
                    <a:pt x="287" y="1"/>
                  </a:moveTo>
                  <a:cubicBezTo>
                    <a:pt x="172" y="1"/>
                    <a:pt x="47" y="48"/>
                    <a:pt x="5" y="128"/>
                  </a:cubicBezTo>
                  <a:cubicBezTo>
                    <a:pt x="0" y="138"/>
                    <a:pt x="9" y="150"/>
                    <a:pt x="19" y="150"/>
                  </a:cubicBezTo>
                  <a:cubicBezTo>
                    <a:pt x="22" y="150"/>
                    <a:pt x="25" y="150"/>
                    <a:pt x="27" y="148"/>
                  </a:cubicBezTo>
                  <a:cubicBezTo>
                    <a:pt x="102" y="110"/>
                    <a:pt x="168" y="75"/>
                    <a:pt x="254" y="73"/>
                  </a:cubicBezTo>
                  <a:cubicBezTo>
                    <a:pt x="257" y="73"/>
                    <a:pt x="261" y="73"/>
                    <a:pt x="265" y="73"/>
                  </a:cubicBezTo>
                  <a:cubicBezTo>
                    <a:pt x="326" y="73"/>
                    <a:pt x="385" y="100"/>
                    <a:pt x="445" y="100"/>
                  </a:cubicBezTo>
                  <a:cubicBezTo>
                    <a:pt x="451" y="100"/>
                    <a:pt x="456" y="100"/>
                    <a:pt x="462" y="99"/>
                  </a:cubicBezTo>
                  <a:cubicBezTo>
                    <a:pt x="473" y="99"/>
                    <a:pt x="486" y="84"/>
                    <a:pt x="478" y="73"/>
                  </a:cubicBezTo>
                  <a:cubicBezTo>
                    <a:pt x="439" y="23"/>
                    <a:pt x="366" y="1"/>
                    <a:pt x="287"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0"/>
            <p:cNvSpPr/>
            <p:nvPr/>
          </p:nvSpPr>
          <p:spPr>
            <a:xfrm>
              <a:off x="7141550" y="1172625"/>
              <a:ext cx="9125" cy="3100"/>
            </a:xfrm>
            <a:custGeom>
              <a:avLst/>
              <a:gdLst/>
              <a:ahLst/>
              <a:cxnLst/>
              <a:rect l="l" t="t" r="r" b="b"/>
              <a:pathLst>
                <a:path w="365" h="124" extrusionOk="0">
                  <a:moveTo>
                    <a:pt x="247" y="1"/>
                  </a:moveTo>
                  <a:cubicBezTo>
                    <a:pt x="215" y="1"/>
                    <a:pt x="182" y="7"/>
                    <a:pt x="150" y="13"/>
                  </a:cubicBezTo>
                  <a:cubicBezTo>
                    <a:pt x="95" y="22"/>
                    <a:pt x="7" y="42"/>
                    <a:pt x="0" y="108"/>
                  </a:cubicBezTo>
                  <a:cubicBezTo>
                    <a:pt x="0" y="117"/>
                    <a:pt x="7" y="123"/>
                    <a:pt x="16" y="123"/>
                  </a:cubicBezTo>
                  <a:cubicBezTo>
                    <a:pt x="17" y="123"/>
                    <a:pt x="19" y="123"/>
                    <a:pt x="20" y="123"/>
                  </a:cubicBezTo>
                  <a:cubicBezTo>
                    <a:pt x="77" y="101"/>
                    <a:pt x="137" y="88"/>
                    <a:pt x="198" y="81"/>
                  </a:cubicBezTo>
                  <a:cubicBezTo>
                    <a:pt x="208" y="80"/>
                    <a:pt x="219" y="80"/>
                    <a:pt x="230" y="80"/>
                  </a:cubicBezTo>
                  <a:cubicBezTo>
                    <a:pt x="249" y="80"/>
                    <a:pt x="268" y="81"/>
                    <a:pt x="286" y="86"/>
                  </a:cubicBezTo>
                  <a:cubicBezTo>
                    <a:pt x="294" y="88"/>
                    <a:pt x="302" y="89"/>
                    <a:pt x="310" y="89"/>
                  </a:cubicBezTo>
                  <a:cubicBezTo>
                    <a:pt x="322" y="89"/>
                    <a:pt x="335" y="86"/>
                    <a:pt x="345" y="81"/>
                  </a:cubicBezTo>
                  <a:cubicBezTo>
                    <a:pt x="361" y="72"/>
                    <a:pt x="365" y="48"/>
                    <a:pt x="352" y="35"/>
                  </a:cubicBezTo>
                  <a:cubicBezTo>
                    <a:pt x="320" y="9"/>
                    <a:pt x="284" y="1"/>
                    <a:pt x="247"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0"/>
            <p:cNvSpPr/>
            <p:nvPr/>
          </p:nvSpPr>
          <p:spPr>
            <a:xfrm>
              <a:off x="7092525" y="1145675"/>
              <a:ext cx="54050" cy="155925"/>
            </a:xfrm>
            <a:custGeom>
              <a:avLst/>
              <a:gdLst/>
              <a:ahLst/>
              <a:cxnLst/>
              <a:rect l="l" t="t" r="r" b="b"/>
              <a:pathLst>
                <a:path w="2162" h="6237" extrusionOk="0">
                  <a:moveTo>
                    <a:pt x="960" y="1"/>
                  </a:moveTo>
                  <a:cubicBezTo>
                    <a:pt x="931" y="1"/>
                    <a:pt x="905" y="3"/>
                    <a:pt x="883" y="8"/>
                  </a:cubicBezTo>
                  <a:cubicBezTo>
                    <a:pt x="578" y="76"/>
                    <a:pt x="303" y="274"/>
                    <a:pt x="163" y="551"/>
                  </a:cubicBezTo>
                  <a:cubicBezTo>
                    <a:pt x="16" y="836"/>
                    <a:pt x="9" y="1170"/>
                    <a:pt x="7" y="1491"/>
                  </a:cubicBezTo>
                  <a:cubicBezTo>
                    <a:pt x="2" y="2057"/>
                    <a:pt x="0" y="2637"/>
                    <a:pt x="191" y="3173"/>
                  </a:cubicBezTo>
                  <a:cubicBezTo>
                    <a:pt x="347" y="3610"/>
                    <a:pt x="624" y="3997"/>
                    <a:pt x="767" y="4438"/>
                  </a:cubicBezTo>
                  <a:cubicBezTo>
                    <a:pt x="953" y="5013"/>
                    <a:pt x="896" y="5635"/>
                    <a:pt x="830" y="6237"/>
                  </a:cubicBezTo>
                  <a:cubicBezTo>
                    <a:pt x="973" y="6210"/>
                    <a:pt x="1085" y="6090"/>
                    <a:pt x="1140" y="5953"/>
                  </a:cubicBezTo>
                  <a:cubicBezTo>
                    <a:pt x="1197" y="5817"/>
                    <a:pt x="1204" y="5668"/>
                    <a:pt x="1212" y="5521"/>
                  </a:cubicBezTo>
                  <a:cubicBezTo>
                    <a:pt x="1232" y="5760"/>
                    <a:pt x="1274" y="5997"/>
                    <a:pt x="1342" y="6226"/>
                  </a:cubicBezTo>
                  <a:cubicBezTo>
                    <a:pt x="1347" y="6226"/>
                    <a:pt x="1353" y="6227"/>
                    <a:pt x="1358" y="6227"/>
                  </a:cubicBezTo>
                  <a:cubicBezTo>
                    <a:pt x="1443" y="6227"/>
                    <a:pt x="1500" y="6128"/>
                    <a:pt x="1527" y="6043"/>
                  </a:cubicBezTo>
                  <a:cubicBezTo>
                    <a:pt x="1702" y="5488"/>
                    <a:pt x="1610" y="4884"/>
                    <a:pt x="1518" y="4306"/>
                  </a:cubicBezTo>
                  <a:lnTo>
                    <a:pt x="1518" y="4306"/>
                  </a:lnTo>
                  <a:cubicBezTo>
                    <a:pt x="1704" y="4574"/>
                    <a:pt x="1893" y="4838"/>
                    <a:pt x="2087" y="5103"/>
                  </a:cubicBezTo>
                  <a:cubicBezTo>
                    <a:pt x="2161" y="3968"/>
                    <a:pt x="1166" y="3625"/>
                    <a:pt x="887" y="2299"/>
                  </a:cubicBezTo>
                  <a:cubicBezTo>
                    <a:pt x="837" y="2062"/>
                    <a:pt x="815" y="1223"/>
                    <a:pt x="793" y="983"/>
                  </a:cubicBezTo>
                  <a:cubicBezTo>
                    <a:pt x="791" y="957"/>
                    <a:pt x="788" y="930"/>
                    <a:pt x="786" y="903"/>
                  </a:cubicBezTo>
                  <a:lnTo>
                    <a:pt x="786" y="903"/>
                  </a:lnTo>
                  <a:cubicBezTo>
                    <a:pt x="1137" y="633"/>
                    <a:pt x="1812" y="563"/>
                    <a:pt x="1733" y="373"/>
                  </a:cubicBezTo>
                  <a:cubicBezTo>
                    <a:pt x="1645" y="163"/>
                    <a:pt x="1199" y="1"/>
                    <a:pt x="960"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0"/>
            <p:cNvSpPr/>
            <p:nvPr/>
          </p:nvSpPr>
          <p:spPr>
            <a:xfrm>
              <a:off x="7129950" y="1150000"/>
              <a:ext cx="21350" cy="19450"/>
            </a:xfrm>
            <a:custGeom>
              <a:avLst/>
              <a:gdLst/>
              <a:ahLst/>
              <a:cxnLst/>
              <a:rect l="l" t="t" r="r" b="b"/>
              <a:pathLst>
                <a:path w="854" h="778" extrusionOk="0">
                  <a:moveTo>
                    <a:pt x="131" y="0"/>
                  </a:moveTo>
                  <a:cubicBezTo>
                    <a:pt x="1" y="0"/>
                    <a:pt x="49" y="64"/>
                    <a:pt x="124" y="112"/>
                  </a:cubicBezTo>
                  <a:cubicBezTo>
                    <a:pt x="199" y="160"/>
                    <a:pt x="267" y="312"/>
                    <a:pt x="504" y="360"/>
                  </a:cubicBezTo>
                  <a:cubicBezTo>
                    <a:pt x="740" y="406"/>
                    <a:pt x="852" y="754"/>
                    <a:pt x="853" y="777"/>
                  </a:cubicBezTo>
                  <a:lnTo>
                    <a:pt x="853" y="777"/>
                  </a:lnTo>
                  <a:lnTo>
                    <a:pt x="840" y="332"/>
                  </a:lnTo>
                  <a:lnTo>
                    <a:pt x="745" y="193"/>
                  </a:lnTo>
                  <a:lnTo>
                    <a:pt x="585" y="53"/>
                  </a:lnTo>
                  <a:cubicBezTo>
                    <a:pt x="585" y="53"/>
                    <a:pt x="260" y="0"/>
                    <a:pt x="131" y="0"/>
                  </a:cubicBezTo>
                  <a:close/>
                  <a:moveTo>
                    <a:pt x="853" y="777"/>
                  </a:moveTo>
                  <a:lnTo>
                    <a:pt x="853" y="778"/>
                  </a:lnTo>
                  <a:cubicBezTo>
                    <a:pt x="853" y="777"/>
                    <a:pt x="853" y="777"/>
                    <a:pt x="853" y="777"/>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0"/>
            <p:cNvSpPr/>
            <p:nvPr/>
          </p:nvSpPr>
          <p:spPr>
            <a:xfrm>
              <a:off x="7106125" y="1157550"/>
              <a:ext cx="11950" cy="23275"/>
            </a:xfrm>
            <a:custGeom>
              <a:avLst/>
              <a:gdLst/>
              <a:ahLst/>
              <a:cxnLst/>
              <a:rect l="l" t="t" r="r" b="b"/>
              <a:pathLst>
                <a:path w="478" h="931" extrusionOk="0">
                  <a:moveTo>
                    <a:pt x="446" y="0"/>
                  </a:moveTo>
                  <a:cubicBezTo>
                    <a:pt x="441" y="0"/>
                    <a:pt x="436" y="1"/>
                    <a:pt x="431" y="3"/>
                  </a:cubicBezTo>
                  <a:cubicBezTo>
                    <a:pt x="302" y="41"/>
                    <a:pt x="201" y="144"/>
                    <a:pt x="133" y="262"/>
                  </a:cubicBezTo>
                  <a:cubicBezTo>
                    <a:pt x="67" y="379"/>
                    <a:pt x="32" y="513"/>
                    <a:pt x="1" y="645"/>
                  </a:cubicBezTo>
                  <a:lnTo>
                    <a:pt x="194" y="930"/>
                  </a:lnTo>
                  <a:cubicBezTo>
                    <a:pt x="260" y="880"/>
                    <a:pt x="319" y="825"/>
                    <a:pt x="376" y="765"/>
                  </a:cubicBezTo>
                  <a:cubicBezTo>
                    <a:pt x="401" y="741"/>
                    <a:pt x="420" y="713"/>
                    <a:pt x="436" y="682"/>
                  </a:cubicBezTo>
                  <a:cubicBezTo>
                    <a:pt x="453" y="640"/>
                    <a:pt x="462" y="596"/>
                    <a:pt x="464" y="552"/>
                  </a:cubicBezTo>
                  <a:cubicBezTo>
                    <a:pt x="475" y="377"/>
                    <a:pt x="477" y="203"/>
                    <a:pt x="469" y="28"/>
                  </a:cubicBezTo>
                  <a:cubicBezTo>
                    <a:pt x="469" y="19"/>
                    <a:pt x="466" y="10"/>
                    <a:pt x="460" y="3"/>
                  </a:cubicBezTo>
                  <a:cubicBezTo>
                    <a:pt x="455" y="1"/>
                    <a:pt x="451" y="0"/>
                    <a:pt x="446"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0"/>
            <p:cNvSpPr/>
            <p:nvPr/>
          </p:nvSpPr>
          <p:spPr>
            <a:xfrm>
              <a:off x="7083075" y="1322125"/>
              <a:ext cx="51525" cy="14900"/>
            </a:xfrm>
            <a:custGeom>
              <a:avLst/>
              <a:gdLst/>
              <a:ahLst/>
              <a:cxnLst/>
              <a:rect l="l" t="t" r="r" b="b"/>
              <a:pathLst>
                <a:path w="2061" h="596" extrusionOk="0">
                  <a:moveTo>
                    <a:pt x="47" y="0"/>
                  </a:moveTo>
                  <a:cubicBezTo>
                    <a:pt x="47" y="53"/>
                    <a:pt x="0" y="294"/>
                    <a:pt x="0" y="294"/>
                  </a:cubicBezTo>
                  <a:cubicBezTo>
                    <a:pt x="0" y="294"/>
                    <a:pt x="213" y="439"/>
                    <a:pt x="1035" y="534"/>
                  </a:cubicBezTo>
                  <a:cubicBezTo>
                    <a:pt x="1471" y="584"/>
                    <a:pt x="1728" y="596"/>
                    <a:pt x="1873" y="596"/>
                  </a:cubicBezTo>
                  <a:cubicBezTo>
                    <a:pt x="2002" y="596"/>
                    <a:pt x="2043" y="586"/>
                    <a:pt x="2043" y="586"/>
                  </a:cubicBezTo>
                  <a:lnTo>
                    <a:pt x="2060" y="200"/>
                  </a:lnTo>
                  <a:lnTo>
                    <a:pt x="47" y="0"/>
                  </a:lnTo>
                  <a:close/>
                </a:path>
              </a:pathLst>
            </a:custGeom>
            <a:solidFill>
              <a:srgbClr val="89BD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0"/>
            <p:cNvSpPr/>
            <p:nvPr/>
          </p:nvSpPr>
          <p:spPr>
            <a:xfrm>
              <a:off x="7103000" y="1305200"/>
              <a:ext cx="21225" cy="14300"/>
            </a:xfrm>
            <a:custGeom>
              <a:avLst/>
              <a:gdLst/>
              <a:ahLst/>
              <a:cxnLst/>
              <a:rect l="l" t="t" r="r" b="b"/>
              <a:pathLst>
                <a:path w="849" h="572" extrusionOk="0">
                  <a:moveTo>
                    <a:pt x="802" y="0"/>
                  </a:moveTo>
                  <a:cubicBezTo>
                    <a:pt x="769" y="0"/>
                    <a:pt x="741" y="26"/>
                    <a:pt x="710" y="45"/>
                  </a:cubicBezTo>
                  <a:lnTo>
                    <a:pt x="580" y="128"/>
                  </a:lnTo>
                  <a:cubicBezTo>
                    <a:pt x="495" y="181"/>
                    <a:pt x="411" y="233"/>
                    <a:pt x="328" y="288"/>
                  </a:cubicBezTo>
                  <a:cubicBezTo>
                    <a:pt x="249" y="339"/>
                    <a:pt x="170" y="389"/>
                    <a:pt x="97" y="446"/>
                  </a:cubicBezTo>
                  <a:cubicBezTo>
                    <a:pt x="80" y="462"/>
                    <a:pt x="60" y="477"/>
                    <a:pt x="42" y="495"/>
                  </a:cubicBezTo>
                  <a:cubicBezTo>
                    <a:pt x="31" y="506"/>
                    <a:pt x="9" y="519"/>
                    <a:pt x="5" y="534"/>
                  </a:cubicBezTo>
                  <a:cubicBezTo>
                    <a:pt x="1" y="551"/>
                    <a:pt x="9" y="572"/>
                    <a:pt x="27" y="572"/>
                  </a:cubicBezTo>
                  <a:cubicBezTo>
                    <a:pt x="27" y="572"/>
                    <a:pt x="28" y="572"/>
                    <a:pt x="29" y="572"/>
                  </a:cubicBezTo>
                  <a:cubicBezTo>
                    <a:pt x="35" y="572"/>
                    <a:pt x="39" y="569"/>
                    <a:pt x="42" y="566"/>
                  </a:cubicBezTo>
                  <a:lnTo>
                    <a:pt x="42" y="566"/>
                  </a:lnTo>
                  <a:lnTo>
                    <a:pt x="42" y="567"/>
                  </a:lnTo>
                  <a:cubicBezTo>
                    <a:pt x="49" y="556"/>
                    <a:pt x="69" y="547"/>
                    <a:pt x="78" y="541"/>
                  </a:cubicBezTo>
                  <a:cubicBezTo>
                    <a:pt x="95" y="530"/>
                    <a:pt x="115" y="519"/>
                    <a:pt x="132" y="506"/>
                  </a:cubicBezTo>
                  <a:lnTo>
                    <a:pt x="231" y="442"/>
                  </a:lnTo>
                  <a:cubicBezTo>
                    <a:pt x="302" y="398"/>
                    <a:pt x="374" y="356"/>
                    <a:pt x="447" y="315"/>
                  </a:cubicBezTo>
                  <a:cubicBezTo>
                    <a:pt x="517" y="271"/>
                    <a:pt x="591" y="227"/>
                    <a:pt x="666" y="183"/>
                  </a:cubicBezTo>
                  <a:lnTo>
                    <a:pt x="772" y="119"/>
                  </a:lnTo>
                  <a:cubicBezTo>
                    <a:pt x="807" y="97"/>
                    <a:pt x="848" y="84"/>
                    <a:pt x="848" y="36"/>
                  </a:cubicBezTo>
                  <a:cubicBezTo>
                    <a:pt x="848" y="25"/>
                    <a:pt x="842" y="12"/>
                    <a:pt x="831" y="7"/>
                  </a:cubicBezTo>
                  <a:cubicBezTo>
                    <a:pt x="821" y="2"/>
                    <a:pt x="811" y="0"/>
                    <a:pt x="802" y="0"/>
                  </a:cubicBezTo>
                  <a:close/>
                </a:path>
              </a:pathLst>
            </a:custGeom>
            <a:solidFill>
              <a:srgbClr val="89BD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0"/>
            <p:cNvSpPr/>
            <p:nvPr/>
          </p:nvSpPr>
          <p:spPr>
            <a:xfrm>
              <a:off x="7094850" y="1254800"/>
              <a:ext cx="14450" cy="21575"/>
            </a:xfrm>
            <a:custGeom>
              <a:avLst/>
              <a:gdLst/>
              <a:ahLst/>
              <a:cxnLst/>
              <a:rect l="l" t="t" r="r" b="b"/>
              <a:pathLst>
                <a:path w="578" h="863" extrusionOk="0">
                  <a:moveTo>
                    <a:pt x="540" y="0"/>
                  </a:moveTo>
                  <a:cubicBezTo>
                    <a:pt x="532" y="0"/>
                    <a:pt x="526" y="4"/>
                    <a:pt x="522" y="12"/>
                  </a:cubicBezTo>
                  <a:cubicBezTo>
                    <a:pt x="511" y="49"/>
                    <a:pt x="502" y="86"/>
                    <a:pt x="500" y="124"/>
                  </a:cubicBezTo>
                  <a:cubicBezTo>
                    <a:pt x="491" y="163"/>
                    <a:pt x="483" y="203"/>
                    <a:pt x="469" y="242"/>
                  </a:cubicBezTo>
                  <a:cubicBezTo>
                    <a:pt x="445" y="317"/>
                    <a:pt x="412" y="391"/>
                    <a:pt x="371" y="460"/>
                  </a:cubicBezTo>
                  <a:cubicBezTo>
                    <a:pt x="283" y="598"/>
                    <a:pt x="166" y="716"/>
                    <a:pt x="28" y="804"/>
                  </a:cubicBezTo>
                  <a:cubicBezTo>
                    <a:pt x="1" y="823"/>
                    <a:pt x="17" y="862"/>
                    <a:pt x="44" y="862"/>
                  </a:cubicBezTo>
                  <a:cubicBezTo>
                    <a:pt x="49" y="862"/>
                    <a:pt x="55" y="861"/>
                    <a:pt x="61" y="857"/>
                  </a:cubicBezTo>
                  <a:cubicBezTo>
                    <a:pt x="208" y="767"/>
                    <a:pt x="331" y="644"/>
                    <a:pt x="423" y="497"/>
                  </a:cubicBezTo>
                  <a:cubicBezTo>
                    <a:pt x="467" y="427"/>
                    <a:pt x="502" y="350"/>
                    <a:pt x="529" y="271"/>
                  </a:cubicBezTo>
                  <a:cubicBezTo>
                    <a:pt x="542" y="227"/>
                    <a:pt x="553" y="185"/>
                    <a:pt x="562" y="141"/>
                  </a:cubicBezTo>
                  <a:cubicBezTo>
                    <a:pt x="566" y="104"/>
                    <a:pt x="577" y="53"/>
                    <a:pt x="566" y="18"/>
                  </a:cubicBezTo>
                  <a:cubicBezTo>
                    <a:pt x="562" y="8"/>
                    <a:pt x="550" y="0"/>
                    <a:pt x="540" y="0"/>
                  </a:cubicBezTo>
                  <a:close/>
                </a:path>
              </a:pathLst>
            </a:custGeom>
            <a:solidFill>
              <a:srgbClr val="89BD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0"/>
            <p:cNvSpPr/>
            <p:nvPr/>
          </p:nvSpPr>
          <p:spPr>
            <a:xfrm>
              <a:off x="7110075" y="1614800"/>
              <a:ext cx="37150" cy="12100"/>
            </a:xfrm>
            <a:custGeom>
              <a:avLst/>
              <a:gdLst/>
              <a:ahLst/>
              <a:cxnLst/>
              <a:rect l="l" t="t" r="r" b="b"/>
              <a:pathLst>
                <a:path w="1486" h="484" extrusionOk="0">
                  <a:moveTo>
                    <a:pt x="616" y="1"/>
                  </a:moveTo>
                  <a:cubicBezTo>
                    <a:pt x="616" y="1"/>
                    <a:pt x="573" y="89"/>
                    <a:pt x="352" y="89"/>
                  </a:cubicBezTo>
                  <a:cubicBezTo>
                    <a:pt x="268" y="89"/>
                    <a:pt x="157" y="76"/>
                    <a:pt x="12" y="40"/>
                  </a:cubicBezTo>
                  <a:lnTo>
                    <a:pt x="1" y="429"/>
                  </a:lnTo>
                  <a:lnTo>
                    <a:pt x="1411" y="484"/>
                  </a:lnTo>
                  <a:cubicBezTo>
                    <a:pt x="1411" y="484"/>
                    <a:pt x="1486" y="387"/>
                    <a:pt x="1391" y="354"/>
                  </a:cubicBezTo>
                  <a:cubicBezTo>
                    <a:pt x="1297" y="321"/>
                    <a:pt x="616" y="1"/>
                    <a:pt x="616" y="1"/>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0"/>
            <p:cNvSpPr/>
            <p:nvPr/>
          </p:nvSpPr>
          <p:spPr>
            <a:xfrm>
              <a:off x="7110350" y="1612225"/>
              <a:ext cx="16725" cy="9025"/>
            </a:xfrm>
            <a:custGeom>
              <a:avLst/>
              <a:gdLst/>
              <a:ahLst/>
              <a:cxnLst/>
              <a:rect l="l" t="t" r="r" b="b"/>
              <a:pathLst>
                <a:path w="669" h="361" extrusionOk="0">
                  <a:moveTo>
                    <a:pt x="8" y="1"/>
                  </a:moveTo>
                  <a:lnTo>
                    <a:pt x="1" y="143"/>
                  </a:lnTo>
                  <a:lnTo>
                    <a:pt x="319" y="361"/>
                  </a:lnTo>
                  <a:lnTo>
                    <a:pt x="557" y="328"/>
                  </a:lnTo>
                  <a:lnTo>
                    <a:pt x="669" y="211"/>
                  </a:lnTo>
                  <a:lnTo>
                    <a:pt x="651" y="29"/>
                  </a:lnTo>
                  <a:lnTo>
                    <a:pt x="8" y="1"/>
                  </a:ln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0"/>
            <p:cNvSpPr/>
            <p:nvPr/>
          </p:nvSpPr>
          <p:spPr>
            <a:xfrm>
              <a:off x="7158625" y="1614800"/>
              <a:ext cx="37200" cy="12100"/>
            </a:xfrm>
            <a:custGeom>
              <a:avLst/>
              <a:gdLst/>
              <a:ahLst/>
              <a:cxnLst/>
              <a:rect l="l" t="t" r="r" b="b"/>
              <a:pathLst>
                <a:path w="1488" h="484" extrusionOk="0">
                  <a:moveTo>
                    <a:pt x="615" y="1"/>
                  </a:moveTo>
                  <a:cubicBezTo>
                    <a:pt x="615" y="1"/>
                    <a:pt x="574" y="89"/>
                    <a:pt x="354" y="89"/>
                  </a:cubicBezTo>
                  <a:cubicBezTo>
                    <a:pt x="269" y="89"/>
                    <a:pt x="158" y="76"/>
                    <a:pt x="14" y="40"/>
                  </a:cubicBezTo>
                  <a:lnTo>
                    <a:pt x="0" y="429"/>
                  </a:lnTo>
                  <a:lnTo>
                    <a:pt x="1410" y="484"/>
                  </a:lnTo>
                  <a:cubicBezTo>
                    <a:pt x="1410" y="484"/>
                    <a:pt x="1487" y="387"/>
                    <a:pt x="1393" y="354"/>
                  </a:cubicBezTo>
                  <a:cubicBezTo>
                    <a:pt x="1298" y="321"/>
                    <a:pt x="615" y="1"/>
                    <a:pt x="615" y="1"/>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0"/>
            <p:cNvSpPr/>
            <p:nvPr/>
          </p:nvSpPr>
          <p:spPr>
            <a:xfrm>
              <a:off x="7158575" y="1613050"/>
              <a:ext cx="16225" cy="7175"/>
            </a:xfrm>
            <a:custGeom>
              <a:avLst/>
              <a:gdLst/>
              <a:ahLst/>
              <a:cxnLst/>
              <a:rect l="l" t="t" r="r" b="b"/>
              <a:pathLst>
                <a:path w="649" h="287" extrusionOk="0">
                  <a:moveTo>
                    <a:pt x="0" y="0"/>
                  </a:moveTo>
                  <a:lnTo>
                    <a:pt x="16" y="110"/>
                  </a:lnTo>
                  <a:lnTo>
                    <a:pt x="182" y="235"/>
                  </a:lnTo>
                  <a:cubicBezTo>
                    <a:pt x="182" y="235"/>
                    <a:pt x="404" y="286"/>
                    <a:pt x="436" y="286"/>
                  </a:cubicBezTo>
                  <a:cubicBezTo>
                    <a:pt x="438" y="286"/>
                    <a:pt x="439" y="286"/>
                    <a:pt x="439" y="286"/>
                  </a:cubicBezTo>
                  <a:cubicBezTo>
                    <a:pt x="457" y="282"/>
                    <a:pt x="648" y="183"/>
                    <a:pt x="648" y="183"/>
                  </a:cubicBezTo>
                  <a:lnTo>
                    <a:pt x="631" y="11"/>
                  </a:lnTo>
                  <a:lnTo>
                    <a:pt x="0" y="0"/>
                  </a:ln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0"/>
            <p:cNvSpPr/>
            <p:nvPr/>
          </p:nvSpPr>
          <p:spPr>
            <a:xfrm>
              <a:off x="7090600" y="1130950"/>
              <a:ext cx="22425" cy="20225"/>
            </a:xfrm>
            <a:custGeom>
              <a:avLst/>
              <a:gdLst/>
              <a:ahLst/>
              <a:cxnLst/>
              <a:rect l="l" t="t" r="r" b="b"/>
              <a:pathLst>
                <a:path w="897" h="809" extrusionOk="0">
                  <a:moveTo>
                    <a:pt x="481" y="1"/>
                  </a:moveTo>
                  <a:cubicBezTo>
                    <a:pt x="369" y="1"/>
                    <a:pt x="255" y="55"/>
                    <a:pt x="176" y="138"/>
                  </a:cubicBezTo>
                  <a:cubicBezTo>
                    <a:pt x="77" y="242"/>
                    <a:pt x="27" y="384"/>
                    <a:pt x="9" y="525"/>
                  </a:cubicBezTo>
                  <a:cubicBezTo>
                    <a:pt x="0" y="597"/>
                    <a:pt x="3" y="679"/>
                    <a:pt x="57" y="727"/>
                  </a:cubicBezTo>
                  <a:cubicBezTo>
                    <a:pt x="104" y="769"/>
                    <a:pt x="174" y="769"/>
                    <a:pt x="235" y="769"/>
                  </a:cubicBezTo>
                  <a:lnTo>
                    <a:pt x="538" y="764"/>
                  </a:lnTo>
                  <a:cubicBezTo>
                    <a:pt x="604" y="764"/>
                    <a:pt x="677" y="764"/>
                    <a:pt x="727" y="808"/>
                  </a:cubicBezTo>
                  <a:lnTo>
                    <a:pt x="820" y="782"/>
                  </a:lnTo>
                  <a:cubicBezTo>
                    <a:pt x="870" y="637"/>
                    <a:pt x="896" y="479"/>
                    <a:pt x="859" y="332"/>
                  </a:cubicBezTo>
                  <a:cubicBezTo>
                    <a:pt x="822" y="182"/>
                    <a:pt x="712" y="46"/>
                    <a:pt x="563" y="11"/>
                  </a:cubicBezTo>
                  <a:cubicBezTo>
                    <a:pt x="536" y="4"/>
                    <a:pt x="508" y="1"/>
                    <a:pt x="481"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0"/>
            <p:cNvSpPr/>
            <p:nvPr/>
          </p:nvSpPr>
          <p:spPr>
            <a:xfrm>
              <a:off x="6969975" y="1215275"/>
              <a:ext cx="24225" cy="27325"/>
            </a:xfrm>
            <a:custGeom>
              <a:avLst/>
              <a:gdLst/>
              <a:ahLst/>
              <a:cxnLst/>
              <a:rect l="l" t="t" r="r" b="b"/>
              <a:pathLst>
                <a:path w="969" h="1093" extrusionOk="0">
                  <a:moveTo>
                    <a:pt x="165" y="0"/>
                  </a:moveTo>
                  <a:lnTo>
                    <a:pt x="165" y="0"/>
                  </a:lnTo>
                  <a:cubicBezTo>
                    <a:pt x="145" y="18"/>
                    <a:pt x="161" y="51"/>
                    <a:pt x="174" y="73"/>
                  </a:cubicBezTo>
                  <a:lnTo>
                    <a:pt x="404" y="442"/>
                  </a:lnTo>
                  <a:cubicBezTo>
                    <a:pt x="312" y="359"/>
                    <a:pt x="118" y="234"/>
                    <a:pt x="57" y="234"/>
                  </a:cubicBezTo>
                  <a:cubicBezTo>
                    <a:pt x="50" y="234"/>
                    <a:pt x="45" y="236"/>
                    <a:pt x="42" y="240"/>
                  </a:cubicBezTo>
                  <a:cubicBezTo>
                    <a:pt x="14" y="275"/>
                    <a:pt x="117" y="376"/>
                    <a:pt x="172" y="431"/>
                  </a:cubicBezTo>
                  <a:lnTo>
                    <a:pt x="365" y="633"/>
                  </a:lnTo>
                  <a:cubicBezTo>
                    <a:pt x="278" y="585"/>
                    <a:pt x="122" y="513"/>
                    <a:pt x="54" y="513"/>
                  </a:cubicBezTo>
                  <a:cubicBezTo>
                    <a:pt x="38" y="513"/>
                    <a:pt x="26" y="518"/>
                    <a:pt x="22" y="527"/>
                  </a:cubicBezTo>
                  <a:cubicBezTo>
                    <a:pt x="0" y="578"/>
                    <a:pt x="216" y="714"/>
                    <a:pt x="325" y="798"/>
                  </a:cubicBezTo>
                  <a:cubicBezTo>
                    <a:pt x="459" y="899"/>
                    <a:pt x="560" y="1061"/>
                    <a:pt x="725" y="1090"/>
                  </a:cubicBezTo>
                  <a:cubicBezTo>
                    <a:pt x="734" y="1091"/>
                    <a:pt x="742" y="1092"/>
                    <a:pt x="751" y="1092"/>
                  </a:cubicBezTo>
                  <a:cubicBezTo>
                    <a:pt x="788" y="1092"/>
                    <a:pt x="824" y="1077"/>
                    <a:pt x="852" y="1050"/>
                  </a:cubicBezTo>
                  <a:cubicBezTo>
                    <a:pt x="883" y="1011"/>
                    <a:pt x="903" y="962"/>
                    <a:pt x="907" y="912"/>
                  </a:cubicBezTo>
                  <a:cubicBezTo>
                    <a:pt x="863" y="802"/>
                    <a:pt x="903" y="679"/>
                    <a:pt x="932" y="565"/>
                  </a:cubicBezTo>
                  <a:cubicBezTo>
                    <a:pt x="962" y="451"/>
                    <a:pt x="969" y="224"/>
                    <a:pt x="905" y="224"/>
                  </a:cubicBezTo>
                  <a:cubicBezTo>
                    <a:pt x="839" y="227"/>
                    <a:pt x="776" y="431"/>
                    <a:pt x="767" y="549"/>
                  </a:cubicBezTo>
                  <a:cubicBezTo>
                    <a:pt x="686" y="365"/>
                    <a:pt x="463" y="43"/>
                    <a:pt x="414" y="43"/>
                  </a:cubicBezTo>
                  <a:cubicBezTo>
                    <a:pt x="412" y="43"/>
                    <a:pt x="410" y="43"/>
                    <a:pt x="409" y="44"/>
                  </a:cubicBezTo>
                  <a:cubicBezTo>
                    <a:pt x="369" y="71"/>
                    <a:pt x="527" y="308"/>
                    <a:pt x="600" y="433"/>
                  </a:cubicBezTo>
                  <a:cubicBezTo>
                    <a:pt x="477" y="268"/>
                    <a:pt x="347" y="99"/>
                    <a:pt x="165" y="0"/>
                  </a:cubicBez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0"/>
            <p:cNvSpPr/>
            <p:nvPr/>
          </p:nvSpPr>
          <p:spPr>
            <a:xfrm>
              <a:off x="7123700" y="1181500"/>
              <a:ext cx="5525" cy="5575"/>
            </a:xfrm>
            <a:custGeom>
              <a:avLst/>
              <a:gdLst/>
              <a:ahLst/>
              <a:cxnLst/>
              <a:rect l="l" t="t" r="r" b="b"/>
              <a:pathLst>
                <a:path w="221" h="223" extrusionOk="0">
                  <a:moveTo>
                    <a:pt x="110" y="1"/>
                  </a:moveTo>
                  <a:cubicBezTo>
                    <a:pt x="97" y="1"/>
                    <a:pt x="82" y="3"/>
                    <a:pt x="69" y="9"/>
                  </a:cubicBezTo>
                  <a:cubicBezTo>
                    <a:pt x="42" y="20"/>
                    <a:pt x="20" y="40"/>
                    <a:pt x="9" y="69"/>
                  </a:cubicBezTo>
                  <a:cubicBezTo>
                    <a:pt x="3" y="82"/>
                    <a:pt x="1" y="97"/>
                    <a:pt x="1" y="110"/>
                  </a:cubicBezTo>
                  <a:lnTo>
                    <a:pt x="5" y="141"/>
                  </a:lnTo>
                  <a:cubicBezTo>
                    <a:pt x="9" y="159"/>
                    <a:pt x="18" y="176"/>
                    <a:pt x="31" y="190"/>
                  </a:cubicBezTo>
                  <a:lnTo>
                    <a:pt x="56" y="207"/>
                  </a:lnTo>
                  <a:cubicBezTo>
                    <a:pt x="71" y="216"/>
                    <a:pt x="90" y="222"/>
                    <a:pt x="110" y="222"/>
                  </a:cubicBezTo>
                  <a:lnTo>
                    <a:pt x="110" y="222"/>
                  </a:lnTo>
                  <a:cubicBezTo>
                    <a:pt x="124" y="222"/>
                    <a:pt x="139" y="220"/>
                    <a:pt x="152" y="214"/>
                  </a:cubicBezTo>
                  <a:cubicBezTo>
                    <a:pt x="179" y="203"/>
                    <a:pt x="200" y="181"/>
                    <a:pt x="209" y="154"/>
                  </a:cubicBezTo>
                  <a:cubicBezTo>
                    <a:pt x="218" y="141"/>
                    <a:pt x="220" y="126"/>
                    <a:pt x="220" y="110"/>
                  </a:cubicBezTo>
                  <a:lnTo>
                    <a:pt x="216" y="82"/>
                  </a:lnTo>
                  <a:cubicBezTo>
                    <a:pt x="211" y="64"/>
                    <a:pt x="203" y="47"/>
                    <a:pt x="190" y="34"/>
                  </a:cubicBezTo>
                  <a:lnTo>
                    <a:pt x="165" y="16"/>
                  </a:lnTo>
                  <a:cubicBezTo>
                    <a:pt x="150" y="5"/>
                    <a:pt x="130" y="1"/>
                    <a:pt x="110" y="1"/>
                  </a:cubicBezTo>
                  <a:close/>
                  <a:moveTo>
                    <a:pt x="110" y="222"/>
                  </a:moveTo>
                  <a:cubicBezTo>
                    <a:pt x="109" y="222"/>
                    <a:pt x="109" y="222"/>
                    <a:pt x="108" y="222"/>
                  </a:cubicBezTo>
                  <a:lnTo>
                    <a:pt x="110" y="222"/>
                  </a:lnTo>
                  <a:cubicBezTo>
                    <a:pt x="110" y="222"/>
                    <a:pt x="110" y="222"/>
                    <a:pt x="110" y="222"/>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0"/>
            <p:cNvSpPr/>
            <p:nvPr/>
          </p:nvSpPr>
          <p:spPr>
            <a:xfrm>
              <a:off x="7143850" y="1179300"/>
              <a:ext cx="5900" cy="5900"/>
            </a:xfrm>
            <a:custGeom>
              <a:avLst/>
              <a:gdLst/>
              <a:ahLst/>
              <a:cxnLst/>
              <a:rect l="l" t="t" r="r" b="b"/>
              <a:pathLst>
                <a:path w="236" h="236" extrusionOk="0">
                  <a:moveTo>
                    <a:pt x="117" y="1"/>
                  </a:moveTo>
                  <a:cubicBezTo>
                    <a:pt x="102" y="1"/>
                    <a:pt x="86" y="5"/>
                    <a:pt x="73" y="12"/>
                  </a:cubicBezTo>
                  <a:cubicBezTo>
                    <a:pt x="58" y="16"/>
                    <a:pt x="45" y="25"/>
                    <a:pt x="36" y="36"/>
                  </a:cubicBezTo>
                  <a:cubicBezTo>
                    <a:pt x="23" y="47"/>
                    <a:pt x="16" y="60"/>
                    <a:pt x="12" y="73"/>
                  </a:cubicBezTo>
                  <a:cubicBezTo>
                    <a:pt x="3" y="89"/>
                    <a:pt x="1" y="104"/>
                    <a:pt x="1" y="119"/>
                  </a:cubicBezTo>
                  <a:lnTo>
                    <a:pt x="5" y="150"/>
                  </a:lnTo>
                  <a:cubicBezTo>
                    <a:pt x="9" y="170"/>
                    <a:pt x="20" y="188"/>
                    <a:pt x="36" y="203"/>
                  </a:cubicBezTo>
                  <a:lnTo>
                    <a:pt x="58" y="220"/>
                  </a:lnTo>
                  <a:cubicBezTo>
                    <a:pt x="77" y="231"/>
                    <a:pt x="97" y="236"/>
                    <a:pt x="117" y="236"/>
                  </a:cubicBezTo>
                  <a:lnTo>
                    <a:pt x="119" y="236"/>
                  </a:lnTo>
                  <a:cubicBezTo>
                    <a:pt x="150" y="236"/>
                    <a:pt x="179" y="223"/>
                    <a:pt x="200" y="203"/>
                  </a:cubicBezTo>
                  <a:cubicBezTo>
                    <a:pt x="211" y="192"/>
                    <a:pt x="220" y="179"/>
                    <a:pt x="225" y="166"/>
                  </a:cubicBezTo>
                  <a:cubicBezTo>
                    <a:pt x="233" y="150"/>
                    <a:pt x="236" y="135"/>
                    <a:pt x="236" y="119"/>
                  </a:cubicBezTo>
                  <a:lnTo>
                    <a:pt x="231" y="89"/>
                  </a:lnTo>
                  <a:cubicBezTo>
                    <a:pt x="227" y="69"/>
                    <a:pt x="216" y="51"/>
                    <a:pt x="200" y="36"/>
                  </a:cubicBezTo>
                  <a:lnTo>
                    <a:pt x="176" y="18"/>
                  </a:lnTo>
                  <a:cubicBezTo>
                    <a:pt x="159" y="7"/>
                    <a:pt x="139" y="1"/>
                    <a:pt x="117"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0"/>
            <p:cNvSpPr/>
            <p:nvPr/>
          </p:nvSpPr>
          <p:spPr>
            <a:xfrm>
              <a:off x="7112100" y="1169250"/>
              <a:ext cx="27875" cy="25150"/>
            </a:xfrm>
            <a:custGeom>
              <a:avLst/>
              <a:gdLst/>
              <a:ahLst/>
              <a:cxnLst/>
              <a:rect l="l" t="t" r="r" b="b"/>
              <a:pathLst>
                <a:path w="1115" h="1006" extrusionOk="0">
                  <a:moveTo>
                    <a:pt x="566" y="97"/>
                  </a:moveTo>
                  <a:cubicBezTo>
                    <a:pt x="714" y="97"/>
                    <a:pt x="851" y="160"/>
                    <a:pt x="924" y="304"/>
                  </a:cubicBezTo>
                  <a:cubicBezTo>
                    <a:pt x="1009" y="471"/>
                    <a:pt x="961" y="680"/>
                    <a:pt x="823" y="800"/>
                  </a:cubicBezTo>
                  <a:cubicBezTo>
                    <a:pt x="740" y="871"/>
                    <a:pt x="637" y="907"/>
                    <a:pt x="534" y="907"/>
                  </a:cubicBezTo>
                  <a:cubicBezTo>
                    <a:pt x="460" y="907"/>
                    <a:pt x="387" y="889"/>
                    <a:pt x="320" y="853"/>
                  </a:cubicBezTo>
                  <a:cubicBezTo>
                    <a:pt x="232" y="807"/>
                    <a:pt x="162" y="728"/>
                    <a:pt x="126" y="633"/>
                  </a:cubicBezTo>
                  <a:cubicBezTo>
                    <a:pt x="111" y="596"/>
                    <a:pt x="101" y="555"/>
                    <a:pt x="97" y="512"/>
                  </a:cubicBezTo>
                  <a:lnTo>
                    <a:pt x="97" y="512"/>
                  </a:lnTo>
                  <a:cubicBezTo>
                    <a:pt x="104" y="507"/>
                    <a:pt x="109" y="500"/>
                    <a:pt x="111" y="491"/>
                  </a:cubicBezTo>
                  <a:cubicBezTo>
                    <a:pt x="129" y="405"/>
                    <a:pt x="148" y="324"/>
                    <a:pt x="203" y="253"/>
                  </a:cubicBezTo>
                  <a:cubicBezTo>
                    <a:pt x="265" y="179"/>
                    <a:pt x="350" y="128"/>
                    <a:pt x="445" y="111"/>
                  </a:cubicBezTo>
                  <a:cubicBezTo>
                    <a:pt x="485" y="102"/>
                    <a:pt x="526" y="97"/>
                    <a:pt x="566" y="97"/>
                  </a:cubicBezTo>
                  <a:close/>
                  <a:moveTo>
                    <a:pt x="579" y="1"/>
                  </a:moveTo>
                  <a:cubicBezTo>
                    <a:pt x="551" y="1"/>
                    <a:pt x="524" y="2"/>
                    <a:pt x="498" y="5"/>
                  </a:cubicBezTo>
                  <a:cubicBezTo>
                    <a:pt x="366" y="21"/>
                    <a:pt x="238" y="69"/>
                    <a:pt x="151" y="168"/>
                  </a:cubicBezTo>
                  <a:cubicBezTo>
                    <a:pt x="106" y="218"/>
                    <a:pt x="69" y="279"/>
                    <a:pt x="48" y="344"/>
                  </a:cubicBezTo>
                  <a:lnTo>
                    <a:pt x="48" y="344"/>
                  </a:lnTo>
                  <a:cubicBezTo>
                    <a:pt x="1" y="430"/>
                    <a:pt x="12" y="555"/>
                    <a:pt x="39" y="644"/>
                  </a:cubicBezTo>
                  <a:cubicBezTo>
                    <a:pt x="69" y="745"/>
                    <a:pt x="133" y="835"/>
                    <a:pt x="219" y="899"/>
                  </a:cubicBezTo>
                  <a:cubicBezTo>
                    <a:pt x="314" y="970"/>
                    <a:pt x="426" y="1006"/>
                    <a:pt x="538" y="1006"/>
                  </a:cubicBezTo>
                  <a:cubicBezTo>
                    <a:pt x="641" y="1006"/>
                    <a:pt x="744" y="976"/>
                    <a:pt x="834" y="915"/>
                  </a:cubicBezTo>
                  <a:cubicBezTo>
                    <a:pt x="1022" y="785"/>
                    <a:pt x="1115" y="539"/>
                    <a:pt x="1040" y="322"/>
                  </a:cubicBezTo>
                  <a:cubicBezTo>
                    <a:pt x="1005" y="221"/>
                    <a:pt x="939" y="135"/>
                    <a:pt x="851" y="76"/>
                  </a:cubicBezTo>
                  <a:cubicBezTo>
                    <a:pt x="771" y="21"/>
                    <a:pt x="674" y="1"/>
                    <a:pt x="579" y="1"/>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0"/>
            <p:cNvSpPr/>
            <p:nvPr/>
          </p:nvSpPr>
          <p:spPr>
            <a:xfrm>
              <a:off x="7139450" y="1170200"/>
              <a:ext cx="20025" cy="21925"/>
            </a:xfrm>
            <a:custGeom>
              <a:avLst/>
              <a:gdLst/>
              <a:ahLst/>
              <a:cxnLst/>
              <a:rect l="l" t="t" r="r" b="b"/>
              <a:pathLst>
                <a:path w="801" h="877" extrusionOk="0">
                  <a:moveTo>
                    <a:pt x="374" y="86"/>
                  </a:moveTo>
                  <a:cubicBezTo>
                    <a:pt x="472" y="86"/>
                    <a:pt x="563" y="149"/>
                    <a:pt x="616" y="246"/>
                  </a:cubicBezTo>
                  <a:cubicBezTo>
                    <a:pt x="686" y="371"/>
                    <a:pt x="712" y="552"/>
                    <a:pt x="627" y="674"/>
                  </a:cubicBezTo>
                  <a:cubicBezTo>
                    <a:pt x="574" y="749"/>
                    <a:pt x="492" y="783"/>
                    <a:pt x="408" y="783"/>
                  </a:cubicBezTo>
                  <a:cubicBezTo>
                    <a:pt x="351" y="783"/>
                    <a:pt x="294" y="767"/>
                    <a:pt x="245" y="738"/>
                  </a:cubicBezTo>
                  <a:cubicBezTo>
                    <a:pt x="174" y="692"/>
                    <a:pt x="122" y="624"/>
                    <a:pt x="98" y="543"/>
                  </a:cubicBezTo>
                  <a:cubicBezTo>
                    <a:pt x="90" y="516"/>
                    <a:pt x="85" y="490"/>
                    <a:pt x="83" y="464"/>
                  </a:cubicBezTo>
                  <a:lnTo>
                    <a:pt x="83" y="464"/>
                  </a:lnTo>
                  <a:cubicBezTo>
                    <a:pt x="83" y="404"/>
                    <a:pt x="85" y="343"/>
                    <a:pt x="106" y="290"/>
                  </a:cubicBezTo>
                  <a:cubicBezTo>
                    <a:pt x="133" y="222"/>
                    <a:pt x="179" y="163"/>
                    <a:pt x="240" y="125"/>
                  </a:cubicBezTo>
                  <a:cubicBezTo>
                    <a:pt x="285" y="98"/>
                    <a:pt x="330" y="86"/>
                    <a:pt x="374" y="86"/>
                  </a:cubicBezTo>
                  <a:close/>
                  <a:moveTo>
                    <a:pt x="356" y="1"/>
                  </a:moveTo>
                  <a:cubicBezTo>
                    <a:pt x="326" y="1"/>
                    <a:pt x="295" y="4"/>
                    <a:pt x="264" y="11"/>
                  </a:cubicBezTo>
                  <a:cubicBezTo>
                    <a:pt x="163" y="38"/>
                    <a:pt x="80" y="108"/>
                    <a:pt x="38" y="205"/>
                  </a:cubicBezTo>
                  <a:cubicBezTo>
                    <a:pt x="12" y="261"/>
                    <a:pt x="4" y="325"/>
                    <a:pt x="4" y="389"/>
                  </a:cubicBezTo>
                  <a:lnTo>
                    <a:pt x="4" y="389"/>
                  </a:lnTo>
                  <a:cubicBezTo>
                    <a:pt x="0" y="440"/>
                    <a:pt x="5" y="492"/>
                    <a:pt x="17" y="542"/>
                  </a:cubicBezTo>
                  <a:lnTo>
                    <a:pt x="17" y="542"/>
                  </a:lnTo>
                  <a:cubicBezTo>
                    <a:pt x="18" y="545"/>
                    <a:pt x="18" y="548"/>
                    <a:pt x="19" y="552"/>
                  </a:cubicBezTo>
                  <a:cubicBezTo>
                    <a:pt x="19" y="557"/>
                    <a:pt x="21" y="561"/>
                    <a:pt x="23" y="565"/>
                  </a:cubicBezTo>
                  <a:lnTo>
                    <a:pt x="23" y="565"/>
                  </a:lnTo>
                  <a:cubicBezTo>
                    <a:pt x="48" y="645"/>
                    <a:pt x="93" y="719"/>
                    <a:pt x="155" y="773"/>
                  </a:cubicBezTo>
                  <a:cubicBezTo>
                    <a:pt x="221" y="835"/>
                    <a:pt x="308" y="872"/>
                    <a:pt x="401" y="877"/>
                  </a:cubicBezTo>
                  <a:cubicBezTo>
                    <a:pt x="404" y="877"/>
                    <a:pt x="407" y="877"/>
                    <a:pt x="410" y="877"/>
                  </a:cubicBezTo>
                  <a:cubicBezTo>
                    <a:pt x="501" y="877"/>
                    <a:pt x="587" y="844"/>
                    <a:pt x="655" y="784"/>
                  </a:cubicBezTo>
                  <a:cubicBezTo>
                    <a:pt x="800" y="657"/>
                    <a:pt x="794" y="433"/>
                    <a:pt x="728" y="268"/>
                  </a:cubicBezTo>
                  <a:cubicBezTo>
                    <a:pt x="697" y="172"/>
                    <a:pt x="629" y="93"/>
                    <a:pt x="541" y="44"/>
                  </a:cubicBezTo>
                  <a:cubicBezTo>
                    <a:pt x="483" y="16"/>
                    <a:pt x="420" y="1"/>
                    <a:pt x="356" y="1"/>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0"/>
            <p:cNvSpPr/>
            <p:nvPr/>
          </p:nvSpPr>
          <p:spPr>
            <a:xfrm>
              <a:off x="7136175" y="1176050"/>
              <a:ext cx="5675" cy="3200"/>
            </a:xfrm>
            <a:custGeom>
              <a:avLst/>
              <a:gdLst/>
              <a:ahLst/>
              <a:cxnLst/>
              <a:rect l="l" t="t" r="r" b="b"/>
              <a:pathLst>
                <a:path w="227" h="128" extrusionOk="0">
                  <a:moveTo>
                    <a:pt x="138" y="0"/>
                  </a:moveTo>
                  <a:cubicBezTo>
                    <a:pt x="129" y="0"/>
                    <a:pt x="119" y="2"/>
                    <a:pt x="110" y="3"/>
                  </a:cubicBezTo>
                  <a:cubicBezTo>
                    <a:pt x="99" y="3"/>
                    <a:pt x="88" y="3"/>
                    <a:pt x="77" y="8"/>
                  </a:cubicBezTo>
                  <a:lnTo>
                    <a:pt x="55" y="14"/>
                  </a:lnTo>
                  <a:cubicBezTo>
                    <a:pt x="46" y="17"/>
                    <a:pt x="37" y="21"/>
                    <a:pt x="29" y="28"/>
                  </a:cubicBezTo>
                  <a:cubicBezTo>
                    <a:pt x="18" y="32"/>
                    <a:pt x="11" y="41"/>
                    <a:pt x="7" y="50"/>
                  </a:cubicBezTo>
                  <a:cubicBezTo>
                    <a:pt x="0" y="63"/>
                    <a:pt x="0" y="76"/>
                    <a:pt x="7" y="87"/>
                  </a:cubicBezTo>
                  <a:lnTo>
                    <a:pt x="9" y="87"/>
                  </a:lnTo>
                  <a:cubicBezTo>
                    <a:pt x="22" y="115"/>
                    <a:pt x="62" y="115"/>
                    <a:pt x="88" y="118"/>
                  </a:cubicBezTo>
                  <a:lnTo>
                    <a:pt x="73" y="118"/>
                  </a:lnTo>
                  <a:cubicBezTo>
                    <a:pt x="81" y="118"/>
                    <a:pt x="92" y="120"/>
                    <a:pt x="101" y="120"/>
                  </a:cubicBezTo>
                  <a:lnTo>
                    <a:pt x="134" y="120"/>
                  </a:lnTo>
                  <a:cubicBezTo>
                    <a:pt x="141" y="124"/>
                    <a:pt x="150" y="126"/>
                    <a:pt x="156" y="126"/>
                  </a:cubicBezTo>
                  <a:cubicBezTo>
                    <a:pt x="159" y="127"/>
                    <a:pt x="163" y="127"/>
                    <a:pt x="166" y="127"/>
                  </a:cubicBezTo>
                  <a:cubicBezTo>
                    <a:pt x="176" y="127"/>
                    <a:pt x="185" y="125"/>
                    <a:pt x="193" y="120"/>
                  </a:cubicBezTo>
                  <a:cubicBezTo>
                    <a:pt x="202" y="115"/>
                    <a:pt x="211" y="107"/>
                    <a:pt x="215" y="98"/>
                  </a:cubicBezTo>
                  <a:cubicBezTo>
                    <a:pt x="224" y="85"/>
                    <a:pt x="226" y="69"/>
                    <a:pt x="222" y="54"/>
                  </a:cubicBezTo>
                  <a:cubicBezTo>
                    <a:pt x="220" y="47"/>
                    <a:pt x="218" y="41"/>
                    <a:pt x="213" y="36"/>
                  </a:cubicBezTo>
                  <a:cubicBezTo>
                    <a:pt x="209" y="25"/>
                    <a:pt x="200" y="17"/>
                    <a:pt x="189" y="12"/>
                  </a:cubicBezTo>
                  <a:cubicBezTo>
                    <a:pt x="178" y="6"/>
                    <a:pt x="165" y="1"/>
                    <a:pt x="150" y="1"/>
                  </a:cubicBezTo>
                  <a:cubicBezTo>
                    <a:pt x="146" y="1"/>
                    <a:pt x="142" y="0"/>
                    <a:pt x="138" y="0"/>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0"/>
            <p:cNvSpPr/>
            <p:nvPr/>
          </p:nvSpPr>
          <p:spPr>
            <a:xfrm>
              <a:off x="7192000" y="1370875"/>
              <a:ext cx="47850" cy="242575"/>
            </a:xfrm>
            <a:custGeom>
              <a:avLst/>
              <a:gdLst/>
              <a:ahLst/>
              <a:cxnLst/>
              <a:rect l="l" t="t" r="r" b="b"/>
              <a:pathLst>
                <a:path w="1914" h="9703" extrusionOk="0">
                  <a:moveTo>
                    <a:pt x="1817" y="0"/>
                  </a:moveTo>
                  <a:lnTo>
                    <a:pt x="108" y="534"/>
                  </a:lnTo>
                  <a:cubicBezTo>
                    <a:pt x="1" y="1678"/>
                    <a:pt x="49" y="2833"/>
                    <a:pt x="255" y="3966"/>
                  </a:cubicBezTo>
                  <a:cubicBezTo>
                    <a:pt x="321" y="4324"/>
                    <a:pt x="403" y="4685"/>
                    <a:pt x="416" y="5049"/>
                  </a:cubicBezTo>
                  <a:cubicBezTo>
                    <a:pt x="438" y="5594"/>
                    <a:pt x="306" y="6136"/>
                    <a:pt x="310" y="6683"/>
                  </a:cubicBezTo>
                  <a:cubicBezTo>
                    <a:pt x="324" y="7718"/>
                    <a:pt x="826" y="8682"/>
                    <a:pt x="1007" y="9703"/>
                  </a:cubicBezTo>
                  <a:lnTo>
                    <a:pt x="1540" y="9703"/>
                  </a:lnTo>
                  <a:cubicBezTo>
                    <a:pt x="1490" y="8888"/>
                    <a:pt x="1518" y="8073"/>
                    <a:pt x="1624" y="7265"/>
                  </a:cubicBezTo>
                  <a:cubicBezTo>
                    <a:pt x="1672" y="6885"/>
                    <a:pt x="1740" y="6505"/>
                    <a:pt x="1711" y="6123"/>
                  </a:cubicBezTo>
                  <a:cubicBezTo>
                    <a:pt x="1690" y="5818"/>
                    <a:pt x="1608" y="5519"/>
                    <a:pt x="1575" y="5216"/>
                  </a:cubicBezTo>
                  <a:cubicBezTo>
                    <a:pt x="1503" y="4577"/>
                    <a:pt x="1635" y="3936"/>
                    <a:pt x="1727" y="3301"/>
                  </a:cubicBezTo>
                  <a:cubicBezTo>
                    <a:pt x="1883" y="2207"/>
                    <a:pt x="1914" y="1098"/>
                    <a:pt x="1817" y="0"/>
                  </a:cubicBezTo>
                  <a:close/>
                </a:path>
              </a:pathLst>
            </a:custGeom>
            <a:solidFill>
              <a:srgbClr val="FF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0"/>
            <p:cNvSpPr/>
            <p:nvPr/>
          </p:nvSpPr>
          <p:spPr>
            <a:xfrm>
              <a:off x="7239050" y="1374000"/>
              <a:ext cx="51650" cy="241425"/>
            </a:xfrm>
            <a:custGeom>
              <a:avLst/>
              <a:gdLst/>
              <a:ahLst/>
              <a:cxnLst/>
              <a:rect l="l" t="t" r="r" b="b"/>
              <a:pathLst>
                <a:path w="2066" h="9657" extrusionOk="0">
                  <a:moveTo>
                    <a:pt x="16" y="0"/>
                  </a:moveTo>
                  <a:lnTo>
                    <a:pt x="16" y="0"/>
                  </a:lnTo>
                  <a:cubicBezTo>
                    <a:pt x="1" y="1105"/>
                    <a:pt x="111" y="2208"/>
                    <a:pt x="346" y="3286"/>
                  </a:cubicBezTo>
                  <a:cubicBezTo>
                    <a:pt x="482" y="3914"/>
                    <a:pt x="662" y="4544"/>
                    <a:pt x="635" y="5186"/>
                  </a:cubicBezTo>
                  <a:cubicBezTo>
                    <a:pt x="622" y="5491"/>
                    <a:pt x="563" y="5794"/>
                    <a:pt x="563" y="6101"/>
                  </a:cubicBezTo>
                  <a:cubicBezTo>
                    <a:pt x="565" y="6483"/>
                    <a:pt x="657" y="6859"/>
                    <a:pt x="734" y="7232"/>
                  </a:cubicBezTo>
                  <a:cubicBezTo>
                    <a:pt x="897" y="8032"/>
                    <a:pt x="985" y="8842"/>
                    <a:pt x="996" y="9657"/>
                  </a:cubicBezTo>
                  <a:lnTo>
                    <a:pt x="1527" y="9620"/>
                  </a:lnTo>
                  <a:cubicBezTo>
                    <a:pt x="1633" y="8590"/>
                    <a:pt x="2065" y="7593"/>
                    <a:pt x="2001" y="6558"/>
                  </a:cubicBezTo>
                  <a:cubicBezTo>
                    <a:pt x="1969" y="6013"/>
                    <a:pt x="1797" y="5482"/>
                    <a:pt x="1777" y="4937"/>
                  </a:cubicBezTo>
                  <a:cubicBezTo>
                    <a:pt x="1767" y="4573"/>
                    <a:pt x="1821" y="4208"/>
                    <a:pt x="1861" y="3846"/>
                  </a:cubicBezTo>
                  <a:cubicBezTo>
                    <a:pt x="1984" y="2702"/>
                    <a:pt x="1949" y="1547"/>
                    <a:pt x="1760" y="411"/>
                  </a:cubicBezTo>
                  <a:lnTo>
                    <a:pt x="16" y="0"/>
                  </a:lnTo>
                  <a:close/>
                </a:path>
              </a:pathLst>
            </a:custGeom>
            <a:solidFill>
              <a:srgbClr val="FF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0"/>
            <p:cNvSpPr/>
            <p:nvPr/>
          </p:nvSpPr>
          <p:spPr>
            <a:xfrm>
              <a:off x="7177850" y="1129950"/>
              <a:ext cx="103550" cy="64600"/>
            </a:xfrm>
            <a:custGeom>
              <a:avLst/>
              <a:gdLst/>
              <a:ahLst/>
              <a:cxnLst/>
              <a:rect l="l" t="t" r="r" b="b"/>
              <a:pathLst>
                <a:path w="4142" h="2584" extrusionOk="0">
                  <a:moveTo>
                    <a:pt x="2049" y="0"/>
                  </a:moveTo>
                  <a:cubicBezTo>
                    <a:pt x="1753" y="0"/>
                    <a:pt x="1453" y="45"/>
                    <a:pt x="1162" y="134"/>
                  </a:cubicBezTo>
                  <a:cubicBezTo>
                    <a:pt x="1076" y="161"/>
                    <a:pt x="993" y="192"/>
                    <a:pt x="914" y="231"/>
                  </a:cubicBezTo>
                  <a:cubicBezTo>
                    <a:pt x="701" y="334"/>
                    <a:pt x="521" y="506"/>
                    <a:pt x="345" y="677"/>
                  </a:cubicBezTo>
                  <a:cubicBezTo>
                    <a:pt x="264" y="754"/>
                    <a:pt x="182" y="833"/>
                    <a:pt x="125" y="934"/>
                  </a:cubicBezTo>
                  <a:cubicBezTo>
                    <a:pt x="64" y="1050"/>
                    <a:pt x="29" y="1178"/>
                    <a:pt x="20" y="1309"/>
                  </a:cubicBezTo>
                  <a:cubicBezTo>
                    <a:pt x="0" y="1487"/>
                    <a:pt x="9" y="1674"/>
                    <a:pt x="81" y="1828"/>
                  </a:cubicBezTo>
                  <a:cubicBezTo>
                    <a:pt x="220" y="2120"/>
                    <a:pt x="540" y="2225"/>
                    <a:pt x="832" y="2304"/>
                  </a:cubicBezTo>
                  <a:cubicBezTo>
                    <a:pt x="945" y="2335"/>
                    <a:pt x="1060" y="2368"/>
                    <a:pt x="1178" y="2368"/>
                  </a:cubicBezTo>
                  <a:cubicBezTo>
                    <a:pt x="1218" y="2368"/>
                    <a:pt x="1259" y="2364"/>
                    <a:pt x="1300" y="2355"/>
                  </a:cubicBezTo>
                  <a:lnTo>
                    <a:pt x="2056" y="2563"/>
                  </a:lnTo>
                  <a:cubicBezTo>
                    <a:pt x="2148" y="2577"/>
                    <a:pt x="2242" y="2583"/>
                    <a:pt x="2337" y="2583"/>
                  </a:cubicBezTo>
                  <a:cubicBezTo>
                    <a:pt x="2790" y="2583"/>
                    <a:pt x="3254" y="2433"/>
                    <a:pt x="3648" y="2155"/>
                  </a:cubicBezTo>
                  <a:cubicBezTo>
                    <a:pt x="3716" y="2109"/>
                    <a:pt x="3777" y="2054"/>
                    <a:pt x="3835" y="1995"/>
                  </a:cubicBezTo>
                  <a:cubicBezTo>
                    <a:pt x="3900" y="1918"/>
                    <a:pt x="3951" y="1832"/>
                    <a:pt x="3988" y="1738"/>
                  </a:cubicBezTo>
                  <a:cubicBezTo>
                    <a:pt x="4142" y="1342"/>
                    <a:pt x="4032" y="872"/>
                    <a:pt x="3764" y="596"/>
                  </a:cubicBezTo>
                  <a:cubicBezTo>
                    <a:pt x="3652" y="486"/>
                    <a:pt x="3523" y="394"/>
                    <a:pt x="3380" y="323"/>
                  </a:cubicBezTo>
                  <a:cubicBezTo>
                    <a:pt x="2971" y="109"/>
                    <a:pt x="2514" y="0"/>
                    <a:pt x="2049" y="0"/>
                  </a:cubicBez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0"/>
            <p:cNvSpPr/>
            <p:nvPr/>
          </p:nvSpPr>
          <p:spPr>
            <a:xfrm>
              <a:off x="7195525" y="1269400"/>
              <a:ext cx="79350" cy="72850"/>
            </a:xfrm>
            <a:custGeom>
              <a:avLst/>
              <a:gdLst/>
              <a:ahLst/>
              <a:cxnLst/>
              <a:rect l="l" t="t" r="r" b="b"/>
              <a:pathLst>
                <a:path w="3174" h="2914" extrusionOk="0">
                  <a:moveTo>
                    <a:pt x="2699" y="1"/>
                  </a:moveTo>
                  <a:lnTo>
                    <a:pt x="363" y="38"/>
                  </a:lnTo>
                  <a:cubicBezTo>
                    <a:pt x="400" y="150"/>
                    <a:pt x="349" y="1417"/>
                    <a:pt x="349" y="1417"/>
                  </a:cubicBezTo>
                  <a:cubicBezTo>
                    <a:pt x="349" y="1417"/>
                    <a:pt x="0" y="2612"/>
                    <a:pt x="38" y="2625"/>
                  </a:cubicBezTo>
                  <a:cubicBezTo>
                    <a:pt x="73" y="2635"/>
                    <a:pt x="839" y="2914"/>
                    <a:pt x="1573" y="2914"/>
                  </a:cubicBezTo>
                  <a:cubicBezTo>
                    <a:pt x="1617" y="2914"/>
                    <a:pt x="1661" y="2913"/>
                    <a:pt x="1704" y="2911"/>
                  </a:cubicBezTo>
                  <a:cubicBezTo>
                    <a:pt x="2475" y="2873"/>
                    <a:pt x="3174" y="2463"/>
                    <a:pt x="3174" y="2463"/>
                  </a:cubicBezTo>
                  <a:lnTo>
                    <a:pt x="2811" y="1468"/>
                  </a:lnTo>
                  <a:lnTo>
                    <a:pt x="2699" y="1"/>
                  </a:lnTo>
                  <a:close/>
                </a:path>
              </a:pathLst>
            </a:custGeom>
            <a:solidFill>
              <a:srgbClr val="FF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0"/>
            <p:cNvSpPr/>
            <p:nvPr/>
          </p:nvSpPr>
          <p:spPr>
            <a:xfrm>
              <a:off x="7221225" y="1195450"/>
              <a:ext cx="17350" cy="31125"/>
            </a:xfrm>
            <a:custGeom>
              <a:avLst/>
              <a:gdLst/>
              <a:ahLst/>
              <a:cxnLst/>
              <a:rect l="l" t="t" r="r" b="b"/>
              <a:pathLst>
                <a:path w="694" h="1245" extrusionOk="0">
                  <a:moveTo>
                    <a:pt x="446" y="0"/>
                  </a:moveTo>
                  <a:lnTo>
                    <a:pt x="2" y="11"/>
                  </a:lnTo>
                  <a:lnTo>
                    <a:pt x="2" y="727"/>
                  </a:lnTo>
                  <a:lnTo>
                    <a:pt x="2" y="1162"/>
                  </a:lnTo>
                  <a:cubicBezTo>
                    <a:pt x="0" y="1186"/>
                    <a:pt x="4" y="1211"/>
                    <a:pt x="18" y="1230"/>
                  </a:cubicBezTo>
                  <a:cubicBezTo>
                    <a:pt x="30" y="1239"/>
                    <a:pt x="45" y="1244"/>
                    <a:pt x="61" y="1244"/>
                  </a:cubicBezTo>
                  <a:cubicBezTo>
                    <a:pt x="67" y="1244"/>
                    <a:pt x="74" y="1243"/>
                    <a:pt x="81" y="1241"/>
                  </a:cubicBezTo>
                  <a:cubicBezTo>
                    <a:pt x="290" y="1213"/>
                    <a:pt x="494" y="1164"/>
                    <a:pt x="694" y="1099"/>
                  </a:cubicBezTo>
                  <a:cubicBezTo>
                    <a:pt x="670" y="1077"/>
                    <a:pt x="646" y="1000"/>
                    <a:pt x="617" y="888"/>
                  </a:cubicBezTo>
                  <a:cubicBezTo>
                    <a:pt x="608" y="846"/>
                    <a:pt x="597" y="798"/>
                    <a:pt x="586" y="747"/>
                  </a:cubicBezTo>
                  <a:cubicBezTo>
                    <a:pt x="582" y="723"/>
                    <a:pt x="578" y="699"/>
                    <a:pt x="573" y="670"/>
                  </a:cubicBezTo>
                  <a:cubicBezTo>
                    <a:pt x="558" y="600"/>
                    <a:pt x="545" y="525"/>
                    <a:pt x="529" y="444"/>
                  </a:cubicBezTo>
                  <a:cubicBezTo>
                    <a:pt x="505" y="308"/>
                    <a:pt x="479" y="156"/>
                    <a:pt x="446" y="0"/>
                  </a:cubicBezTo>
                  <a:close/>
                </a:path>
              </a:pathLst>
            </a:custGeom>
            <a:solidFill>
              <a:srgbClr val="FF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0"/>
            <p:cNvSpPr/>
            <p:nvPr/>
          </p:nvSpPr>
          <p:spPr>
            <a:xfrm>
              <a:off x="7224500" y="1206550"/>
              <a:ext cx="11075" cy="6250"/>
            </a:xfrm>
            <a:custGeom>
              <a:avLst/>
              <a:gdLst/>
              <a:ahLst/>
              <a:cxnLst/>
              <a:rect l="l" t="t" r="r" b="b"/>
              <a:pathLst>
                <a:path w="443" h="250" extrusionOk="0">
                  <a:moveTo>
                    <a:pt x="401" y="0"/>
                  </a:moveTo>
                  <a:cubicBezTo>
                    <a:pt x="327" y="6"/>
                    <a:pt x="254" y="10"/>
                    <a:pt x="181" y="10"/>
                  </a:cubicBezTo>
                  <a:cubicBezTo>
                    <a:pt x="121" y="10"/>
                    <a:pt x="61" y="7"/>
                    <a:pt x="1" y="2"/>
                  </a:cubicBezTo>
                  <a:lnTo>
                    <a:pt x="1" y="2"/>
                  </a:lnTo>
                  <a:cubicBezTo>
                    <a:pt x="82" y="204"/>
                    <a:pt x="188" y="249"/>
                    <a:pt x="291" y="249"/>
                  </a:cubicBezTo>
                  <a:cubicBezTo>
                    <a:pt x="344" y="249"/>
                    <a:pt x="395" y="237"/>
                    <a:pt x="442" y="229"/>
                  </a:cubicBezTo>
                  <a:cubicBezTo>
                    <a:pt x="429" y="158"/>
                    <a:pt x="416" y="81"/>
                    <a:pt x="401" y="0"/>
                  </a:cubicBezTo>
                  <a:close/>
                </a:path>
              </a:pathLst>
            </a:custGeom>
            <a:solidFill>
              <a:srgbClr val="FD8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0"/>
            <p:cNvSpPr/>
            <p:nvPr/>
          </p:nvSpPr>
          <p:spPr>
            <a:xfrm>
              <a:off x="7202650" y="1147400"/>
              <a:ext cx="49550" cy="61475"/>
            </a:xfrm>
            <a:custGeom>
              <a:avLst/>
              <a:gdLst/>
              <a:ahLst/>
              <a:cxnLst/>
              <a:rect l="l" t="t" r="r" b="b"/>
              <a:pathLst>
                <a:path w="1982" h="2459" extrusionOk="0">
                  <a:moveTo>
                    <a:pt x="860" y="0"/>
                  </a:moveTo>
                  <a:cubicBezTo>
                    <a:pt x="383" y="0"/>
                    <a:pt x="107" y="214"/>
                    <a:pt x="62" y="372"/>
                  </a:cubicBezTo>
                  <a:cubicBezTo>
                    <a:pt x="1" y="598"/>
                    <a:pt x="40" y="840"/>
                    <a:pt x="23" y="1073"/>
                  </a:cubicBezTo>
                  <a:cubicBezTo>
                    <a:pt x="10" y="1283"/>
                    <a:pt x="119" y="1720"/>
                    <a:pt x="192" y="1828"/>
                  </a:cubicBezTo>
                  <a:cubicBezTo>
                    <a:pt x="324" y="2019"/>
                    <a:pt x="418" y="2287"/>
                    <a:pt x="820" y="2412"/>
                  </a:cubicBezTo>
                  <a:cubicBezTo>
                    <a:pt x="921" y="2444"/>
                    <a:pt x="1009" y="2458"/>
                    <a:pt x="1088" y="2458"/>
                  </a:cubicBezTo>
                  <a:cubicBezTo>
                    <a:pt x="1320" y="2458"/>
                    <a:pt x="1474" y="2333"/>
                    <a:pt x="1652" y="2160"/>
                  </a:cubicBezTo>
                  <a:cubicBezTo>
                    <a:pt x="1808" y="2004"/>
                    <a:pt x="1881" y="1769"/>
                    <a:pt x="1918" y="1540"/>
                  </a:cubicBezTo>
                  <a:cubicBezTo>
                    <a:pt x="1971" y="1242"/>
                    <a:pt x="1982" y="936"/>
                    <a:pt x="1951" y="636"/>
                  </a:cubicBezTo>
                  <a:cubicBezTo>
                    <a:pt x="1951" y="636"/>
                    <a:pt x="1942" y="188"/>
                    <a:pt x="1235" y="40"/>
                  </a:cubicBezTo>
                  <a:cubicBezTo>
                    <a:pt x="1099" y="13"/>
                    <a:pt x="974" y="0"/>
                    <a:pt x="860" y="0"/>
                  </a:cubicBezTo>
                  <a:close/>
                </a:path>
              </a:pathLst>
            </a:custGeom>
            <a:solidFill>
              <a:srgbClr val="FF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0"/>
            <p:cNvSpPr/>
            <p:nvPr/>
          </p:nvSpPr>
          <p:spPr>
            <a:xfrm>
              <a:off x="7222300" y="1195450"/>
              <a:ext cx="16275" cy="7000"/>
            </a:xfrm>
            <a:custGeom>
              <a:avLst/>
              <a:gdLst/>
              <a:ahLst/>
              <a:cxnLst/>
              <a:rect l="l" t="t" r="r" b="b"/>
              <a:pathLst>
                <a:path w="651" h="280" extrusionOk="0">
                  <a:moveTo>
                    <a:pt x="14" y="0"/>
                  </a:moveTo>
                  <a:lnTo>
                    <a:pt x="1" y="5"/>
                  </a:lnTo>
                  <a:cubicBezTo>
                    <a:pt x="1" y="5"/>
                    <a:pt x="25" y="275"/>
                    <a:pt x="315" y="279"/>
                  </a:cubicBezTo>
                  <a:cubicBezTo>
                    <a:pt x="318" y="279"/>
                    <a:pt x="322" y="280"/>
                    <a:pt x="325" y="280"/>
                  </a:cubicBezTo>
                  <a:cubicBezTo>
                    <a:pt x="604" y="280"/>
                    <a:pt x="651" y="0"/>
                    <a:pt x="6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0"/>
            <p:cNvSpPr/>
            <p:nvPr/>
          </p:nvSpPr>
          <p:spPr>
            <a:xfrm>
              <a:off x="7211325" y="1170050"/>
              <a:ext cx="13250" cy="3025"/>
            </a:xfrm>
            <a:custGeom>
              <a:avLst/>
              <a:gdLst/>
              <a:ahLst/>
              <a:cxnLst/>
              <a:rect l="l" t="t" r="r" b="b"/>
              <a:pathLst>
                <a:path w="530" h="121" extrusionOk="0">
                  <a:moveTo>
                    <a:pt x="269" y="0"/>
                  </a:moveTo>
                  <a:cubicBezTo>
                    <a:pt x="176" y="0"/>
                    <a:pt x="82" y="21"/>
                    <a:pt x="27" y="57"/>
                  </a:cubicBezTo>
                  <a:cubicBezTo>
                    <a:pt x="1" y="74"/>
                    <a:pt x="12" y="116"/>
                    <a:pt x="45" y="116"/>
                  </a:cubicBezTo>
                  <a:cubicBezTo>
                    <a:pt x="52" y="116"/>
                    <a:pt x="60" y="117"/>
                    <a:pt x="67" y="117"/>
                  </a:cubicBezTo>
                  <a:cubicBezTo>
                    <a:pt x="139" y="117"/>
                    <a:pt x="209" y="102"/>
                    <a:pt x="281" y="102"/>
                  </a:cubicBezTo>
                  <a:cubicBezTo>
                    <a:pt x="292" y="102"/>
                    <a:pt x="304" y="102"/>
                    <a:pt x="315" y="103"/>
                  </a:cubicBezTo>
                  <a:cubicBezTo>
                    <a:pt x="357" y="106"/>
                    <a:pt x="405" y="121"/>
                    <a:pt x="449" y="121"/>
                  </a:cubicBezTo>
                  <a:cubicBezTo>
                    <a:pt x="474" y="121"/>
                    <a:pt x="497" y="116"/>
                    <a:pt x="519" y="103"/>
                  </a:cubicBezTo>
                  <a:cubicBezTo>
                    <a:pt x="528" y="96"/>
                    <a:pt x="530" y="81"/>
                    <a:pt x="521" y="72"/>
                  </a:cubicBezTo>
                  <a:lnTo>
                    <a:pt x="521" y="72"/>
                  </a:lnTo>
                  <a:lnTo>
                    <a:pt x="521" y="74"/>
                  </a:lnTo>
                  <a:cubicBezTo>
                    <a:pt x="468" y="23"/>
                    <a:pt x="369" y="0"/>
                    <a:pt x="269"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0"/>
            <p:cNvSpPr/>
            <p:nvPr/>
          </p:nvSpPr>
          <p:spPr>
            <a:xfrm>
              <a:off x="7234675" y="1170575"/>
              <a:ext cx="12250" cy="2725"/>
            </a:xfrm>
            <a:custGeom>
              <a:avLst/>
              <a:gdLst/>
              <a:ahLst/>
              <a:cxnLst/>
              <a:rect l="l" t="t" r="r" b="b"/>
              <a:pathLst>
                <a:path w="490" h="109" extrusionOk="0">
                  <a:moveTo>
                    <a:pt x="272" y="2"/>
                  </a:moveTo>
                  <a:cubicBezTo>
                    <a:pt x="248" y="2"/>
                    <a:pt x="226" y="2"/>
                    <a:pt x="204" y="3"/>
                  </a:cubicBezTo>
                  <a:cubicBezTo>
                    <a:pt x="136" y="7"/>
                    <a:pt x="46" y="1"/>
                    <a:pt x="4" y="60"/>
                  </a:cubicBezTo>
                  <a:cubicBezTo>
                    <a:pt x="0" y="71"/>
                    <a:pt x="2" y="82"/>
                    <a:pt x="13" y="88"/>
                  </a:cubicBezTo>
                  <a:cubicBezTo>
                    <a:pt x="34" y="104"/>
                    <a:pt x="60" y="109"/>
                    <a:pt x="88" y="109"/>
                  </a:cubicBezTo>
                  <a:cubicBezTo>
                    <a:pt x="131" y="109"/>
                    <a:pt x="179" y="96"/>
                    <a:pt x="220" y="95"/>
                  </a:cubicBezTo>
                  <a:cubicBezTo>
                    <a:pt x="224" y="95"/>
                    <a:pt x="228" y="95"/>
                    <a:pt x="233" y="95"/>
                  </a:cubicBezTo>
                  <a:cubicBezTo>
                    <a:pt x="281" y="95"/>
                    <a:pt x="330" y="102"/>
                    <a:pt x="379" y="102"/>
                  </a:cubicBezTo>
                  <a:cubicBezTo>
                    <a:pt x="406" y="102"/>
                    <a:pt x="433" y="100"/>
                    <a:pt x="459" y="93"/>
                  </a:cubicBezTo>
                  <a:cubicBezTo>
                    <a:pt x="485" y="88"/>
                    <a:pt x="490" y="53"/>
                    <a:pt x="466" y="40"/>
                  </a:cubicBezTo>
                  <a:cubicBezTo>
                    <a:pt x="410" y="8"/>
                    <a:pt x="339" y="2"/>
                    <a:pt x="272" y="2"/>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0"/>
            <p:cNvSpPr/>
            <p:nvPr/>
          </p:nvSpPr>
          <p:spPr>
            <a:xfrm>
              <a:off x="7199750" y="1178200"/>
              <a:ext cx="8650" cy="13600"/>
            </a:xfrm>
            <a:custGeom>
              <a:avLst/>
              <a:gdLst/>
              <a:ahLst/>
              <a:cxnLst/>
              <a:rect l="l" t="t" r="r" b="b"/>
              <a:pathLst>
                <a:path w="346" h="544" extrusionOk="0">
                  <a:moveTo>
                    <a:pt x="150" y="1"/>
                  </a:moveTo>
                  <a:cubicBezTo>
                    <a:pt x="117" y="1"/>
                    <a:pt x="87" y="16"/>
                    <a:pt x="66" y="40"/>
                  </a:cubicBezTo>
                  <a:cubicBezTo>
                    <a:pt x="46" y="67"/>
                    <a:pt x="31" y="98"/>
                    <a:pt x="22" y="133"/>
                  </a:cubicBezTo>
                  <a:cubicBezTo>
                    <a:pt x="14" y="157"/>
                    <a:pt x="9" y="185"/>
                    <a:pt x="7" y="212"/>
                  </a:cubicBezTo>
                  <a:cubicBezTo>
                    <a:pt x="0" y="341"/>
                    <a:pt x="68" y="462"/>
                    <a:pt x="185" y="521"/>
                  </a:cubicBezTo>
                  <a:cubicBezTo>
                    <a:pt x="213" y="535"/>
                    <a:pt x="244" y="543"/>
                    <a:pt x="275" y="543"/>
                  </a:cubicBezTo>
                  <a:cubicBezTo>
                    <a:pt x="300" y="543"/>
                    <a:pt x="324" y="537"/>
                    <a:pt x="345" y="524"/>
                  </a:cubicBezTo>
                  <a:lnTo>
                    <a:pt x="257" y="78"/>
                  </a:lnTo>
                  <a:cubicBezTo>
                    <a:pt x="233" y="40"/>
                    <a:pt x="200" y="3"/>
                    <a:pt x="156" y="1"/>
                  </a:cubicBezTo>
                  <a:cubicBezTo>
                    <a:pt x="154" y="1"/>
                    <a:pt x="152" y="1"/>
                    <a:pt x="150" y="1"/>
                  </a:cubicBezTo>
                  <a:close/>
                </a:path>
              </a:pathLst>
            </a:custGeom>
            <a:solidFill>
              <a:srgbClr val="FF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0"/>
            <p:cNvSpPr/>
            <p:nvPr/>
          </p:nvSpPr>
          <p:spPr>
            <a:xfrm>
              <a:off x="7246975" y="1178225"/>
              <a:ext cx="9125" cy="13100"/>
            </a:xfrm>
            <a:custGeom>
              <a:avLst/>
              <a:gdLst/>
              <a:ahLst/>
              <a:cxnLst/>
              <a:rect l="l" t="t" r="r" b="b"/>
              <a:pathLst>
                <a:path w="365" h="524" extrusionOk="0">
                  <a:moveTo>
                    <a:pt x="266" y="0"/>
                  </a:moveTo>
                  <a:cubicBezTo>
                    <a:pt x="244" y="0"/>
                    <a:pt x="221" y="5"/>
                    <a:pt x="200" y="15"/>
                  </a:cubicBezTo>
                  <a:cubicBezTo>
                    <a:pt x="160" y="28"/>
                    <a:pt x="127" y="57"/>
                    <a:pt x="108" y="94"/>
                  </a:cubicBezTo>
                  <a:lnTo>
                    <a:pt x="0" y="512"/>
                  </a:lnTo>
                  <a:cubicBezTo>
                    <a:pt x="3" y="520"/>
                    <a:pt x="15" y="523"/>
                    <a:pt x="26" y="523"/>
                  </a:cubicBezTo>
                  <a:cubicBezTo>
                    <a:pt x="29" y="523"/>
                    <a:pt x="32" y="523"/>
                    <a:pt x="35" y="523"/>
                  </a:cubicBezTo>
                  <a:cubicBezTo>
                    <a:pt x="224" y="496"/>
                    <a:pt x="365" y="334"/>
                    <a:pt x="365" y="143"/>
                  </a:cubicBezTo>
                  <a:cubicBezTo>
                    <a:pt x="365" y="86"/>
                    <a:pt x="343" y="20"/>
                    <a:pt x="288" y="2"/>
                  </a:cubicBezTo>
                  <a:cubicBezTo>
                    <a:pt x="281" y="1"/>
                    <a:pt x="273" y="0"/>
                    <a:pt x="266" y="0"/>
                  </a:cubicBezTo>
                  <a:close/>
                </a:path>
              </a:pathLst>
            </a:custGeom>
            <a:solidFill>
              <a:srgbClr val="FF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0"/>
            <p:cNvSpPr/>
            <p:nvPr/>
          </p:nvSpPr>
          <p:spPr>
            <a:xfrm>
              <a:off x="7202050" y="1218075"/>
              <a:ext cx="53825" cy="23025"/>
            </a:xfrm>
            <a:custGeom>
              <a:avLst/>
              <a:gdLst/>
              <a:ahLst/>
              <a:cxnLst/>
              <a:rect l="l" t="t" r="r" b="b"/>
              <a:pathLst>
                <a:path w="2153" h="921" extrusionOk="0">
                  <a:moveTo>
                    <a:pt x="1331" y="0"/>
                  </a:moveTo>
                  <a:lnTo>
                    <a:pt x="747" y="38"/>
                  </a:lnTo>
                  <a:cubicBezTo>
                    <a:pt x="710" y="38"/>
                    <a:pt x="1" y="387"/>
                    <a:pt x="1" y="387"/>
                  </a:cubicBezTo>
                  <a:lnTo>
                    <a:pt x="1182" y="921"/>
                  </a:lnTo>
                  <a:lnTo>
                    <a:pt x="2153" y="312"/>
                  </a:lnTo>
                  <a:lnTo>
                    <a:pt x="1331" y="0"/>
                  </a:lnTo>
                  <a:close/>
                </a:path>
              </a:pathLst>
            </a:custGeom>
            <a:solidFill>
              <a:srgbClr val="FF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0"/>
            <p:cNvSpPr/>
            <p:nvPr/>
          </p:nvSpPr>
          <p:spPr>
            <a:xfrm>
              <a:off x="7227950" y="1175150"/>
              <a:ext cx="8550" cy="18000"/>
            </a:xfrm>
            <a:custGeom>
              <a:avLst/>
              <a:gdLst/>
              <a:ahLst/>
              <a:cxnLst/>
              <a:rect l="l" t="t" r="r" b="b"/>
              <a:pathLst>
                <a:path w="342" h="720" extrusionOk="0">
                  <a:moveTo>
                    <a:pt x="131" y="0"/>
                  </a:moveTo>
                  <a:cubicBezTo>
                    <a:pt x="124" y="0"/>
                    <a:pt x="117" y="5"/>
                    <a:pt x="115" y="13"/>
                  </a:cubicBezTo>
                  <a:lnTo>
                    <a:pt x="113" y="13"/>
                  </a:lnTo>
                  <a:cubicBezTo>
                    <a:pt x="78" y="119"/>
                    <a:pt x="89" y="239"/>
                    <a:pt x="120" y="345"/>
                  </a:cubicBezTo>
                  <a:cubicBezTo>
                    <a:pt x="141" y="418"/>
                    <a:pt x="176" y="488"/>
                    <a:pt x="231" y="539"/>
                  </a:cubicBezTo>
                  <a:lnTo>
                    <a:pt x="231" y="539"/>
                  </a:lnTo>
                  <a:cubicBezTo>
                    <a:pt x="211" y="555"/>
                    <a:pt x="189" y="570"/>
                    <a:pt x="166" y="582"/>
                  </a:cubicBezTo>
                  <a:cubicBezTo>
                    <a:pt x="131" y="599"/>
                    <a:pt x="93" y="613"/>
                    <a:pt x="56" y="624"/>
                  </a:cubicBezTo>
                  <a:cubicBezTo>
                    <a:pt x="1" y="639"/>
                    <a:pt x="18" y="719"/>
                    <a:pt x="64" y="719"/>
                  </a:cubicBezTo>
                  <a:cubicBezTo>
                    <a:pt x="69" y="719"/>
                    <a:pt x="74" y="718"/>
                    <a:pt x="80" y="716"/>
                  </a:cubicBezTo>
                  <a:cubicBezTo>
                    <a:pt x="170" y="681"/>
                    <a:pt x="252" y="630"/>
                    <a:pt x="322" y="567"/>
                  </a:cubicBezTo>
                  <a:cubicBezTo>
                    <a:pt x="342" y="547"/>
                    <a:pt x="337" y="516"/>
                    <a:pt x="315" y="503"/>
                  </a:cubicBezTo>
                  <a:cubicBezTo>
                    <a:pt x="159" y="406"/>
                    <a:pt x="166" y="178"/>
                    <a:pt x="150" y="20"/>
                  </a:cubicBezTo>
                  <a:cubicBezTo>
                    <a:pt x="150" y="7"/>
                    <a:pt x="141" y="0"/>
                    <a:pt x="131" y="0"/>
                  </a:cubicBezTo>
                  <a:close/>
                </a:path>
              </a:pathLst>
            </a:custGeom>
            <a:solidFill>
              <a:srgbClr val="FD8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0"/>
            <p:cNvSpPr/>
            <p:nvPr/>
          </p:nvSpPr>
          <p:spPr>
            <a:xfrm>
              <a:off x="7211600" y="1142475"/>
              <a:ext cx="46975" cy="27750"/>
            </a:xfrm>
            <a:custGeom>
              <a:avLst/>
              <a:gdLst/>
              <a:ahLst/>
              <a:cxnLst/>
              <a:rect l="l" t="t" r="r" b="b"/>
              <a:pathLst>
                <a:path w="1879" h="1110" extrusionOk="0">
                  <a:moveTo>
                    <a:pt x="9" y="139"/>
                  </a:moveTo>
                  <a:lnTo>
                    <a:pt x="5" y="143"/>
                  </a:lnTo>
                  <a:cubicBezTo>
                    <a:pt x="7" y="142"/>
                    <a:pt x="8" y="141"/>
                    <a:pt x="9" y="140"/>
                  </a:cubicBezTo>
                  <a:lnTo>
                    <a:pt x="9" y="140"/>
                  </a:lnTo>
                  <a:cubicBezTo>
                    <a:pt x="9" y="140"/>
                    <a:pt x="9" y="139"/>
                    <a:pt x="9" y="139"/>
                  </a:cubicBezTo>
                  <a:close/>
                  <a:moveTo>
                    <a:pt x="666" y="0"/>
                  </a:moveTo>
                  <a:cubicBezTo>
                    <a:pt x="438" y="0"/>
                    <a:pt x="204" y="20"/>
                    <a:pt x="9" y="140"/>
                  </a:cubicBezTo>
                  <a:lnTo>
                    <a:pt x="9" y="140"/>
                  </a:lnTo>
                  <a:cubicBezTo>
                    <a:pt x="1" y="280"/>
                    <a:pt x="23" y="420"/>
                    <a:pt x="71" y="554"/>
                  </a:cubicBezTo>
                  <a:cubicBezTo>
                    <a:pt x="111" y="679"/>
                    <a:pt x="170" y="800"/>
                    <a:pt x="262" y="894"/>
                  </a:cubicBezTo>
                  <a:cubicBezTo>
                    <a:pt x="347" y="979"/>
                    <a:pt x="465" y="1040"/>
                    <a:pt x="584" y="1040"/>
                  </a:cubicBezTo>
                  <a:cubicBezTo>
                    <a:pt x="594" y="1040"/>
                    <a:pt x="604" y="1040"/>
                    <a:pt x="613" y="1039"/>
                  </a:cubicBezTo>
                  <a:cubicBezTo>
                    <a:pt x="567" y="918"/>
                    <a:pt x="438" y="833"/>
                    <a:pt x="429" y="703"/>
                  </a:cubicBezTo>
                  <a:lnTo>
                    <a:pt x="429" y="703"/>
                  </a:lnTo>
                  <a:cubicBezTo>
                    <a:pt x="455" y="710"/>
                    <a:pt x="479" y="725"/>
                    <a:pt x="495" y="749"/>
                  </a:cubicBezTo>
                  <a:cubicBezTo>
                    <a:pt x="583" y="852"/>
                    <a:pt x="686" y="942"/>
                    <a:pt x="800" y="1013"/>
                  </a:cubicBezTo>
                  <a:cubicBezTo>
                    <a:pt x="904" y="1076"/>
                    <a:pt x="1019" y="1109"/>
                    <a:pt x="1138" y="1109"/>
                  </a:cubicBezTo>
                  <a:cubicBezTo>
                    <a:pt x="1155" y="1109"/>
                    <a:pt x="1172" y="1108"/>
                    <a:pt x="1189" y="1107"/>
                  </a:cubicBezTo>
                  <a:cubicBezTo>
                    <a:pt x="1206" y="1107"/>
                    <a:pt x="1226" y="1103"/>
                    <a:pt x="1233" y="1085"/>
                  </a:cubicBezTo>
                  <a:cubicBezTo>
                    <a:pt x="1198" y="1041"/>
                    <a:pt x="1145" y="1019"/>
                    <a:pt x="1097" y="988"/>
                  </a:cubicBezTo>
                  <a:cubicBezTo>
                    <a:pt x="1050" y="960"/>
                    <a:pt x="1004" y="914"/>
                    <a:pt x="1009" y="859"/>
                  </a:cubicBezTo>
                  <a:lnTo>
                    <a:pt x="1009" y="859"/>
                  </a:lnTo>
                  <a:cubicBezTo>
                    <a:pt x="1189" y="971"/>
                    <a:pt x="1391" y="1043"/>
                    <a:pt x="1602" y="1068"/>
                  </a:cubicBezTo>
                  <a:cubicBezTo>
                    <a:pt x="1623" y="1070"/>
                    <a:pt x="1646" y="1072"/>
                    <a:pt x="1668" y="1072"/>
                  </a:cubicBezTo>
                  <a:cubicBezTo>
                    <a:pt x="1717" y="1072"/>
                    <a:pt x="1766" y="1063"/>
                    <a:pt x="1804" y="1032"/>
                  </a:cubicBezTo>
                  <a:cubicBezTo>
                    <a:pt x="1878" y="971"/>
                    <a:pt x="1874" y="857"/>
                    <a:pt x="1848" y="767"/>
                  </a:cubicBezTo>
                  <a:cubicBezTo>
                    <a:pt x="1795" y="580"/>
                    <a:pt x="1681" y="420"/>
                    <a:pt x="1549" y="279"/>
                  </a:cubicBezTo>
                  <a:cubicBezTo>
                    <a:pt x="1509" y="231"/>
                    <a:pt x="1461" y="189"/>
                    <a:pt x="1411" y="154"/>
                  </a:cubicBezTo>
                  <a:cubicBezTo>
                    <a:pt x="1362" y="121"/>
                    <a:pt x="1310" y="97"/>
                    <a:pt x="1255" y="79"/>
                  </a:cubicBezTo>
                  <a:cubicBezTo>
                    <a:pt x="1079" y="16"/>
                    <a:pt x="890" y="2"/>
                    <a:pt x="706" y="0"/>
                  </a:cubicBezTo>
                  <a:cubicBezTo>
                    <a:pt x="693" y="0"/>
                    <a:pt x="679" y="0"/>
                    <a:pt x="666"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0"/>
            <p:cNvSpPr/>
            <p:nvPr/>
          </p:nvSpPr>
          <p:spPr>
            <a:xfrm>
              <a:off x="7199850" y="1145525"/>
              <a:ext cx="14075" cy="38575"/>
            </a:xfrm>
            <a:custGeom>
              <a:avLst/>
              <a:gdLst/>
              <a:ahLst/>
              <a:cxnLst/>
              <a:rect l="l" t="t" r="r" b="b"/>
              <a:pathLst>
                <a:path w="563" h="1543" extrusionOk="0">
                  <a:moveTo>
                    <a:pt x="459" y="0"/>
                  </a:moveTo>
                  <a:cubicBezTo>
                    <a:pt x="453" y="0"/>
                    <a:pt x="447" y="1"/>
                    <a:pt x="440" y="3"/>
                  </a:cubicBezTo>
                  <a:cubicBezTo>
                    <a:pt x="275" y="43"/>
                    <a:pt x="148" y="179"/>
                    <a:pt x="80" y="333"/>
                  </a:cubicBezTo>
                  <a:cubicBezTo>
                    <a:pt x="12" y="489"/>
                    <a:pt x="1" y="662"/>
                    <a:pt x="12" y="831"/>
                  </a:cubicBezTo>
                  <a:cubicBezTo>
                    <a:pt x="23" y="1000"/>
                    <a:pt x="53" y="1167"/>
                    <a:pt x="67" y="1336"/>
                  </a:cubicBezTo>
                  <a:lnTo>
                    <a:pt x="71" y="1332"/>
                  </a:lnTo>
                  <a:cubicBezTo>
                    <a:pt x="72" y="1332"/>
                    <a:pt x="73" y="1332"/>
                    <a:pt x="74" y="1332"/>
                  </a:cubicBezTo>
                  <a:cubicBezTo>
                    <a:pt x="118" y="1332"/>
                    <a:pt x="144" y="1384"/>
                    <a:pt x="157" y="1429"/>
                  </a:cubicBezTo>
                  <a:cubicBezTo>
                    <a:pt x="168" y="1475"/>
                    <a:pt x="181" y="1530"/>
                    <a:pt x="227" y="1543"/>
                  </a:cubicBezTo>
                  <a:cubicBezTo>
                    <a:pt x="306" y="1299"/>
                    <a:pt x="244" y="1016"/>
                    <a:pt x="381" y="801"/>
                  </a:cubicBezTo>
                  <a:cubicBezTo>
                    <a:pt x="436" y="713"/>
                    <a:pt x="523" y="640"/>
                    <a:pt x="552" y="537"/>
                  </a:cubicBezTo>
                  <a:cubicBezTo>
                    <a:pt x="563" y="471"/>
                    <a:pt x="563" y="405"/>
                    <a:pt x="550" y="342"/>
                  </a:cubicBezTo>
                  <a:cubicBezTo>
                    <a:pt x="534" y="247"/>
                    <a:pt x="521" y="153"/>
                    <a:pt x="508" y="58"/>
                  </a:cubicBezTo>
                  <a:cubicBezTo>
                    <a:pt x="504" y="36"/>
                    <a:pt x="499" y="10"/>
                    <a:pt x="477" y="3"/>
                  </a:cubicBezTo>
                  <a:cubicBezTo>
                    <a:pt x="472" y="1"/>
                    <a:pt x="466" y="0"/>
                    <a:pt x="459"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0"/>
            <p:cNvSpPr/>
            <p:nvPr/>
          </p:nvSpPr>
          <p:spPr>
            <a:xfrm>
              <a:off x="7248725" y="1167400"/>
              <a:ext cx="5225" cy="16650"/>
            </a:xfrm>
            <a:custGeom>
              <a:avLst/>
              <a:gdLst/>
              <a:ahLst/>
              <a:cxnLst/>
              <a:rect l="l" t="t" r="r" b="b"/>
              <a:pathLst>
                <a:path w="209" h="666" extrusionOk="0">
                  <a:moveTo>
                    <a:pt x="189" y="0"/>
                  </a:moveTo>
                  <a:lnTo>
                    <a:pt x="0" y="64"/>
                  </a:lnTo>
                  <a:cubicBezTo>
                    <a:pt x="73" y="253"/>
                    <a:pt x="13" y="466"/>
                    <a:pt x="51" y="666"/>
                  </a:cubicBezTo>
                  <a:cubicBezTo>
                    <a:pt x="66" y="582"/>
                    <a:pt x="90" y="492"/>
                    <a:pt x="163" y="450"/>
                  </a:cubicBezTo>
                  <a:cubicBezTo>
                    <a:pt x="176" y="446"/>
                    <a:pt x="187" y="437"/>
                    <a:pt x="198" y="426"/>
                  </a:cubicBezTo>
                  <a:cubicBezTo>
                    <a:pt x="207" y="413"/>
                    <a:pt x="209" y="396"/>
                    <a:pt x="207" y="378"/>
                  </a:cubicBezTo>
                  <a:cubicBezTo>
                    <a:pt x="202" y="251"/>
                    <a:pt x="196" y="125"/>
                    <a:pt x="189"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0"/>
            <p:cNvSpPr/>
            <p:nvPr/>
          </p:nvSpPr>
          <p:spPr>
            <a:xfrm>
              <a:off x="7185075" y="1221025"/>
              <a:ext cx="96275" cy="72450"/>
            </a:xfrm>
            <a:custGeom>
              <a:avLst/>
              <a:gdLst/>
              <a:ahLst/>
              <a:cxnLst/>
              <a:rect l="l" t="t" r="r" b="b"/>
              <a:pathLst>
                <a:path w="3851" h="2898" extrusionOk="0">
                  <a:moveTo>
                    <a:pt x="1226" y="1"/>
                  </a:moveTo>
                  <a:cubicBezTo>
                    <a:pt x="425" y="205"/>
                    <a:pt x="381" y="524"/>
                    <a:pt x="27" y="1033"/>
                  </a:cubicBezTo>
                  <a:cubicBezTo>
                    <a:pt x="1" y="1077"/>
                    <a:pt x="798" y="1604"/>
                    <a:pt x="798" y="1604"/>
                  </a:cubicBezTo>
                  <a:lnTo>
                    <a:pt x="763" y="1958"/>
                  </a:lnTo>
                  <a:lnTo>
                    <a:pt x="737" y="2245"/>
                  </a:lnTo>
                  <a:lnTo>
                    <a:pt x="673" y="2887"/>
                  </a:lnTo>
                  <a:lnTo>
                    <a:pt x="3335" y="2898"/>
                  </a:lnTo>
                  <a:lnTo>
                    <a:pt x="3251" y="2278"/>
                  </a:lnTo>
                  <a:lnTo>
                    <a:pt x="3205" y="1949"/>
                  </a:lnTo>
                  <a:lnTo>
                    <a:pt x="3179" y="1762"/>
                  </a:lnTo>
                  <a:lnTo>
                    <a:pt x="3159" y="1615"/>
                  </a:lnTo>
                  <a:lnTo>
                    <a:pt x="3297" y="1521"/>
                  </a:lnTo>
                  <a:lnTo>
                    <a:pt x="3851" y="1132"/>
                  </a:lnTo>
                  <a:cubicBezTo>
                    <a:pt x="3851" y="1132"/>
                    <a:pt x="3763" y="1013"/>
                    <a:pt x="3484" y="589"/>
                  </a:cubicBezTo>
                  <a:cubicBezTo>
                    <a:pt x="3203" y="168"/>
                    <a:pt x="2426" y="36"/>
                    <a:pt x="2426" y="36"/>
                  </a:cubicBezTo>
                  <a:cubicBezTo>
                    <a:pt x="2426" y="36"/>
                    <a:pt x="2245" y="214"/>
                    <a:pt x="1804" y="247"/>
                  </a:cubicBezTo>
                  <a:cubicBezTo>
                    <a:pt x="1779" y="249"/>
                    <a:pt x="1756" y="250"/>
                    <a:pt x="1733" y="250"/>
                  </a:cubicBezTo>
                  <a:cubicBezTo>
                    <a:pt x="1348" y="250"/>
                    <a:pt x="1226" y="1"/>
                    <a:pt x="1226"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0"/>
            <p:cNvSpPr/>
            <p:nvPr/>
          </p:nvSpPr>
          <p:spPr>
            <a:xfrm>
              <a:off x="7253825" y="1232075"/>
              <a:ext cx="5625" cy="8025"/>
            </a:xfrm>
            <a:custGeom>
              <a:avLst/>
              <a:gdLst/>
              <a:ahLst/>
              <a:cxnLst/>
              <a:rect l="l" t="t" r="r" b="b"/>
              <a:pathLst>
                <a:path w="225" h="321" extrusionOk="0">
                  <a:moveTo>
                    <a:pt x="163" y="0"/>
                  </a:moveTo>
                  <a:cubicBezTo>
                    <a:pt x="163" y="0"/>
                    <a:pt x="1" y="14"/>
                    <a:pt x="20" y="163"/>
                  </a:cubicBezTo>
                  <a:cubicBezTo>
                    <a:pt x="33" y="275"/>
                    <a:pt x="111" y="320"/>
                    <a:pt x="172" y="320"/>
                  </a:cubicBezTo>
                  <a:cubicBezTo>
                    <a:pt x="192" y="320"/>
                    <a:pt x="211" y="315"/>
                    <a:pt x="225" y="306"/>
                  </a:cubicBezTo>
                  <a:lnTo>
                    <a:pt x="163" y="0"/>
                  </a:ln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0"/>
            <p:cNvSpPr/>
            <p:nvPr/>
          </p:nvSpPr>
          <p:spPr>
            <a:xfrm>
              <a:off x="7187600" y="1304825"/>
              <a:ext cx="102900" cy="111575"/>
            </a:xfrm>
            <a:custGeom>
              <a:avLst/>
              <a:gdLst/>
              <a:ahLst/>
              <a:cxnLst/>
              <a:rect l="l" t="t" r="r" b="b"/>
              <a:pathLst>
                <a:path w="4116" h="4463" extrusionOk="0">
                  <a:moveTo>
                    <a:pt x="664" y="0"/>
                  </a:moveTo>
                  <a:cubicBezTo>
                    <a:pt x="614" y="121"/>
                    <a:pt x="568" y="248"/>
                    <a:pt x="526" y="380"/>
                  </a:cubicBezTo>
                  <a:cubicBezTo>
                    <a:pt x="517" y="409"/>
                    <a:pt x="506" y="437"/>
                    <a:pt x="497" y="468"/>
                  </a:cubicBezTo>
                  <a:cubicBezTo>
                    <a:pt x="1" y="2113"/>
                    <a:pt x="111" y="4458"/>
                    <a:pt x="111" y="4458"/>
                  </a:cubicBezTo>
                  <a:lnTo>
                    <a:pt x="4042" y="4458"/>
                  </a:lnTo>
                  <a:cubicBezTo>
                    <a:pt x="4042" y="4458"/>
                    <a:pt x="4045" y="4462"/>
                    <a:pt x="4048" y="4462"/>
                  </a:cubicBezTo>
                  <a:cubicBezTo>
                    <a:pt x="4068" y="4462"/>
                    <a:pt x="4116" y="4349"/>
                    <a:pt x="3937" y="2908"/>
                  </a:cubicBezTo>
                  <a:cubicBezTo>
                    <a:pt x="3833" y="2078"/>
                    <a:pt x="3631" y="1265"/>
                    <a:pt x="3335" y="483"/>
                  </a:cubicBezTo>
                  <a:cubicBezTo>
                    <a:pt x="3315" y="431"/>
                    <a:pt x="3295" y="380"/>
                    <a:pt x="3278" y="338"/>
                  </a:cubicBezTo>
                  <a:cubicBezTo>
                    <a:pt x="3190" y="119"/>
                    <a:pt x="3131" y="0"/>
                    <a:pt x="3131"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0"/>
            <p:cNvSpPr/>
            <p:nvPr/>
          </p:nvSpPr>
          <p:spPr>
            <a:xfrm>
              <a:off x="7200025" y="1313225"/>
              <a:ext cx="70900" cy="5025"/>
            </a:xfrm>
            <a:custGeom>
              <a:avLst/>
              <a:gdLst/>
              <a:ahLst/>
              <a:cxnLst/>
              <a:rect l="l" t="t" r="r" b="b"/>
              <a:pathLst>
                <a:path w="2836" h="201" extrusionOk="0">
                  <a:moveTo>
                    <a:pt x="2778" y="0"/>
                  </a:moveTo>
                  <a:cubicBezTo>
                    <a:pt x="2372" y="16"/>
                    <a:pt x="1964" y="46"/>
                    <a:pt x="1557" y="51"/>
                  </a:cubicBezTo>
                  <a:cubicBezTo>
                    <a:pt x="1468" y="52"/>
                    <a:pt x="1378" y="52"/>
                    <a:pt x="1288" y="52"/>
                  </a:cubicBezTo>
                  <a:cubicBezTo>
                    <a:pt x="870" y="52"/>
                    <a:pt x="448" y="42"/>
                    <a:pt x="29" y="42"/>
                  </a:cubicBezTo>
                  <a:cubicBezTo>
                    <a:pt x="20" y="71"/>
                    <a:pt x="11" y="101"/>
                    <a:pt x="0" y="130"/>
                  </a:cubicBezTo>
                  <a:cubicBezTo>
                    <a:pt x="360" y="161"/>
                    <a:pt x="729" y="183"/>
                    <a:pt x="1101" y="191"/>
                  </a:cubicBezTo>
                  <a:cubicBezTo>
                    <a:pt x="1136" y="194"/>
                    <a:pt x="1169" y="194"/>
                    <a:pt x="1202" y="194"/>
                  </a:cubicBezTo>
                  <a:cubicBezTo>
                    <a:pt x="1344" y="200"/>
                    <a:pt x="1487" y="200"/>
                    <a:pt x="1630" y="200"/>
                  </a:cubicBezTo>
                  <a:lnTo>
                    <a:pt x="1713" y="200"/>
                  </a:lnTo>
                  <a:cubicBezTo>
                    <a:pt x="2091" y="198"/>
                    <a:pt x="2469" y="180"/>
                    <a:pt x="2836" y="147"/>
                  </a:cubicBezTo>
                  <a:cubicBezTo>
                    <a:pt x="2816" y="95"/>
                    <a:pt x="2798" y="44"/>
                    <a:pt x="2778" y="0"/>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0"/>
            <p:cNvSpPr/>
            <p:nvPr/>
          </p:nvSpPr>
          <p:spPr>
            <a:xfrm>
              <a:off x="7226200" y="1314725"/>
              <a:ext cx="7225" cy="101575"/>
            </a:xfrm>
            <a:custGeom>
              <a:avLst/>
              <a:gdLst/>
              <a:ahLst/>
              <a:cxnLst/>
              <a:rect l="l" t="t" r="r" b="b"/>
              <a:pathLst>
                <a:path w="289" h="4063" extrusionOk="0">
                  <a:moveTo>
                    <a:pt x="103" y="1"/>
                  </a:moveTo>
                  <a:cubicBezTo>
                    <a:pt x="82" y="1"/>
                    <a:pt x="60" y="15"/>
                    <a:pt x="60" y="43"/>
                  </a:cubicBezTo>
                  <a:cubicBezTo>
                    <a:pt x="58" y="72"/>
                    <a:pt x="54" y="103"/>
                    <a:pt x="54" y="134"/>
                  </a:cubicBezTo>
                  <a:cubicBezTo>
                    <a:pt x="1" y="849"/>
                    <a:pt x="56" y="1587"/>
                    <a:pt x="80" y="2308"/>
                  </a:cubicBezTo>
                  <a:cubicBezTo>
                    <a:pt x="98" y="2892"/>
                    <a:pt x="115" y="3478"/>
                    <a:pt x="148" y="4062"/>
                  </a:cubicBezTo>
                  <a:lnTo>
                    <a:pt x="289" y="4062"/>
                  </a:lnTo>
                  <a:cubicBezTo>
                    <a:pt x="267" y="3478"/>
                    <a:pt x="234" y="2892"/>
                    <a:pt x="216" y="2308"/>
                  </a:cubicBezTo>
                  <a:cubicBezTo>
                    <a:pt x="196" y="1587"/>
                    <a:pt x="223" y="852"/>
                    <a:pt x="155" y="136"/>
                  </a:cubicBezTo>
                  <a:cubicBezTo>
                    <a:pt x="152" y="103"/>
                    <a:pt x="148" y="74"/>
                    <a:pt x="146" y="43"/>
                  </a:cubicBezTo>
                  <a:cubicBezTo>
                    <a:pt x="146" y="15"/>
                    <a:pt x="124" y="1"/>
                    <a:pt x="103" y="1"/>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0"/>
            <p:cNvSpPr/>
            <p:nvPr/>
          </p:nvSpPr>
          <p:spPr>
            <a:xfrm>
              <a:off x="7238900" y="1315000"/>
              <a:ext cx="8250" cy="101300"/>
            </a:xfrm>
            <a:custGeom>
              <a:avLst/>
              <a:gdLst/>
              <a:ahLst/>
              <a:cxnLst/>
              <a:rect l="l" t="t" r="r" b="b"/>
              <a:pathLst>
                <a:path w="330" h="4052" extrusionOk="0">
                  <a:moveTo>
                    <a:pt x="121" y="0"/>
                  </a:moveTo>
                  <a:cubicBezTo>
                    <a:pt x="105" y="0"/>
                    <a:pt x="86" y="13"/>
                    <a:pt x="84" y="32"/>
                  </a:cubicBezTo>
                  <a:cubicBezTo>
                    <a:pt x="79" y="63"/>
                    <a:pt x="77" y="96"/>
                    <a:pt x="75" y="129"/>
                  </a:cubicBezTo>
                  <a:cubicBezTo>
                    <a:pt x="0" y="845"/>
                    <a:pt x="64" y="1598"/>
                    <a:pt x="92" y="2316"/>
                  </a:cubicBezTo>
                  <a:cubicBezTo>
                    <a:pt x="114" y="2894"/>
                    <a:pt x="145" y="3474"/>
                    <a:pt x="182" y="4051"/>
                  </a:cubicBezTo>
                  <a:lnTo>
                    <a:pt x="330" y="4051"/>
                  </a:lnTo>
                  <a:cubicBezTo>
                    <a:pt x="292" y="3439"/>
                    <a:pt x="262" y="2826"/>
                    <a:pt x="240" y="2211"/>
                  </a:cubicBezTo>
                  <a:cubicBezTo>
                    <a:pt x="211" y="1524"/>
                    <a:pt x="242" y="814"/>
                    <a:pt x="158" y="127"/>
                  </a:cubicBezTo>
                  <a:cubicBezTo>
                    <a:pt x="154" y="92"/>
                    <a:pt x="152" y="63"/>
                    <a:pt x="145" y="24"/>
                  </a:cubicBezTo>
                  <a:cubicBezTo>
                    <a:pt x="143" y="7"/>
                    <a:pt x="133" y="0"/>
                    <a:pt x="121" y="0"/>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0"/>
            <p:cNvSpPr/>
            <p:nvPr/>
          </p:nvSpPr>
          <p:spPr>
            <a:xfrm>
              <a:off x="7231750" y="1323825"/>
              <a:ext cx="8100" cy="6225"/>
            </a:xfrm>
            <a:custGeom>
              <a:avLst/>
              <a:gdLst/>
              <a:ahLst/>
              <a:cxnLst/>
              <a:rect l="l" t="t" r="r" b="b"/>
              <a:pathLst>
                <a:path w="324" h="249" extrusionOk="0">
                  <a:moveTo>
                    <a:pt x="161" y="0"/>
                  </a:moveTo>
                  <a:cubicBezTo>
                    <a:pt x="1" y="0"/>
                    <a:pt x="1" y="248"/>
                    <a:pt x="161" y="248"/>
                  </a:cubicBezTo>
                  <a:cubicBezTo>
                    <a:pt x="321" y="248"/>
                    <a:pt x="324" y="0"/>
                    <a:pt x="161"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0"/>
            <p:cNvSpPr/>
            <p:nvPr/>
          </p:nvSpPr>
          <p:spPr>
            <a:xfrm>
              <a:off x="7232425" y="1339850"/>
              <a:ext cx="9125" cy="7100"/>
            </a:xfrm>
            <a:custGeom>
              <a:avLst/>
              <a:gdLst/>
              <a:ahLst/>
              <a:cxnLst/>
              <a:rect l="l" t="t" r="r" b="b"/>
              <a:pathLst>
                <a:path w="365" h="284" extrusionOk="0">
                  <a:moveTo>
                    <a:pt x="182" y="0"/>
                  </a:moveTo>
                  <a:cubicBezTo>
                    <a:pt x="0" y="0"/>
                    <a:pt x="0" y="284"/>
                    <a:pt x="182" y="284"/>
                  </a:cubicBezTo>
                  <a:cubicBezTo>
                    <a:pt x="365" y="284"/>
                    <a:pt x="365" y="0"/>
                    <a:pt x="182"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0"/>
            <p:cNvSpPr/>
            <p:nvPr/>
          </p:nvSpPr>
          <p:spPr>
            <a:xfrm>
              <a:off x="7235000" y="1359925"/>
              <a:ext cx="5725" cy="5750"/>
            </a:xfrm>
            <a:custGeom>
              <a:avLst/>
              <a:gdLst/>
              <a:ahLst/>
              <a:cxnLst/>
              <a:rect l="l" t="t" r="r" b="b"/>
              <a:pathLst>
                <a:path w="229" h="230" extrusionOk="0">
                  <a:moveTo>
                    <a:pt x="123" y="1"/>
                  </a:moveTo>
                  <a:cubicBezTo>
                    <a:pt x="120" y="1"/>
                    <a:pt x="117" y="1"/>
                    <a:pt x="114" y="1"/>
                  </a:cubicBezTo>
                  <a:lnTo>
                    <a:pt x="86" y="3"/>
                  </a:lnTo>
                  <a:lnTo>
                    <a:pt x="57" y="17"/>
                  </a:lnTo>
                  <a:cubicBezTo>
                    <a:pt x="44" y="23"/>
                    <a:pt x="33" y="32"/>
                    <a:pt x="27" y="45"/>
                  </a:cubicBezTo>
                  <a:cubicBezTo>
                    <a:pt x="18" y="52"/>
                    <a:pt x="13" y="60"/>
                    <a:pt x="11" y="69"/>
                  </a:cubicBezTo>
                  <a:cubicBezTo>
                    <a:pt x="2" y="85"/>
                    <a:pt x="0" y="98"/>
                    <a:pt x="0" y="113"/>
                  </a:cubicBezTo>
                  <a:lnTo>
                    <a:pt x="5" y="144"/>
                  </a:lnTo>
                  <a:lnTo>
                    <a:pt x="16" y="172"/>
                  </a:lnTo>
                  <a:cubicBezTo>
                    <a:pt x="27" y="188"/>
                    <a:pt x="40" y="203"/>
                    <a:pt x="57" y="212"/>
                  </a:cubicBezTo>
                  <a:lnTo>
                    <a:pt x="60" y="214"/>
                  </a:lnTo>
                  <a:cubicBezTo>
                    <a:pt x="77" y="224"/>
                    <a:pt x="96" y="229"/>
                    <a:pt x="115" y="229"/>
                  </a:cubicBezTo>
                  <a:cubicBezTo>
                    <a:pt x="134" y="229"/>
                    <a:pt x="153" y="224"/>
                    <a:pt x="169" y="214"/>
                  </a:cubicBezTo>
                  <a:lnTo>
                    <a:pt x="174" y="212"/>
                  </a:lnTo>
                  <a:cubicBezTo>
                    <a:pt x="185" y="205"/>
                    <a:pt x="196" y="194"/>
                    <a:pt x="205" y="183"/>
                  </a:cubicBezTo>
                  <a:cubicBezTo>
                    <a:pt x="211" y="177"/>
                    <a:pt x="215" y="168"/>
                    <a:pt x="220" y="159"/>
                  </a:cubicBezTo>
                  <a:cubicBezTo>
                    <a:pt x="226" y="144"/>
                    <a:pt x="229" y="129"/>
                    <a:pt x="229" y="115"/>
                  </a:cubicBezTo>
                  <a:lnTo>
                    <a:pt x="224" y="85"/>
                  </a:lnTo>
                  <a:lnTo>
                    <a:pt x="213" y="56"/>
                  </a:lnTo>
                  <a:cubicBezTo>
                    <a:pt x="207" y="43"/>
                    <a:pt x="196" y="32"/>
                    <a:pt x="185" y="25"/>
                  </a:cubicBezTo>
                  <a:cubicBezTo>
                    <a:pt x="178" y="19"/>
                    <a:pt x="169" y="12"/>
                    <a:pt x="158" y="10"/>
                  </a:cubicBezTo>
                  <a:cubicBezTo>
                    <a:pt x="148" y="5"/>
                    <a:pt x="135" y="1"/>
                    <a:pt x="123"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0"/>
            <p:cNvSpPr/>
            <p:nvPr/>
          </p:nvSpPr>
          <p:spPr>
            <a:xfrm>
              <a:off x="7234600" y="1378000"/>
              <a:ext cx="7400" cy="5750"/>
            </a:xfrm>
            <a:custGeom>
              <a:avLst/>
              <a:gdLst/>
              <a:ahLst/>
              <a:cxnLst/>
              <a:rect l="l" t="t" r="r" b="b"/>
              <a:pathLst>
                <a:path w="296" h="230" extrusionOk="0">
                  <a:moveTo>
                    <a:pt x="148" y="1"/>
                  </a:moveTo>
                  <a:cubicBezTo>
                    <a:pt x="1" y="1"/>
                    <a:pt x="1" y="229"/>
                    <a:pt x="148" y="229"/>
                  </a:cubicBezTo>
                  <a:cubicBezTo>
                    <a:pt x="295" y="229"/>
                    <a:pt x="295" y="1"/>
                    <a:pt x="148"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0"/>
            <p:cNvSpPr/>
            <p:nvPr/>
          </p:nvSpPr>
          <p:spPr>
            <a:xfrm>
              <a:off x="7233850" y="1398825"/>
              <a:ext cx="8900" cy="6875"/>
            </a:xfrm>
            <a:custGeom>
              <a:avLst/>
              <a:gdLst/>
              <a:ahLst/>
              <a:cxnLst/>
              <a:rect l="l" t="t" r="r" b="b"/>
              <a:pathLst>
                <a:path w="356" h="275" extrusionOk="0">
                  <a:moveTo>
                    <a:pt x="178" y="0"/>
                  </a:moveTo>
                  <a:cubicBezTo>
                    <a:pt x="0" y="0"/>
                    <a:pt x="0" y="275"/>
                    <a:pt x="178" y="275"/>
                  </a:cubicBezTo>
                  <a:cubicBezTo>
                    <a:pt x="356" y="275"/>
                    <a:pt x="356" y="0"/>
                    <a:pt x="178"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0"/>
            <p:cNvSpPr/>
            <p:nvPr/>
          </p:nvSpPr>
          <p:spPr>
            <a:xfrm>
              <a:off x="7204250" y="1587250"/>
              <a:ext cx="27650" cy="37950"/>
            </a:xfrm>
            <a:custGeom>
              <a:avLst/>
              <a:gdLst/>
              <a:ahLst/>
              <a:cxnLst/>
              <a:rect l="l" t="t" r="r" b="b"/>
              <a:pathLst>
                <a:path w="1106" h="1518" extrusionOk="0">
                  <a:moveTo>
                    <a:pt x="216" y="0"/>
                  </a:moveTo>
                  <a:cubicBezTo>
                    <a:pt x="216" y="0"/>
                    <a:pt x="525" y="1300"/>
                    <a:pt x="495" y="1303"/>
                  </a:cubicBezTo>
                  <a:cubicBezTo>
                    <a:pt x="88" y="1329"/>
                    <a:pt x="0" y="1518"/>
                    <a:pt x="0" y="1518"/>
                  </a:cubicBezTo>
                  <a:lnTo>
                    <a:pt x="1105" y="1518"/>
                  </a:lnTo>
                  <a:lnTo>
                    <a:pt x="1077" y="0"/>
                  </a:ln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0"/>
            <p:cNvSpPr/>
            <p:nvPr/>
          </p:nvSpPr>
          <p:spPr>
            <a:xfrm>
              <a:off x="7261400" y="1587250"/>
              <a:ext cx="27600" cy="37950"/>
            </a:xfrm>
            <a:custGeom>
              <a:avLst/>
              <a:gdLst/>
              <a:ahLst/>
              <a:cxnLst/>
              <a:rect l="l" t="t" r="r" b="b"/>
              <a:pathLst>
                <a:path w="1104" h="1518" extrusionOk="0">
                  <a:moveTo>
                    <a:pt x="27" y="0"/>
                  </a:moveTo>
                  <a:lnTo>
                    <a:pt x="1" y="1518"/>
                  </a:lnTo>
                  <a:lnTo>
                    <a:pt x="1103" y="1518"/>
                  </a:lnTo>
                  <a:cubicBezTo>
                    <a:pt x="1103" y="1518"/>
                    <a:pt x="1017" y="1329"/>
                    <a:pt x="609" y="1303"/>
                  </a:cubicBezTo>
                  <a:cubicBezTo>
                    <a:pt x="580" y="1300"/>
                    <a:pt x="890" y="0"/>
                    <a:pt x="890"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0"/>
            <p:cNvSpPr/>
            <p:nvPr/>
          </p:nvSpPr>
          <p:spPr>
            <a:xfrm>
              <a:off x="7214400" y="1178650"/>
              <a:ext cx="5900" cy="4625"/>
            </a:xfrm>
            <a:custGeom>
              <a:avLst/>
              <a:gdLst/>
              <a:ahLst/>
              <a:cxnLst/>
              <a:rect l="l" t="t" r="r" b="b"/>
              <a:pathLst>
                <a:path w="236" h="185" extrusionOk="0">
                  <a:moveTo>
                    <a:pt x="119" y="0"/>
                  </a:moveTo>
                  <a:cubicBezTo>
                    <a:pt x="1" y="0"/>
                    <a:pt x="1" y="185"/>
                    <a:pt x="119" y="185"/>
                  </a:cubicBezTo>
                  <a:cubicBezTo>
                    <a:pt x="236" y="185"/>
                    <a:pt x="236" y="0"/>
                    <a:pt x="119"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0"/>
            <p:cNvSpPr/>
            <p:nvPr/>
          </p:nvSpPr>
          <p:spPr>
            <a:xfrm>
              <a:off x="7235775" y="1178650"/>
              <a:ext cx="5950" cy="4625"/>
            </a:xfrm>
            <a:custGeom>
              <a:avLst/>
              <a:gdLst/>
              <a:ahLst/>
              <a:cxnLst/>
              <a:rect l="l" t="t" r="r" b="b"/>
              <a:pathLst>
                <a:path w="238" h="185" extrusionOk="0">
                  <a:moveTo>
                    <a:pt x="119" y="0"/>
                  </a:moveTo>
                  <a:cubicBezTo>
                    <a:pt x="0" y="0"/>
                    <a:pt x="0" y="185"/>
                    <a:pt x="119" y="185"/>
                  </a:cubicBezTo>
                  <a:cubicBezTo>
                    <a:pt x="237" y="185"/>
                    <a:pt x="237" y="0"/>
                    <a:pt x="119"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 name="Google Shape;297;p30"/>
          <p:cNvGrpSpPr/>
          <p:nvPr/>
        </p:nvGrpSpPr>
        <p:grpSpPr>
          <a:xfrm>
            <a:off x="7558440" y="4205489"/>
            <a:ext cx="830933" cy="670529"/>
            <a:chOff x="7514750" y="4210883"/>
            <a:chExt cx="953999" cy="769838"/>
          </a:xfrm>
        </p:grpSpPr>
        <p:sp>
          <p:nvSpPr>
            <p:cNvPr id="298" name="Google Shape;298;p30"/>
            <p:cNvSpPr/>
            <p:nvPr/>
          </p:nvSpPr>
          <p:spPr>
            <a:xfrm>
              <a:off x="8024561" y="4469182"/>
              <a:ext cx="243136" cy="460933"/>
            </a:xfrm>
            <a:custGeom>
              <a:avLst/>
              <a:gdLst/>
              <a:ahLst/>
              <a:cxnLst/>
              <a:rect l="l" t="t" r="r" b="b"/>
              <a:pathLst>
                <a:path w="3368" h="6385" extrusionOk="0">
                  <a:moveTo>
                    <a:pt x="2453" y="0"/>
                  </a:moveTo>
                  <a:cubicBezTo>
                    <a:pt x="1997" y="0"/>
                    <a:pt x="1513" y="355"/>
                    <a:pt x="1213" y="747"/>
                  </a:cubicBezTo>
                  <a:cubicBezTo>
                    <a:pt x="554" y="1606"/>
                    <a:pt x="225" y="2680"/>
                    <a:pt x="102" y="3754"/>
                  </a:cubicBezTo>
                  <a:cubicBezTo>
                    <a:pt x="1" y="4626"/>
                    <a:pt x="29" y="5506"/>
                    <a:pt x="82" y="6385"/>
                  </a:cubicBezTo>
                  <a:cubicBezTo>
                    <a:pt x="480" y="6365"/>
                    <a:pt x="879" y="6352"/>
                    <a:pt x="1279" y="6347"/>
                  </a:cubicBezTo>
                  <a:lnTo>
                    <a:pt x="1677" y="6341"/>
                  </a:lnTo>
                  <a:cubicBezTo>
                    <a:pt x="2537" y="4946"/>
                    <a:pt x="3021" y="3326"/>
                    <a:pt x="3273" y="1698"/>
                  </a:cubicBezTo>
                  <a:cubicBezTo>
                    <a:pt x="3361" y="1132"/>
                    <a:pt x="3368" y="435"/>
                    <a:pt x="2884" y="126"/>
                  </a:cubicBezTo>
                  <a:cubicBezTo>
                    <a:pt x="2748" y="39"/>
                    <a:pt x="2602" y="0"/>
                    <a:pt x="2453"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0"/>
            <p:cNvSpPr/>
            <p:nvPr/>
          </p:nvSpPr>
          <p:spPr>
            <a:xfrm>
              <a:off x="7780773" y="4269286"/>
              <a:ext cx="284790" cy="657651"/>
            </a:xfrm>
            <a:custGeom>
              <a:avLst/>
              <a:gdLst/>
              <a:ahLst/>
              <a:cxnLst/>
              <a:rect l="l" t="t" r="r" b="b"/>
              <a:pathLst>
                <a:path w="3945" h="9110" extrusionOk="0">
                  <a:moveTo>
                    <a:pt x="787" y="0"/>
                  </a:moveTo>
                  <a:cubicBezTo>
                    <a:pt x="685" y="0"/>
                    <a:pt x="588" y="26"/>
                    <a:pt x="521" y="101"/>
                  </a:cubicBezTo>
                  <a:cubicBezTo>
                    <a:pt x="466" y="158"/>
                    <a:pt x="444" y="237"/>
                    <a:pt x="424" y="316"/>
                  </a:cubicBezTo>
                  <a:cubicBezTo>
                    <a:pt x="0" y="1964"/>
                    <a:pt x="727" y="3663"/>
                    <a:pt x="1439" y="5207"/>
                  </a:cubicBezTo>
                  <a:lnTo>
                    <a:pt x="3207" y="9053"/>
                  </a:lnTo>
                  <a:lnTo>
                    <a:pt x="3945" y="9110"/>
                  </a:lnTo>
                  <a:cubicBezTo>
                    <a:pt x="3938" y="7406"/>
                    <a:pt x="3804" y="5706"/>
                    <a:pt x="3538" y="4021"/>
                  </a:cubicBezTo>
                  <a:cubicBezTo>
                    <a:pt x="3409" y="3193"/>
                    <a:pt x="3242" y="2357"/>
                    <a:pt x="2851" y="1617"/>
                  </a:cubicBezTo>
                  <a:cubicBezTo>
                    <a:pt x="2460" y="874"/>
                    <a:pt x="1810" y="233"/>
                    <a:pt x="997" y="29"/>
                  </a:cubicBezTo>
                  <a:cubicBezTo>
                    <a:pt x="930" y="13"/>
                    <a:pt x="857" y="0"/>
                    <a:pt x="787"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0"/>
            <p:cNvSpPr/>
            <p:nvPr/>
          </p:nvSpPr>
          <p:spPr>
            <a:xfrm>
              <a:off x="8003842" y="4210883"/>
              <a:ext cx="185889" cy="717641"/>
            </a:xfrm>
            <a:custGeom>
              <a:avLst/>
              <a:gdLst/>
              <a:ahLst/>
              <a:cxnLst/>
              <a:rect l="l" t="t" r="r" b="b"/>
              <a:pathLst>
                <a:path w="2575" h="9941" extrusionOk="0">
                  <a:moveTo>
                    <a:pt x="980" y="0"/>
                  </a:moveTo>
                  <a:cubicBezTo>
                    <a:pt x="972" y="0"/>
                    <a:pt x="964" y="0"/>
                    <a:pt x="956" y="1"/>
                  </a:cubicBezTo>
                  <a:cubicBezTo>
                    <a:pt x="764" y="14"/>
                    <a:pt x="635" y="196"/>
                    <a:pt x="554" y="368"/>
                  </a:cubicBezTo>
                  <a:cubicBezTo>
                    <a:pt x="229" y="1044"/>
                    <a:pt x="198" y="1819"/>
                    <a:pt x="176" y="2571"/>
                  </a:cubicBezTo>
                  <a:cubicBezTo>
                    <a:pt x="125" y="4268"/>
                    <a:pt x="73" y="5966"/>
                    <a:pt x="20" y="7666"/>
                  </a:cubicBezTo>
                  <a:cubicBezTo>
                    <a:pt x="7" y="8129"/>
                    <a:pt x="0" y="8621"/>
                    <a:pt x="235" y="9023"/>
                  </a:cubicBezTo>
                  <a:lnTo>
                    <a:pt x="892" y="9941"/>
                  </a:lnTo>
                  <a:cubicBezTo>
                    <a:pt x="1039" y="9936"/>
                    <a:pt x="1188" y="9932"/>
                    <a:pt x="1338" y="9930"/>
                  </a:cubicBezTo>
                  <a:cubicBezTo>
                    <a:pt x="2295" y="7470"/>
                    <a:pt x="2574" y="4797"/>
                    <a:pt x="2141" y="2193"/>
                  </a:cubicBezTo>
                  <a:cubicBezTo>
                    <a:pt x="2023" y="1492"/>
                    <a:pt x="1841" y="772"/>
                    <a:pt x="1375" y="236"/>
                  </a:cubicBezTo>
                  <a:cubicBezTo>
                    <a:pt x="1271" y="115"/>
                    <a:pt x="1135" y="0"/>
                    <a:pt x="980" y="0"/>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0"/>
            <p:cNvSpPr/>
            <p:nvPr/>
          </p:nvSpPr>
          <p:spPr>
            <a:xfrm>
              <a:off x="7731322" y="4624175"/>
              <a:ext cx="309839" cy="312799"/>
            </a:xfrm>
            <a:custGeom>
              <a:avLst/>
              <a:gdLst/>
              <a:ahLst/>
              <a:cxnLst/>
              <a:rect l="l" t="t" r="r" b="b"/>
              <a:pathLst>
                <a:path w="4292" h="4333" extrusionOk="0">
                  <a:moveTo>
                    <a:pt x="415" y="0"/>
                  </a:moveTo>
                  <a:cubicBezTo>
                    <a:pt x="382" y="0"/>
                    <a:pt x="350" y="5"/>
                    <a:pt x="318" y="17"/>
                  </a:cubicBezTo>
                  <a:cubicBezTo>
                    <a:pt x="171" y="72"/>
                    <a:pt x="112" y="245"/>
                    <a:pt x="90" y="401"/>
                  </a:cubicBezTo>
                  <a:cubicBezTo>
                    <a:pt x="0" y="1073"/>
                    <a:pt x="268" y="1756"/>
                    <a:pt x="679" y="2299"/>
                  </a:cubicBezTo>
                  <a:cubicBezTo>
                    <a:pt x="1089" y="2841"/>
                    <a:pt x="1630" y="3265"/>
                    <a:pt x="2165" y="3684"/>
                  </a:cubicBezTo>
                  <a:lnTo>
                    <a:pt x="2996" y="4332"/>
                  </a:lnTo>
                  <a:cubicBezTo>
                    <a:pt x="3211" y="4306"/>
                    <a:pt x="3426" y="4286"/>
                    <a:pt x="3641" y="4269"/>
                  </a:cubicBezTo>
                  <a:cubicBezTo>
                    <a:pt x="3841" y="4253"/>
                    <a:pt x="4039" y="4242"/>
                    <a:pt x="4239" y="4233"/>
                  </a:cubicBezTo>
                  <a:lnTo>
                    <a:pt x="4291" y="4174"/>
                  </a:lnTo>
                  <a:cubicBezTo>
                    <a:pt x="3859" y="2307"/>
                    <a:pt x="2436" y="702"/>
                    <a:pt x="632" y="50"/>
                  </a:cubicBezTo>
                  <a:cubicBezTo>
                    <a:pt x="563" y="24"/>
                    <a:pt x="488" y="0"/>
                    <a:pt x="415"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0"/>
            <p:cNvSpPr/>
            <p:nvPr/>
          </p:nvSpPr>
          <p:spPr>
            <a:xfrm>
              <a:off x="7514750" y="4638613"/>
              <a:ext cx="106264" cy="330053"/>
            </a:xfrm>
            <a:custGeom>
              <a:avLst/>
              <a:gdLst/>
              <a:ahLst/>
              <a:cxnLst/>
              <a:rect l="l" t="t" r="r" b="b"/>
              <a:pathLst>
                <a:path w="1472" h="4572" extrusionOk="0">
                  <a:moveTo>
                    <a:pt x="262" y="0"/>
                  </a:moveTo>
                  <a:cubicBezTo>
                    <a:pt x="250" y="0"/>
                    <a:pt x="237" y="4"/>
                    <a:pt x="226" y="12"/>
                  </a:cubicBezTo>
                  <a:cubicBezTo>
                    <a:pt x="206" y="32"/>
                    <a:pt x="193" y="61"/>
                    <a:pt x="193" y="91"/>
                  </a:cubicBezTo>
                  <a:cubicBezTo>
                    <a:pt x="0" y="1587"/>
                    <a:pt x="428" y="3155"/>
                    <a:pt x="1357" y="4343"/>
                  </a:cubicBezTo>
                  <a:lnTo>
                    <a:pt x="1346" y="4571"/>
                  </a:lnTo>
                  <a:cubicBezTo>
                    <a:pt x="1410" y="3776"/>
                    <a:pt x="1471" y="2973"/>
                    <a:pt x="1359" y="2182"/>
                  </a:cubicBezTo>
                  <a:cubicBezTo>
                    <a:pt x="1245" y="1391"/>
                    <a:pt x="938" y="603"/>
                    <a:pt x="360" y="52"/>
                  </a:cubicBezTo>
                  <a:cubicBezTo>
                    <a:pt x="333" y="26"/>
                    <a:pt x="296" y="0"/>
                    <a:pt x="262" y="0"/>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0"/>
            <p:cNvSpPr/>
            <p:nvPr/>
          </p:nvSpPr>
          <p:spPr>
            <a:xfrm>
              <a:off x="8176666" y="4630600"/>
              <a:ext cx="145607" cy="350122"/>
            </a:xfrm>
            <a:custGeom>
              <a:avLst/>
              <a:gdLst/>
              <a:ahLst/>
              <a:cxnLst/>
              <a:rect l="l" t="t" r="r" b="b"/>
              <a:pathLst>
                <a:path w="2017" h="4850" extrusionOk="0">
                  <a:moveTo>
                    <a:pt x="1887" y="0"/>
                  </a:moveTo>
                  <a:cubicBezTo>
                    <a:pt x="1384" y="470"/>
                    <a:pt x="870" y="951"/>
                    <a:pt x="540" y="1555"/>
                  </a:cubicBezTo>
                  <a:cubicBezTo>
                    <a:pt x="0" y="2541"/>
                    <a:pt x="7" y="3727"/>
                    <a:pt x="77" y="4849"/>
                  </a:cubicBezTo>
                  <a:lnTo>
                    <a:pt x="514" y="4777"/>
                  </a:lnTo>
                  <a:cubicBezTo>
                    <a:pt x="1212" y="3569"/>
                    <a:pt x="1693" y="2245"/>
                    <a:pt x="1930" y="868"/>
                  </a:cubicBezTo>
                  <a:cubicBezTo>
                    <a:pt x="1981" y="578"/>
                    <a:pt x="2016" y="264"/>
                    <a:pt x="1887" y="0"/>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0"/>
            <p:cNvSpPr/>
            <p:nvPr/>
          </p:nvSpPr>
          <p:spPr>
            <a:xfrm>
              <a:off x="8367683" y="4462179"/>
              <a:ext cx="101066" cy="466203"/>
            </a:xfrm>
            <a:custGeom>
              <a:avLst/>
              <a:gdLst/>
              <a:ahLst/>
              <a:cxnLst/>
              <a:rect l="l" t="t" r="r" b="b"/>
              <a:pathLst>
                <a:path w="1400" h="6458" extrusionOk="0">
                  <a:moveTo>
                    <a:pt x="180" y="1"/>
                  </a:moveTo>
                  <a:cubicBezTo>
                    <a:pt x="177" y="1"/>
                    <a:pt x="175" y="1"/>
                    <a:pt x="172" y="1"/>
                  </a:cubicBezTo>
                  <a:cubicBezTo>
                    <a:pt x="38" y="10"/>
                    <a:pt x="0" y="188"/>
                    <a:pt x="0" y="324"/>
                  </a:cubicBezTo>
                  <a:cubicBezTo>
                    <a:pt x="18" y="2386"/>
                    <a:pt x="246" y="4442"/>
                    <a:pt x="679" y="6458"/>
                  </a:cubicBezTo>
                  <a:cubicBezTo>
                    <a:pt x="752" y="6453"/>
                    <a:pt x="824" y="6451"/>
                    <a:pt x="896" y="6449"/>
                  </a:cubicBezTo>
                  <a:cubicBezTo>
                    <a:pt x="1254" y="5537"/>
                    <a:pt x="1399" y="4558"/>
                    <a:pt x="1318" y="3583"/>
                  </a:cubicBezTo>
                  <a:cubicBezTo>
                    <a:pt x="1221" y="2423"/>
                    <a:pt x="806" y="1316"/>
                    <a:pt x="396" y="227"/>
                  </a:cubicBezTo>
                  <a:cubicBezTo>
                    <a:pt x="357" y="122"/>
                    <a:pt x="289" y="1"/>
                    <a:pt x="180" y="1"/>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 name="Google Shape;305;p30"/>
          <p:cNvGrpSpPr/>
          <p:nvPr/>
        </p:nvGrpSpPr>
        <p:grpSpPr>
          <a:xfrm>
            <a:off x="1991626" y="1573307"/>
            <a:ext cx="518333" cy="517543"/>
            <a:chOff x="5550100" y="4738125"/>
            <a:chExt cx="196950" cy="196650"/>
          </a:xfrm>
        </p:grpSpPr>
        <p:sp>
          <p:nvSpPr>
            <p:cNvPr id="306" name="Google Shape;306;p30"/>
            <p:cNvSpPr/>
            <p:nvPr/>
          </p:nvSpPr>
          <p:spPr>
            <a:xfrm>
              <a:off x="5599125" y="4738125"/>
              <a:ext cx="22250" cy="185825"/>
            </a:xfrm>
            <a:custGeom>
              <a:avLst/>
              <a:gdLst/>
              <a:ahLst/>
              <a:cxnLst/>
              <a:rect l="l" t="t" r="r" b="b"/>
              <a:pathLst>
                <a:path w="890" h="7433" extrusionOk="0">
                  <a:moveTo>
                    <a:pt x="161" y="1"/>
                  </a:moveTo>
                  <a:lnTo>
                    <a:pt x="161" y="1"/>
                  </a:lnTo>
                  <a:cubicBezTo>
                    <a:pt x="0" y="2480"/>
                    <a:pt x="90" y="4971"/>
                    <a:pt x="431" y="7432"/>
                  </a:cubicBezTo>
                  <a:lnTo>
                    <a:pt x="694" y="7364"/>
                  </a:lnTo>
                  <a:cubicBezTo>
                    <a:pt x="890" y="4898"/>
                    <a:pt x="710" y="2414"/>
                    <a:pt x="161"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0"/>
            <p:cNvSpPr/>
            <p:nvPr/>
          </p:nvSpPr>
          <p:spPr>
            <a:xfrm>
              <a:off x="5631300" y="4739725"/>
              <a:ext cx="50100" cy="186200"/>
            </a:xfrm>
            <a:custGeom>
              <a:avLst/>
              <a:gdLst/>
              <a:ahLst/>
              <a:cxnLst/>
              <a:rect l="l" t="t" r="r" b="b"/>
              <a:pathLst>
                <a:path w="2004" h="7448" extrusionOk="0">
                  <a:moveTo>
                    <a:pt x="2003" y="0"/>
                  </a:moveTo>
                  <a:lnTo>
                    <a:pt x="2003" y="0"/>
                  </a:lnTo>
                  <a:cubicBezTo>
                    <a:pt x="1153" y="745"/>
                    <a:pt x="765" y="1880"/>
                    <a:pt x="508" y="2983"/>
                  </a:cubicBezTo>
                  <a:cubicBezTo>
                    <a:pt x="167" y="4445"/>
                    <a:pt x="0" y="5943"/>
                    <a:pt x="7" y="7447"/>
                  </a:cubicBezTo>
                  <a:lnTo>
                    <a:pt x="123" y="7366"/>
                  </a:lnTo>
                  <a:cubicBezTo>
                    <a:pt x="710" y="4900"/>
                    <a:pt x="1336" y="2445"/>
                    <a:pt x="2003"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0"/>
            <p:cNvSpPr/>
            <p:nvPr/>
          </p:nvSpPr>
          <p:spPr>
            <a:xfrm>
              <a:off x="5666650" y="4823825"/>
              <a:ext cx="24950" cy="110950"/>
            </a:xfrm>
            <a:custGeom>
              <a:avLst/>
              <a:gdLst/>
              <a:ahLst/>
              <a:cxnLst/>
              <a:rect l="l" t="t" r="r" b="b"/>
              <a:pathLst>
                <a:path w="998" h="4438" extrusionOk="0">
                  <a:moveTo>
                    <a:pt x="310" y="1"/>
                  </a:moveTo>
                  <a:cubicBezTo>
                    <a:pt x="1" y="458"/>
                    <a:pt x="18" y="1053"/>
                    <a:pt x="47" y="1604"/>
                  </a:cubicBezTo>
                  <a:cubicBezTo>
                    <a:pt x="93" y="2491"/>
                    <a:pt x="141" y="3394"/>
                    <a:pt x="436" y="4233"/>
                  </a:cubicBezTo>
                  <a:lnTo>
                    <a:pt x="998" y="4437"/>
                  </a:lnTo>
                  <a:cubicBezTo>
                    <a:pt x="917" y="2939"/>
                    <a:pt x="686" y="1452"/>
                    <a:pt x="310"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0"/>
            <p:cNvSpPr/>
            <p:nvPr/>
          </p:nvSpPr>
          <p:spPr>
            <a:xfrm>
              <a:off x="5699275" y="4765300"/>
              <a:ext cx="47775" cy="157100"/>
            </a:xfrm>
            <a:custGeom>
              <a:avLst/>
              <a:gdLst/>
              <a:ahLst/>
              <a:cxnLst/>
              <a:rect l="l" t="t" r="r" b="b"/>
              <a:pathLst>
                <a:path w="1911" h="6284" extrusionOk="0">
                  <a:moveTo>
                    <a:pt x="1852" y="1"/>
                  </a:moveTo>
                  <a:lnTo>
                    <a:pt x="1852" y="1"/>
                  </a:lnTo>
                  <a:cubicBezTo>
                    <a:pt x="707" y="1545"/>
                    <a:pt x="64" y="3405"/>
                    <a:pt x="9" y="5326"/>
                  </a:cubicBezTo>
                  <a:cubicBezTo>
                    <a:pt x="0" y="5651"/>
                    <a:pt x="11" y="5985"/>
                    <a:pt x="141" y="6284"/>
                  </a:cubicBezTo>
                  <a:lnTo>
                    <a:pt x="558" y="6282"/>
                  </a:lnTo>
                  <a:cubicBezTo>
                    <a:pt x="738" y="5485"/>
                    <a:pt x="1184" y="4775"/>
                    <a:pt x="1459" y="4007"/>
                  </a:cubicBezTo>
                  <a:cubicBezTo>
                    <a:pt x="1911" y="2735"/>
                    <a:pt x="1885" y="1349"/>
                    <a:pt x="1852"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0"/>
            <p:cNvSpPr/>
            <p:nvPr/>
          </p:nvSpPr>
          <p:spPr>
            <a:xfrm>
              <a:off x="5550100" y="4798800"/>
              <a:ext cx="40800" cy="129000"/>
            </a:xfrm>
            <a:custGeom>
              <a:avLst/>
              <a:gdLst/>
              <a:ahLst/>
              <a:cxnLst/>
              <a:rect l="l" t="t" r="r" b="b"/>
              <a:pathLst>
                <a:path w="1632" h="5160" extrusionOk="0">
                  <a:moveTo>
                    <a:pt x="420" y="0"/>
                  </a:moveTo>
                  <a:lnTo>
                    <a:pt x="420" y="0"/>
                  </a:lnTo>
                  <a:cubicBezTo>
                    <a:pt x="0" y="1687"/>
                    <a:pt x="281" y="3538"/>
                    <a:pt x="1184" y="5025"/>
                  </a:cubicBezTo>
                  <a:lnTo>
                    <a:pt x="1632" y="5159"/>
                  </a:lnTo>
                  <a:cubicBezTo>
                    <a:pt x="1404" y="4885"/>
                    <a:pt x="1426" y="4492"/>
                    <a:pt x="1408" y="4136"/>
                  </a:cubicBezTo>
                  <a:cubicBezTo>
                    <a:pt x="1384" y="3655"/>
                    <a:pt x="1259" y="3185"/>
                    <a:pt x="1136" y="2717"/>
                  </a:cubicBezTo>
                  <a:cubicBezTo>
                    <a:pt x="896" y="1812"/>
                    <a:pt x="659" y="905"/>
                    <a:pt x="420"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 name="Google Shape;311;p30"/>
          <p:cNvGrpSpPr/>
          <p:nvPr/>
        </p:nvGrpSpPr>
        <p:grpSpPr>
          <a:xfrm>
            <a:off x="278353" y="156809"/>
            <a:ext cx="681823" cy="550203"/>
            <a:chOff x="7514750" y="4210883"/>
            <a:chExt cx="953999" cy="769838"/>
          </a:xfrm>
        </p:grpSpPr>
        <p:sp>
          <p:nvSpPr>
            <p:cNvPr id="312" name="Google Shape;312;p30"/>
            <p:cNvSpPr/>
            <p:nvPr/>
          </p:nvSpPr>
          <p:spPr>
            <a:xfrm>
              <a:off x="8024561" y="4469182"/>
              <a:ext cx="243136" cy="460933"/>
            </a:xfrm>
            <a:custGeom>
              <a:avLst/>
              <a:gdLst/>
              <a:ahLst/>
              <a:cxnLst/>
              <a:rect l="l" t="t" r="r" b="b"/>
              <a:pathLst>
                <a:path w="3368" h="6385" extrusionOk="0">
                  <a:moveTo>
                    <a:pt x="2453" y="0"/>
                  </a:moveTo>
                  <a:cubicBezTo>
                    <a:pt x="1997" y="0"/>
                    <a:pt x="1513" y="355"/>
                    <a:pt x="1213" y="747"/>
                  </a:cubicBezTo>
                  <a:cubicBezTo>
                    <a:pt x="554" y="1606"/>
                    <a:pt x="225" y="2680"/>
                    <a:pt x="102" y="3754"/>
                  </a:cubicBezTo>
                  <a:cubicBezTo>
                    <a:pt x="1" y="4626"/>
                    <a:pt x="29" y="5506"/>
                    <a:pt x="82" y="6385"/>
                  </a:cubicBezTo>
                  <a:cubicBezTo>
                    <a:pt x="480" y="6365"/>
                    <a:pt x="879" y="6352"/>
                    <a:pt x="1279" y="6347"/>
                  </a:cubicBezTo>
                  <a:lnTo>
                    <a:pt x="1677" y="6341"/>
                  </a:lnTo>
                  <a:cubicBezTo>
                    <a:pt x="2537" y="4946"/>
                    <a:pt x="3021" y="3326"/>
                    <a:pt x="3273" y="1698"/>
                  </a:cubicBezTo>
                  <a:cubicBezTo>
                    <a:pt x="3361" y="1132"/>
                    <a:pt x="3368" y="435"/>
                    <a:pt x="2884" y="126"/>
                  </a:cubicBezTo>
                  <a:cubicBezTo>
                    <a:pt x="2748" y="39"/>
                    <a:pt x="2602" y="0"/>
                    <a:pt x="2453"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0"/>
            <p:cNvSpPr/>
            <p:nvPr/>
          </p:nvSpPr>
          <p:spPr>
            <a:xfrm>
              <a:off x="7780773" y="4269286"/>
              <a:ext cx="284790" cy="657651"/>
            </a:xfrm>
            <a:custGeom>
              <a:avLst/>
              <a:gdLst/>
              <a:ahLst/>
              <a:cxnLst/>
              <a:rect l="l" t="t" r="r" b="b"/>
              <a:pathLst>
                <a:path w="3945" h="9110" extrusionOk="0">
                  <a:moveTo>
                    <a:pt x="787" y="0"/>
                  </a:moveTo>
                  <a:cubicBezTo>
                    <a:pt x="685" y="0"/>
                    <a:pt x="588" y="26"/>
                    <a:pt x="521" y="101"/>
                  </a:cubicBezTo>
                  <a:cubicBezTo>
                    <a:pt x="466" y="158"/>
                    <a:pt x="444" y="237"/>
                    <a:pt x="424" y="316"/>
                  </a:cubicBezTo>
                  <a:cubicBezTo>
                    <a:pt x="0" y="1964"/>
                    <a:pt x="727" y="3663"/>
                    <a:pt x="1439" y="5207"/>
                  </a:cubicBezTo>
                  <a:lnTo>
                    <a:pt x="3207" y="9053"/>
                  </a:lnTo>
                  <a:lnTo>
                    <a:pt x="3945" y="9110"/>
                  </a:lnTo>
                  <a:cubicBezTo>
                    <a:pt x="3938" y="7406"/>
                    <a:pt x="3804" y="5706"/>
                    <a:pt x="3538" y="4021"/>
                  </a:cubicBezTo>
                  <a:cubicBezTo>
                    <a:pt x="3409" y="3193"/>
                    <a:pt x="3242" y="2357"/>
                    <a:pt x="2851" y="1617"/>
                  </a:cubicBezTo>
                  <a:cubicBezTo>
                    <a:pt x="2460" y="874"/>
                    <a:pt x="1810" y="233"/>
                    <a:pt x="997" y="29"/>
                  </a:cubicBezTo>
                  <a:cubicBezTo>
                    <a:pt x="930" y="13"/>
                    <a:pt x="857" y="0"/>
                    <a:pt x="787"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0"/>
            <p:cNvSpPr/>
            <p:nvPr/>
          </p:nvSpPr>
          <p:spPr>
            <a:xfrm>
              <a:off x="8003842" y="4210883"/>
              <a:ext cx="185889" cy="717641"/>
            </a:xfrm>
            <a:custGeom>
              <a:avLst/>
              <a:gdLst/>
              <a:ahLst/>
              <a:cxnLst/>
              <a:rect l="l" t="t" r="r" b="b"/>
              <a:pathLst>
                <a:path w="2575" h="9941" extrusionOk="0">
                  <a:moveTo>
                    <a:pt x="980" y="0"/>
                  </a:moveTo>
                  <a:cubicBezTo>
                    <a:pt x="972" y="0"/>
                    <a:pt x="964" y="0"/>
                    <a:pt x="956" y="1"/>
                  </a:cubicBezTo>
                  <a:cubicBezTo>
                    <a:pt x="764" y="14"/>
                    <a:pt x="635" y="196"/>
                    <a:pt x="554" y="368"/>
                  </a:cubicBezTo>
                  <a:cubicBezTo>
                    <a:pt x="229" y="1044"/>
                    <a:pt x="198" y="1819"/>
                    <a:pt x="176" y="2571"/>
                  </a:cubicBezTo>
                  <a:cubicBezTo>
                    <a:pt x="125" y="4268"/>
                    <a:pt x="73" y="5966"/>
                    <a:pt x="20" y="7666"/>
                  </a:cubicBezTo>
                  <a:cubicBezTo>
                    <a:pt x="7" y="8129"/>
                    <a:pt x="0" y="8621"/>
                    <a:pt x="235" y="9023"/>
                  </a:cubicBezTo>
                  <a:lnTo>
                    <a:pt x="892" y="9941"/>
                  </a:lnTo>
                  <a:cubicBezTo>
                    <a:pt x="1039" y="9936"/>
                    <a:pt x="1188" y="9932"/>
                    <a:pt x="1338" y="9930"/>
                  </a:cubicBezTo>
                  <a:cubicBezTo>
                    <a:pt x="2295" y="7470"/>
                    <a:pt x="2574" y="4797"/>
                    <a:pt x="2141" y="2193"/>
                  </a:cubicBezTo>
                  <a:cubicBezTo>
                    <a:pt x="2023" y="1492"/>
                    <a:pt x="1841" y="772"/>
                    <a:pt x="1375" y="236"/>
                  </a:cubicBezTo>
                  <a:cubicBezTo>
                    <a:pt x="1271" y="115"/>
                    <a:pt x="1135" y="0"/>
                    <a:pt x="980" y="0"/>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0"/>
            <p:cNvSpPr/>
            <p:nvPr/>
          </p:nvSpPr>
          <p:spPr>
            <a:xfrm>
              <a:off x="7731322" y="4624175"/>
              <a:ext cx="309839" cy="312799"/>
            </a:xfrm>
            <a:custGeom>
              <a:avLst/>
              <a:gdLst/>
              <a:ahLst/>
              <a:cxnLst/>
              <a:rect l="l" t="t" r="r" b="b"/>
              <a:pathLst>
                <a:path w="4292" h="4333" extrusionOk="0">
                  <a:moveTo>
                    <a:pt x="415" y="0"/>
                  </a:moveTo>
                  <a:cubicBezTo>
                    <a:pt x="382" y="0"/>
                    <a:pt x="350" y="5"/>
                    <a:pt x="318" y="17"/>
                  </a:cubicBezTo>
                  <a:cubicBezTo>
                    <a:pt x="171" y="72"/>
                    <a:pt x="112" y="245"/>
                    <a:pt x="90" y="401"/>
                  </a:cubicBezTo>
                  <a:cubicBezTo>
                    <a:pt x="0" y="1073"/>
                    <a:pt x="268" y="1756"/>
                    <a:pt x="679" y="2299"/>
                  </a:cubicBezTo>
                  <a:cubicBezTo>
                    <a:pt x="1089" y="2841"/>
                    <a:pt x="1630" y="3265"/>
                    <a:pt x="2165" y="3684"/>
                  </a:cubicBezTo>
                  <a:lnTo>
                    <a:pt x="2996" y="4332"/>
                  </a:lnTo>
                  <a:cubicBezTo>
                    <a:pt x="3211" y="4306"/>
                    <a:pt x="3426" y="4286"/>
                    <a:pt x="3641" y="4269"/>
                  </a:cubicBezTo>
                  <a:cubicBezTo>
                    <a:pt x="3841" y="4253"/>
                    <a:pt x="4039" y="4242"/>
                    <a:pt x="4239" y="4233"/>
                  </a:cubicBezTo>
                  <a:lnTo>
                    <a:pt x="4291" y="4174"/>
                  </a:lnTo>
                  <a:cubicBezTo>
                    <a:pt x="3859" y="2307"/>
                    <a:pt x="2436" y="702"/>
                    <a:pt x="632" y="50"/>
                  </a:cubicBezTo>
                  <a:cubicBezTo>
                    <a:pt x="563" y="24"/>
                    <a:pt x="488" y="0"/>
                    <a:pt x="415"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0"/>
            <p:cNvSpPr/>
            <p:nvPr/>
          </p:nvSpPr>
          <p:spPr>
            <a:xfrm>
              <a:off x="7514750" y="4638613"/>
              <a:ext cx="106264" cy="330053"/>
            </a:xfrm>
            <a:custGeom>
              <a:avLst/>
              <a:gdLst/>
              <a:ahLst/>
              <a:cxnLst/>
              <a:rect l="l" t="t" r="r" b="b"/>
              <a:pathLst>
                <a:path w="1472" h="4572" extrusionOk="0">
                  <a:moveTo>
                    <a:pt x="262" y="0"/>
                  </a:moveTo>
                  <a:cubicBezTo>
                    <a:pt x="250" y="0"/>
                    <a:pt x="237" y="4"/>
                    <a:pt x="226" y="12"/>
                  </a:cubicBezTo>
                  <a:cubicBezTo>
                    <a:pt x="206" y="32"/>
                    <a:pt x="193" y="61"/>
                    <a:pt x="193" y="91"/>
                  </a:cubicBezTo>
                  <a:cubicBezTo>
                    <a:pt x="0" y="1587"/>
                    <a:pt x="428" y="3155"/>
                    <a:pt x="1357" y="4343"/>
                  </a:cubicBezTo>
                  <a:lnTo>
                    <a:pt x="1346" y="4571"/>
                  </a:lnTo>
                  <a:cubicBezTo>
                    <a:pt x="1410" y="3776"/>
                    <a:pt x="1471" y="2973"/>
                    <a:pt x="1359" y="2182"/>
                  </a:cubicBezTo>
                  <a:cubicBezTo>
                    <a:pt x="1245" y="1391"/>
                    <a:pt x="938" y="603"/>
                    <a:pt x="360" y="52"/>
                  </a:cubicBezTo>
                  <a:cubicBezTo>
                    <a:pt x="333" y="26"/>
                    <a:pt x="296" y="0"/>
                    <a:pt x="262" y="0"/>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0"/>
            <p:cNvSpPr/>
            <p:nvPr/>
          </p:nvSpPr>
          <p:spPr>
            <a:xfrm>
              <a:off x="8176666" y="4630600"/>
              <a:ext cx="145607" cy="350122"/>
            </a:xfrm>
            <a:custGeom>
              <a:avLst/>
              <a:gdLst/>
              <a:ahLst/>
              <a:cxnLst/>
              <a:rect l="l" t="t" r="r" b="b"/>
              <a:pathLst>
                <a:path w="2017" h="4850" extrusionOk="0">
                  <a:moveTo>
                    <a:pt x="1887" y="0"/>
                  </a:moveTo>
                  <a:cubicBezTo>
                    <a:pt x="1384" y="470"/>
                    <a:pt x="870" y="951"/>
                    <a:pt x="540" y="1555"/>
                  </a:cubicBezTo>
                  <a:cubicBezTo>
                    <a:pt x="0" y="2541"/>
                    <a:pt x="7" y="3727"/>
                    <a:pt x="77" y="4849"/>
                  </a:cubicBezTo>
                  <a:lnTo>
                    <a:pt x="514" y="4777"/>
                  </a:lnTo>
                  <a:cubicBezTo>
                    <a:pt x="1212" y="3569"/>
                    <a:pt x="1693" y="2245"/>
                    <a:pt x="1930" y="868"/>
                  </a:cubicBezTo>
                  <a:cubicBezTo>
                    <a:pt x="1981" y="578"/>
                    <a:pt x="2016" y="264"/>
                    <a:pt x="1887" y="0"/>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0"/>
            <p:cNvSpPr/>
            <p:nvPr/>
          </p:nvSpPr>
          <p:spPr>
            <a:xfrm>
              <a:off x="8367683" y="4462179"/>
              <a:ext cx="101066" cy="466203"/>
            </a:xfrm>
            <a:custGeom>
              <a:avLst/>
              <a:gdLst/>
              <a:ahLst/>
              <a:cxnLst/>
              <a:rect l="l" t="t" r="r" b="b"/>
              <a:pathLst>
                <a:path w="1400" h="6458" extrusionOk="0">
                  <a:moveTo>
                    <a:pt x="180" y="1"/>
                  </a:moveTo>
                  <a:cubicBezTo>
                    <a:pt x="177" y="1"/>
                    <a:pt x="175" y="1"/>
                    <a:pt x="172" y="1"/>
                  </a:cubicBezTo>
                  <a:cubicBezTo>
                    <a:pt x="38" y="10"/>
                    <a:pt x="0" y="188"/>
                    <a:pt x="0" y="324"/>
                  </a:cubicBezTo>
                  <a:cubicBezTo>
                    <a:pt x="18" y="2386"/>
                    <a:pt x="246" y="4442"/>
                    <a:pt x="679" y="6458"/>
                  </a:cubicBezTo>
                  <a:cubicBezTo>
                    <a:pt x="752" y="6453"/>
                    <a:pt x="824" y="6451"/>
                    <a:pt x="896" y="6449"/>
                  </a:cubicBezTo>
                  <a:cubicBezTo>
                    <a:pt x="1254" y="5537"/>
                    <a:pt x="1399" y="4558"/>
                    <a:pt x="1318" y="3583"/>
                  </a:cubicBezTo>
                  <a:cubicBezTo>
                    <a:pt x="1221" y="2423"/>
                    <a:pt x="806" y="1316"/>
                    <a:pt x="396" y="227"/>
                  </a:cubicBezTo>
                  <a:cubicBezTo>
                    <a:pt x="357" y="122"/>
                    <a:pt x="289" y="1"/>
                    <a:pt x="180" y="1"/>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00"/>
        <p:cNvGrpSpPr/>
        <p:nvPr/>
      </p:nvGrpSpPr>
      <p:grpSpPr>
        <a:xfrm>
          <a:off x="0" y="0"/>
          <a:ext cx="0" cy="0"/>
          <a:chOff x="0" y="0"/>
          <a:chExt cx="0" cy="0"/>
        </a:xfrm>
      </p:grpSpPr>
      <p:grpSp>
        <p:nvGrpSpPr>
          <p:cNvPr id="3401" name="Google Shape;3401;p55"/>
          <p:cNvGrpSpPr/>
          <p:nvPr/>
        </p:nvGrpSpPr>
        <p:grpSpPr>
          <a:xfrm>
            <a:off x="-61185" y="-984"/>
            <a:ext cx="1931784" cy="1857412"/>
            <a:chOff x="1652825" y="2051550"/>
            <a:chExt cx="553075" cy="480125"/>
          </a:xfrm>
        </p:grpSpPr>
        <p:sp>
          <p:nvSpPr>
            <p:cNvPr id="3402" name="Google Shape;3402;p55"/>
            <p:cNvSpPr/>
            <p:nvPr/>
          </p:nvSpPr>
          <p:spPr>
            <a:xfrm>
              <a:off x="1652825" y="2051550"/>
              <a:ext cx="553075" cy="480125"/>
            </a:xfrm>
            <a:custGeom>
              <a:avLst/>
              <a:gdLst/>
              <a:ahLst/>
              <a:cxnLst/>
              <a:rect l="l" t="t" r="r" b="b"/>
              <a:pathLst>
                <a:path w="22123" h="19205" extrusionOk="0">
                  <a:moveTo>
                    <a:pt x="14167" y="591"/>
                  </a:moveTo>
                  <a:lnTo>
                    <a:pt x="12063" y="1975"/>
                  </a:lnTo>
                  <a:cubicBezTo>
                    <a:pt x="12692" y="1765"/>
                    <a:pt x="13324" y="1564"/>
                    <a:pt x="13960" y="1373"/>
                  </a:cubicBezTo>
                  <a:lnTo>
                    <a:pt x="13960" y="1373"/>
                  </a:lnTo>
                  <a:cubicBezTo>
                    <a:pt x="14036" y="1115"/>
                    <a:pt x="14105" y="854"/>
                    <a:pt x="14167" y="591"/>
                  </a:cubicBezTo>
                  <a:close/>
                  <a:moveTo>
                    <a:pt x="19856" y="0"/>
                  </a:moveTo>
                  <a:cubicBezTo>
                    <a:pt x="19449" y="0"/>
                    <a:pt x="19027" y="62"/>
                    <a:pt x="18648" y="147"/>
                  </a:cubicBezTo>
                  <a:cubicBezTo>
                    <a:pt x="17071" y="499"/>
                    <a:pt x="15507" y="908"/>
                    <a:pt x="13960" y="1373"/>
                  </a:cubicBezTo>
                  <a:lnTo>
                    <a:pt x="13960" y="1373"/>
                  </a:lnTo>
                  <a:cubicBezTo>
                    <a:pt x="13110" y="4248"/>
                    <a:pt x="11393" y="6865"/>
                    <a:pt x="9083" y="8777"/>
                  </a:cubicBezTo>
                  <a:cubicBezTo>
                    <a:pt x="7257" y="10289"/>
                    <a:pt x="5096" y="11357"/>
                    <a:pt x="3291" y="12892"/>
                  </a:cubicBezTo>
                  <a:cubicBezTo>
                    <a:pt x="1486" y="14425"/>
                    <a:pt x="1" y="16651"/>
                    <a:pt x="259" y="19007"/>
                  </a:cubicBezTo>
                  <a:cubicBezTo>
                    <a:pt x="755" y="19142"/>
                    <a:pt x="1264" y="19204"/>
                    <a:pt x="1774" y="19204"/>
                  </a:cubicBezTo>
                  <a:cubicBezTo>
                    <a:pt x="3055" y="19204"/>
                    <a:pt x="4347" y="18814"/>
                    <a:pt x="5491" y="18214"/>
                  </a:cubicBezTo>
                  <a:cubicBezTo>
                    <a:pt x="7090" y="17373"/>
                    <a:pt x="8450" y="16152"/>
                    <a:pt x="9792" y="14942"/>
                  </a:cubicBezTo>
                  <a:cubicBezTo>
                    <a:pt x="11993" y="12958"/>
                    <a:pt x="14208" y="10960"/>
                    <a:pt x="15996" y="8597"/>
                  </a:cubicBezTo>
                  <a:cubicBezTo>
                    <a:pt x="17222" y="6976"/>
                    <a:pt x="18259" y="5172"/>
                    <a:pt x="19823" y="3877"/>
                  </a:cubicBezTo>
                  <a:cubicBezTo>
                    <a:pt x="20802" y="3066"/>
                    <a:pt x="22122" y="1986"/>
                    <a:pt x="21580" y="838"/>
                  </a:cubicBezTo>
                  <a:cubicBezTo>
                    <a:pt x="21281" y="202"/>
                    <a:pt x="20593" y="0"/>
                    <a:pt x="19856" y="0"/>
                  </a:cubicBezTo>
                  <a:close/>
                </a:path>
              </a:pathLst>
            </a:custGeom>
            <a:solidFill>
              <a:srgbClr val="F46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55"/>
            <p:cNvSpPr/>
            <p:nvPr/>
          </p:nvSpPr>
          <p:spPr>
            <a:xfrm>
              <a:off x="2009125" y="2124850"/>
              <a:ext cx="22700" cy="7825"/>
            </a:xfrm>
            <a:custGeom>
              <a:avLst/>
              <a:gdLst/>
              <a:ahLst/>
              <a:cxnLst/>
              <a:rect l="l" t="t" r="r" b="b"/>
              <a:pathLst>
                <a:path w="908" h="313" extrusionOk="0">
                  <a:moveTo>
                    <a:pt x="703" y="1"/>
                  </a:moveTo>
                  <a:cubicBezTo>
                    <a:pt x="689" y="1"/>
                    <a:pt x="675" y="2"/>
                    <a:pt x="660" y="5"/>
                  </a:cubicBezTo>
                  <a:cubicBezTo>
                    <a:pt x="592" y="15"/>
                    <a:pt x="526" y="26"/>
                    <a:pt x="459" y="42"/>
                  </a:cubicBezTo>
                  <a:cubicBezTo>
                    <a:pt x="328" y="73"/>
                    <a:pt x="199" y="111"/>
                    <a:pt x="71" y="155"/>
                  </a:cubicBezTo>
                  <a:cubicBezTo>
                    <a:pt x="31" y="169"/>
                    <a:pt x="1" y="210"/>
                    <a:pt x="14" y="254"/>
                  </a:cubicBezTo>
                  <a:cubicBezTo>
                    <a:pt x="25" y="289"/>
                    <a:pt x="57" y="312"/>
                    <a:pt x="93" y="312"/>
                  </a:cubicBezTo>
                  <a:cubicBezTo>
                    <a:pt x="99" y="312"/>
                    <a:pt x="107" y="311"/>
                    <a:pt x="113" y="309"/>
                  </a:cubicBezTo>
                  <a:cubicBezTo>
                    <a:pt x="240" y="269"/>
                    <a:pt x="370" y="236"/>
                    <a:pt x="501" y="207"/>
                  </a:cubicBezTo>
                  <a:cubicBezTo>
                    <a:pt x="567" y="193"/>
                    <a:pt x="632" y="177"/>
                    <a:pt x="697" y="162"/>
                  </a:cubicBezTo>
                  <a:cubicBezTo>
                    <a:pt x="717" y="158"/>
                    <a:pt x="736" y="153"/>
                    <a:pt x="755" y="143"/>
                  </a:cubicBezTo>
                  <a:lnTo>
                    <a:pt x="765" y="135"/>
                  </a:lnTo>
                  <a:cubicBezTo>
                    <a:pt x="770" y="134"/>
                    <a:pt x="772" y="133"/>
                    <a:pt x="771" y="133"/>
                  </a:cubicBezTo>
                  <a:cubicBezTo>
                    <a:pt x="771" y="133"/>
                    <a:pt x="770" y="133"/>
                    <a:pt x="769" y="133"/>
                  </a:cubicBezTo>
                  <a:cubicBezTo>
                    <a:pt x="768" y="133"/>
                    <a:pt x="767" y="134"/>
                    <a:pt x="767" y="134"/>
                  </a:cubicBezTo>
                  <a:cubicBezTo>
                    <a:pt x="766" y="134"/>
                    <a:pt x="768" y="133"/>
                    <a:pt x="773" y="131"/>
                  </a:cubicBezTo>
                  <a:lnTo>
                    <a:pt x="787" y="126"/>
                  </a:lnTo>
                  <a:cubicBezTo>
                    <a:pt x="820" y="115"/>
                    <a:pt x="853" y="101"/>
                    <a:pt x="884" y="82"/>
                  </a:cubicBezTo>
                  <a:cubicBezTo>
                    <a:pt x="908" y="67"/>
                    <a:pt x="903" y="30"/>
                    <a:pt x="876" y="21"/>
                  </a:cubicBezTo>
                  <a:cubicBezTo>
                    <a:pt x="841" y="12"/>
                    <a:pt x="806" y="8"/>
                    <a:pt x="771" y="8"/>
                  </a:cubicBezTo>
                  <a:cubicBezTo>
                    <a:pt x="769" y="8"/>
                    <a:pt x="757" y="7"/>
                    <a:pt x="753" y="7"/>
                  </a:cubicBezTo>
                  <a:cubicBezTo>
                    <a:pt x="752" y="7"/>
                    <a:pt x="752" y="7"/>
                    <a:pt x="752" y="7"/>
                  </a:cubicBezTo>
                  <a:lnTo>
                    <a:pt x="752" y="7"/>
                  </a:lnTo>
                  <a:cubicBezTo>
                    <a:pt x="747" y="6"/>
                    <a:pt x="741" y="5"/>
                    <a:pt x="736" y="3"/>
                  </a:cubicBezTo>
                  <a:cubicBezTo>
                    <a:pt x="725" y="2"/>
                    <a:pt x="714" y="1"/>
                    <a:pt x="703"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55"/>
            <p:cNvSpPr/>
            <p:nvPr/>
          </p:nvSpPr>
          <p:spPr>
            <a:xfrm>
              <a:off x="2023400" y="2131700"/>
              <a:ext cx="10600" cy="3000"/>
            </a:xfrm>
            <a:custGeom>
              <a:avLst/>
              <a:gdLst/>
              <a:ahLst/>
              <a:cxnLst/>
              <a:rect l="l" t="t" r="r" b="b"/>
              <a:pathLst>
                <a:path w="424" h="120" extrusionOk="0">
                  <a:moveTo>
                    <a:pt x="333" y="0"/>
                  </a:moveTo>
                  <a:cubicBezTo>
                    <a:pt x="326" y="0"/>
                    <a:pt x="319" y="0"/>
                    <a:pt x="311" y="1"/>
                  </a:cubicBezTo>
                  <a:lnTo>
                    <a:pt x="229" y="3"/>
                  </a:lnTo>
                  <a:lnTo>
                    <a:pt x="61" y="9"/>
                  </a:lnTo>
                  <a:cubicBezTo>
                    <a:pt x="27" y="9"/>
                    <a:pt x="1" y="38"/>
                    <a:pt x="5" y="71"/>
                  </a:cubicBezTo>
                  <a:cubicBezTo>
                    <a:pt x="9" y="100"/>
                    <a:pt x="34" y="120"/>
                    <a:pt x="62" y="120"/>
                  </a:cubicBezTo>
                  <a:cubicBezTo>
                    <a:pt x="66" y="120"/>
                    <a:pt x="71" y="119"/>
                    <a:pt x="75" y="118"/>
                  </a:cubicBezTo>
                  <a:lnTo>
                    <a:pt x="240" y="81"/>
                  </a:lnTo>
                  <a:lnTo>
                    <a:pt x="321" y="64"/>
                  </a:lnTo>
                  <a:cubicBezTo>
                    <a:pt x="348" y="58"/>
                    <a:pt x="376" y="50"/>
                    <a:pt x="402" y="40"/>
                  </a:cubicBezTo>
                  <a:cubicBezTo>
                    <a:pt x="423" y="34"/>
                    <a:pt x="420" y="4"/>
                    <a:pt x="398" y="4"/>
                  </a:cubicBezTo>
                  <a:cubicBezTo>
                    <a:pt x="376" y="2"/>
                    <a:pt x="355" y="0"/>
                    <a:pt x="333"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55"/>
            <p:cNvSpPr/>
            <p:nvPr/>
          </p:nvSpPr>
          <p:spPr>
            <a:xfrm>
              <a:off x="2125375" y="2140550"/>
              <a:ext cx="10225" cy="4850"/>
            </a:xfrm>
            <a:custGeom>
              <a:avLst/>
              <a:gdLst/>
              <a:ahLst/>
              <a:cxnLst/>
              <a:rect l="l" t="t" r="r" b="b"/>
              <a:pathLst>
                <a:path w="409" h="194" extrusionOk="0">
                  <a:moveTo>
                    <a:pt x="356" y="0"/>
                  </a:moveTo>
                  <a:cubicBezTo>
                    <a:pt x="347" y="0"/>
                    <a:pt x="339" y="1"/>
                    <a:pt x="332" y="4"/>
                  </a:cubicBezTo>
                  <a:cubicBezTo>
                    <a:pt x="317" y="6"/>
                    <a:pt x="304" y="8"/>
                    <a:pt x="290" y="12"/>
                  </a:cubicBezTo>
                  <a:lnTo>
                    <a:pt x="211" y="30"/>
                  </a:lnTo>
                  <a:cubicBezTo>
                    <a:pt x="183" y="36"/>
                    <a:pt x="157" y="42"/>
                    <a:pt x="132" y="51"/>
                  </a:cubicBezTo>
                  <a:lnTo>
                    <a:pt x="52" y="80"/>
                  </a:lnTo>
                  <a:cubicBezTo>
                    <a:pt x="23" y="90"/>
                    <a:pt x="0" y="120"/>
                    <a:pt x="11" y="151"/>
                  </a:cubicBezTo>
                  <a:cubicBezTo>
                    <a:pt x="18" y="177"/>
                    <a:pt x="42" y="194"/>
                    <a:pt x="67" y="194"/>
                  </a:cubicBezTo>
                  <a:cubicBezTo>
                    <a:pt x="72" y="194"/>
                    <a:pt x="78" y="193"/>
                    <a:pt x="83" y="191"/>
                  </a:cubicBezTo>
                  <a:lnTo>
                    <a:pt x="82" y="191"/>
                  </a:lnTo>
                  <a:lnTo>
                    <a:pt x="164" y="167"/>
                  </a:lnTo>
                  <a:cubicBezTo>
                    <a:pt x="193" y="157"/>
                    <a:pt x="221" y="144"/>
                    <a:pt x="250" y="131"/>
                  </a:cubicBezTo>
                  <a:lnTo>
                    <a:pt x="326" y="98"/>
                  </a:lnTo>
                  <a:cubicBezTo>
                    <a:pt x="351" y="86"/>
                    <a:pt x="383" y="75"/>
                    <a:pt x="399" y="51"/>
                  </a:cubicBezTo>
                  <a:cubicBezTo>
                    <a:pt x="409" y="32"/>
                    <a:pt x="400" y="9"/>
                    <a:pt x="380" y="4"/>
                  </a:cubicBezTo>
                  <a:cubicBezTo>
                    <a:pt x="372" y="1"/>
                    <a:pt x="364" y="0"/>
                    <a:pt x="356"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55"/>
            <p:cNvSpPr/>
            <p:nvPr/>
          </p:nvSpPr>
          <p:spPr>
            <a:xfrm>
              <a:off x="1891125" y="2273725"/>
              <a:ext cx="15350" cy="7425"/>
            </a:xfrm>
            <a:custGeom>
              <a:avLst/>
              <a:gdLst/>
              <a:ahLst/>
              <a:cxnLst/>
              <a:rect l="l" t="t" r="r" b="b"/>
              <a:pathLst>
                <a:path w="614" h="297" extrusionOk="0">
                  <a:moveTo>
                    <a:pt x="544" y="0"/>
                  </a:moveTo>
                  <a:cubicBezTo>
                    <a:pt x="503" y="0"/>
                    <a:pt x="465" y="16"/>
                    <a:pt x="427" y="27"/>
                  </a:cubicBezTo>
                  <a:cubicBezTo>
                    <a:pt x="406" y="34"/>
                    <a:pt x="385" y="38"/>
                    <a:pt x="365" y="45"/>
                  </a:cubicBezTo>
                  <a:lnTo>
                    <a:pt x="302" y="65"/>
                  </a:lnTo>
                  <a:cubicBezTo>
                    <a:pt x="223" y="93"/>
                    <a:pt x="144" y="123"/>
                    <a:pt x="64" y="154"/>
                  </a:cubicBezTo>
                  <a:cubicBezTo>
                    <a:pt x="28" y="168"/>
                    <a:pt x="1" y="203"/>
                    <a:pt x="13" y="243"/>
                  </a:cubicBezTo>
                  <a:cubicBezTo>
                    <a:pt x="23" y="273"/>
                    <a:pt x="51" y="296"/>
                    <a:pt x="82" y="296"/>
                  </a:cubicBezTo>
                  <a:cubicBezTo>
                    <a:pt x="89" y="296"/>
                    <a:pt x="96" y="295"/>
                    <a:pt x="102" y="293"/>
                  </a:cubicBezTo>
                  <a:lnTo>
                    <a:pt x="101" y="293"/>
                  </a:lnTo>
                  <a:cubicBezTo>
                    <a:pt x="183" y="267"/>
                    <a:pt x="264" y="239"/>
                    <a:pt x="346" y="209"/>
                  </a:cubicBezTo>
                  <a:lnTo>
                    <a:pt x="404" y="188"/>
                  </a:lnTo>
                  <a:cubicBezTo>
                    <a:pt x="418" y="183"/>
                    <a:pt x="431" y="178"/>
                    <a:pt x="445" y="171"/>
                  </a:cubicBezTo>
                  <a:cubicBezTo>
                    <a:pt x="450" y="169"/>
                    <a:pt x="456" y="167"/>
                    <a:pt x="460" y="163"/>
                  </a:cubicBezTo>
                  <a:cubicBezTo>
                    <a:pt x="461" y="162"/>
                    <a:pt x="462" y="162"/>
                    <a:pt x="462" y="161"/>
                  </a:cubicBezTo>
                  <a:lnTo>
                    <a:pt x="462" y="161"/>
                  </a:lnTo>
                  <a:cubicBezTo>
                    <a:pt x="462" y="161"/>
                    <a:pt x="462" y="161"/>
                    <a:pt x="462" y="161"/>
                  </a:cubicBezTo>
                  <a:cubicBezTo>
                    <a:pt x="483" y="153"/>
                    <a:pt x="503" y="145"/>
                    <a:pt x="522" y="136"/>
                  </a:cubicBezTo>
                  <a:cubicBezTo>
                    <a:pt x="535" y="131"/>
                    <a:pt x="549" y="126"/>
                    <a:pt x="561" y="119"/>
                  </a:cubicBezTo>
                  <a:cubicBezTo>
                    <a:pt x="573" y="113"/>
                    <a:pt x="584" y="103"/>
                    <a:pt x="594" y="93"/>
                  </a:cubicBezTo>
                  <a:cubicBezTo>
                    <a:pt x="610" y="77"/>
                    <a:pt x="613" y="54"/>
                    <a:pt x="605" y="34"/>
                  </a:cubicBezTo>
                  <a:cubicBezTo>
                    <a:pt x="596" y="14"/>
                    <a:pt x="578" y="1"/>
                    <a:pt x="556" y="1"/>
                  </a:cubicBezTo>
                  <a:cubicBezTo>
                    <a:pt x="552" y="1"/>
                    <a:pt x="548" y="0"/>
                    <a:pt x="544"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55"/>
            <p:cNvSpPr/>
            <p:nvPr/>
          </p:nvSpPr>
          <p:spPr>
            <a:xfrm>
              <a:off x="1902050" y="2263300"/>
              <a:ext cx="13100" cy="5525"/>
            </a:xfrm>
            <a:custGeom>
              <a:avLst/>
              <a:gdLst/>
              <a:ahLst/>
              <a:cxnLst/>
              <a:rect l="l" t="t" r="r" b="b"/>
              <a:pathLst>
                <a:path w="524" h="221" extrusionOk="0">
                  <a:moveTo>
                    <a:pt x="469" y="0"/>
                  </a:moveTo>
                  <a:cubicBezTo>
                    <a:pt x="439" y="0"/>
                    <a:pt x="409" y="6"/>
                    <a:pt x="380" y="11"/>
                  </a:cubicBezTo>
                  <a:cubicBezTo>
                    <a:pt x="345" y="17"/>
                    <a:pt x="311" y="25"/>
                    <a:pt x="276" y="36"/>
                  </a:cubicBezTo>
                  <a:cubicBezTo>
                    <a:pt x="206" y="58"/>
                    <a:pt x="136" y="81"/>
                    <a:pt x="66" y="104"/>
                  </a:cubicBezTo>
                  <a:cubicBezTo>
                    <a:pt x="0" y="127"/>
                    <a:pt x="22" y="220"/>
                    <a:pt x="84" y="220"/>
                  </a:cubicBezTo>
                  <a:cubicBezTo>
                    <a:pt x="89" y="220"/>
                    <a:pt x="93" y="220"/>
                    <a:pt x="98" y="219"/>
                  </a:cubicBezTo>
                  <a:cubicBezTo>
                    <a:pt x="168" y="197"/>
                    <a:pt x="238" y="175"/>
                    <a:pt x="307" y="151"/>
                  </a:cubicBezTo>
                  <a:cubicBezTo>
                    <a:pt x="344" y="139"/>
                    <a:pt x="379" y="124"/>
                    <a:pt x="413" y="108"/>
                  </a:cubicBezTo>
                  <a:cubicBezTo>
                    <a:pt x="446" y="92"/>
                    <a:pt x="482" y="77"/>
                    <a:pt x="509" y="51"/>
                  </a:cubicBezTo>
                  <a:cubicBezTo>
                    <a:pt x="524" y="36"/>
                    <a:pt x="518" y="6"/>
                    <a:pt x="496" y="2"/>
                  </a:cubicBezTo>
                  <a:cubicBezTo>
                    <a:pt x="487" y="1"/>
                    <a:pt x="478" y="0"/>
                    <a:pt x="469"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55"/>
            <p:cNvSpPr/>
            <p:nvPr/>
          </p:nvSpPr>
          <p:spPr>
            <a:xfrm>
              <a:off x="1835475" y="2440200"/>
              <a:ext cx="13525" cy="5400"/>
            </a:xfrm>
            <a:custGeom>
              <a:avLst/>
              <a:gdLst/>
              <a:ahLst/>
              <a:cxnLst/>
              <a:rect l="l" t="t" r="r" b="b"/>
              <a:pathLst>
                <a:path w="541" h="216" extrusionOk="0">
                  <a:moveTo>
                    <a:pt x="462" y="0"/>
                  </a:moveTo>
                  <a:cubicBezTo>
                    <a:pt x="447" y="0"/>
                    <a:pt x="433" y="2"/>
                    <a:pt x="418" y="5"/>
                  </a:cubicBezTo>
                  <a:lnTo>
                    <a:pt x="370" y="14"/>
                  </a:lnTo>
                  <a:cubicBezTo>
                    <a:pt x="335" y="21"/>
                    <a:pt x="300" y="29"/>
                    <a:pt x="265" y="36"/>
                  </a:cubicBezTo>
                  <a:lnTo>
                    <a:pt x="58" y="82"/>
                  </a:lnTo>
                  <a:cubicBezTo>
                    <a:pt x="21" y="91"/>
                    <a:pt x="0" y="129"/>
                    <a:pt x="10" y="166"/>
                  </a:cubicBezTo>
                  <a:cubicBezTo>
                    <a:pt x="19" y="196"/>
                    <a:pt x="47" y="215"/>
                    <a:pt x="77" y="215"/>
                  </a:cubicBezTo>
                  <a:cubicBezTo>
                    <a:pt x="82" y="215"/>
                    <a:pt x="88" y="215"/>
                    <a:pt x="94" y="213"/>
                  </a:cubicBezTo>
                  <a:lnTo>
                    <a:pt x="95" y="213"/>
                  </a:lnTo>
                  <a:lnTo>
                    <a:pt x="302" y="165"/>
                  </a:lnTo>
                  <a:cubicBezTo>
                    <a:pt x="335" y="157"/>
                    <a:pt x="370" y="148"/>
                    <a:pt x="404" y="140"/>
                  </a:cubicBezTo>
                  <a:lnTo>
                    <a:pt x="453" y="127"/>
                  </a:lnTo>
                  <a:cubicBezTo>
                    <a:pt x="472" y="121"/>
                    <a:pt x="492" y="112"/>
                    <a:pt x="510" y="100"/>
                  </a:cubicBezTo>
                  <a:cubicBezTo>
                    <a:pt x="531" y="88"/>
                    <a:pt x="540" y="64"/>
                    <a:pt x="535" y="41"/>
                  </a:cubicBezTo>
                  <a:cubicBezTo>
                    <a:pt x="528" y="18"/>
                    <a:pt x="507" y="3"/>
                    <a:pt x="484" y="1"/>
                  </a:cubicBezTo>
                  <a:cubicBezTo>
                    <a:pt x="477" y="1"/>
                    <a:pt x="469" y="0"/>
                    <a:pt x="462"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55"/>
            <p:cNvSpPr/>
            <p:nvPr/>
          </p:nvSpPr>
          <p:spPr>
            <a:xfrm>
              <a:off x="1848925" y="2429000"/>
              <a:ext cx="10150" cy="5575"/>
            </a:xfrm>
            <a:custGeom>
              <a:avLst/>
              <a:gdLst/>
              <a:ahLst/>
              <a:cxnLst/>
              <a:rect l="l" t="t" r="r" b="b"/>
              <a:pathLst>
                <a:path w="406" h="223" extrusionOk="0">
                  <a:moveTo>
                    <a:pt x="324" y="0"/>
                  </a:moveTo>
                  <a:cubicBezTo>
                    <a:pt x="322" y="0"/>
                    <a:pt x="319" y="0"/>
                    <a:pt x="317" y="1"/>
                  </a:cubicBezTo>
                  <a:cubicBezTo>
                    <a:pt x="300" y="3"/>
                    <a:pt x="283" y="4"/>
                    <a:pt x="266" y="7"/>
                  </a:cubicBezTo>
                  <a:cubicBezTo>
                    <a:pt x="242" y="12"/>
                    <a:pt x="216" y="18"/>
                    <a:pt x="192" y="26"/>
                  </a:cubicBezTo>
                  <a:cubicBezTo>
                    <a:pt x="139" y="43"/>
                    <a:pt x="90" y="67"/>
                    <a:pt x="43" y="96"/>
                  </a:cubicBezTo>
                  <a:cubicBezTo>
                    <a:pt x="12" y="116"/>
                    <a:pt x="0" y="157"/>
                    <a:pt x="18" y="189"/>
                  </a:cubicBezTo>
                  <a:cubicBezTo>
                    <a:pt x="32" y="209"/>
                    <a:pt x="56" y="222"/>
                    <a:pt x="79" y="222"/>
                  </a:cubicBezTo>
                  <a:cubicBezTo>
                    <a:pt x="90" y="222"/>
                    <a:pt x="101" y="220"/>
                    <a:pt x="111" y="213"/>
                  </a:cubicBezTo>
                  <a:lnTo>
                    <a:pt x="112" y="213"/>
                  </a:lnTo>
                  <a:cubicBezTo>
                    <a:pt x="131" y="200"/>
                    <a:pt x="152" y="188"/>
                    <a:pt x="174" y="178"/>
                  </a:cubicBezTo>
                  <a:cubicBezTo>
                    <a:pt x="178" y="174"/>
                    <a:pt x="184" y="172"/>
                    <a:pt x="191" y="170"/>
                  </a:cubicBezTo>
                  <a:cubicBezTo>
                    <a:pt x="194" y="168"/>
                    <a:pt x="203" y="163"/>
                    <a:pt x="203" y="163"/>
                  </a:cubicBezTo>
                  <a:lnTo>
                    <a:pt x="203" y="163"/>
                  </a:lnTo>
                  <a:cubicBezTo>
                    <a:pt x="203" y="163"/>
                    <a:pt x="201" y="164"/>
                    <a:pt x="197" y="166"/>
                  </a:cubicBezTo>
                  <a:cubicBezTo>
                    <a:pt x="207" y="162"/>
                    <a:pt x="219" y="157"/>
                    <a:pt x="230" y="154"/>
                  </a:cubicBezTo>
                  <a:cubicBezTo>
                    <a:pt x="253" y="146"/>
                    <a:pt x="275" y="140"/>
                    <a:pt x="299" y="134"/>
                  </a:cubicBezTo>
                  <a:cubicBezTo>
                    <a:pt x="311" y="131"/>
                    <a:pt x="322" y="128"/>
                    <a:pt x="334" y="127"/>
                  </a:cubicBezTo>
                  <a:cubicBezTo>
                    <a:pt x="350" y="123"/>
                    <a:pt x="364" y="117"/>
                    <a:pt x="378" y="108"/>
                  </a:cubicBezTo>
                  <a:cubicBezTo>
                    <a:pt x="396" y="96"/>
                    <a:pt x="405" y="75"/>
                    <a:pt x="403" y="53"/>
                  </a:cubicBezTo>
                  <a:cubicBezTo>
                    <a:pt x="399" y="33"/>
                    <a:pt x="385" y="14"/>
                    <a:pt x="364" y="9"/>
                  </a:cubicBezTo>
                  <a:cubicBezTo>
                    <a:pt x="351" y="3"/>
                    <a:pt x="338" y="0"/>
                    <a:pt x="324"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16" name="Google Shape;3416;p55"/>
          <p:cNvSpPr/>
          <p:nvPr/>
        </p:nvSpPr>
        <p:spPr>
          <a:xfrm>
            <a:off x="7014501" y="3651530"/>
            <a:ext cx="1618175" cy="629300"/>
          </a:xfrm>
          <a:custGeom>
            <a:avLst/>
            <a:gdLst/>
            <a:ahLst/>
            <a:cxnLst/>
            <a:rect l="l" t="t" r="r" b="b"/>
            <a:pathLst>
              <a:path w="64727" h="25172" extrusionOk="0">
                <a:moveTo>
                  <a:pt x="64727" y="25172"/>
                </a:moveTo>
                <a:cubicBezTo>
                  <a:pt x="54490" y="25172"/>
                  <a:pt x="42228" y="18374"/>
                  <a:pt x="38785" y="8733"/>
                </a:cubicBezTo>
                <a:cubicBezTo>
                  <a:pt x="37908" y="6277"/>
                  <a:pt x="39446" y="2510"/>
                  <a:pt x="41867" y="1541"/>
                </a:cubicBezTo>
                <a:cubicBezTo>
                  <a:pt x="44748" y="388"/>
                  <a:pt x="49191" y="2512"/>
                  <a:pt x="50343" y="5394"/>
                </a:cubicBezTo>
                <a:cubicBezTo>
                  <a:pt x="51406" y="8051"/>
                  <a:pt x="47620" y="11045"/>
                  <a:pt x="44949" y="12072"/>
                </a:cubicBezTo>
                <a:cubicBezTo>
                  <a:pt x="30469" y="17640"/>
                  <a:pt x="13212" y="8131"/>
                  <a:pt x="0" y="0"/>
                </a:cubicBezTo>
              </a:path>
            </a:pathLst>
          </a:custGeom>
          <a:noFill/>
          <a:ln w="19050" cap="flat" cmpd="sng">
            <a:solidFill>
              <a:schemeClr val="accent1"/>
            </a:solidFill>
            <a:prstDash val="dash"/>
            <a:round/>
            <a:headEnd type="none" w="med" len="med"/>
            <a:tailEnd type="none" w="med" len="med"/>
          </a:ln>
        </p:spPr>
      </p:sp>
      <p:sp>
        <p:nvSpPr>
          <p:cNvPr id="3417" name="Google Shape;3417;p55"/>
          <p:cNvSpPr txBox="1">
            <a:spLocks noGrp="1"/>
          </p:cNvSpPr>
          <p:nvPr>
            <p:ph type="ctrTitle"/>
          </p:nvPr>
        </p:nvSpPr>
        <p:spPr>
          <a:xfrm flipH="1">
            <a:off x="7537441" y="4376487"/>
            <a:ext cx="1403141" cy="504892"/>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s" b="1" dirty="0"/>
              <a:t>People to Follow</a:t>
            </a:r>
            <a:endParaRPr b="1" dirty="0"/>
          </a:p>
        </p:txBody>
      </p:sp>
      <p:grpSp>
        <p:nvGrpSpPr>
          <p:cNvPr id="3428" name="Google Shape;3428;p55"/>
          <p:cNvGrpSpPr/>
          <p:nvPr/>
        </p:nvGrpSpPr>
        <p:grpSpPr>
          <a:xfrm>
            <a:off x="8126068" y="699682"/>
            <a:ext cx="1036342" cy="783173"/>
            <a:chOff x="4725044" y="4077175"/>
            <a:chExt cx="398900" cy="347475"/>
          </a:xfrm>
        </p:grpSpPr>
        <p:sp>
          <p:nvSpPr>
            <p:cNvPr id="3429" name="Google Shape;3429;p55"/>
            <p:cNvSpPr/>
            <p:nvPr/>
          </p:nvSpPr>
          <p:spPr>
            <a:xfrm>
              <a:off x="4725044" y="4077175"/>
              <a:ext cx="398900" cy="297393"/>
            </a:xfrm>
            <a:custGeom>
              <a:avLst/>
              <a:gdLst/>
              <a:ahLst/>
              <a:cxnLst/>
              <a:rect l="l" t="t" r="r" b="b"/>
              <a:pathLst>
                <a:path w="15956" h="9319" extrusionOk="0">
                  <a:moveTo>
                    <a:pt x="7919" y="1"/>
                  </a:moveTo>
                  <a:cubicBezTo>
                    <a:pt x="6674" y="1"/>
                    <a:pt x="5425" y="185"/>
                    <a:pt x="4303" y="548"/>
                  </a:cubicBezTo>
                  <a:cubicBezTo>
                    <a:pt x="3756" y="724"/>
                    <a:pt x="3235" y="939"/>
                    <a:pt x="2783" y="1211"/>
                  </a:cubicBezTo>
                  <a:cubicBezTo>
                    <a:pt x="1975" y="1692"/>
                    <a:pt x="1329" y="2406"/>
                    <a:pt x="932" y="3258"/>
                  </a:cubicBezTo>
                  <a:cubicBezTo>
                    <a:pt x="0" y="5237"/>
                    <a:pt x="795" y="7718"/>
                    <a:pt x="3444" y="8773"/>
                  </a:cubicBezTo>
                  <a:cubicBezTo>
                    <a:pt x="4426" y="9163"/>
                    <a:pt x="5521" y="9318"/>
                    <a:pt x="6649" y="9318"/>
                  </a:cubicBezTo>
                  <a:cubicBezTo>
                    <a:pt x="8094" y="9318"/>
                    <a:pt x="9592" y="9063"/>
                    <a:pt x="10975" y="8718"/>
                  </a:cubicBezTo>
                  <a:lnTo>
                    <a:pt x="10975" y="8718"/>
                  </a:lnTo>
                  <a:lnTo>
                    <a:pt x="9264" y="9159"/>
                  </a:lnTo>
                  <a:cubicBezTo>
                    <a:pt x="9282" y="9159"/>
                    <a:pt x="9301" y="9159"/>
                    <a:pt x="9319" y="9159"/>
                  </a:cubicBezTo>
                  <a:cubicBezTo>
                    <a:pt x="12107" y="9159"/>
                    <a:pt x="14699" y="7684"/>
                    <a:pt x="15325" y="5847"/>
                  </a:cubicBezTo>
                  <a:cubicBezTo>
                    <a:pt x="15956" y="3998"/>
                    <a:pt x="14658" y="1956"/>
                    <a:pt x="12336" y="888"/>
                  </a:cubicBezTo>
                  <a:cubicBezTo>
                    <a:pt x="11043" y="293"/>
                    <a:pt x="9484" y="1"/>
                    <a:pt x="7919" y="1"/>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55"/>
            <p:cNvSpPr/>
            <p:nvPr/>
          </p:nvSpPr>
          <p:spPr>
            <a:xfrm>
              <a:off x="4913100" y="4172025"/>
              <a:ext cx="21550" cy="252625"/>
            </a:xfrm>
            <a:custGeom>
              <a:avLst/>
              <a:gdLst/>
              <a:ahLst/>
              <a:cxnLst/>
              <a:rect l="l" t="t" r="r" b="b"/>
              <a:pathLst>
                <a:path w="862" h="10105" extrusionOk="0">
                  <a:moveTo>
                    <a:pt x="647" y="1"/>
                  </a:moveTo>
                  <a:cubicBezTo>
                    <a:pt x="568" y="1"/>
                    <a:pt x="488" y="21"/>
                    <a:pt x="479" y="59"/>
                  </a:cubicBezTo>
                  <a:cubicBezTo>
                    <a:pt x="398" y="424"/>
                    <a:pt x="398" y="795"/>
                    <a:pt x="378" y="1162"/>
                  </a:cubicBezTo>
                  <a:cubicBezTo>
                    <a:pt x="358" y="1520"/>
                    <a:pt x="339" y="1878"/>
                    <a:pt x="319" y="2236"/>
                  </a:cubicBezTo>
                  <a:cubicBezTo>
                    <a:pt x="246" y="3531"/>
                    <a:pt x="222" y="4827"/>
                    <a:pt x="174" y="6123"/>
                  </a:cubicBezTo>
                  <a:cubicBezTo>
                    <a:pt x="150" y="6771"/>
                    <a:pt x="125" y="7421"/>
                    <a:pt x="101" y="8071"/>
                  </a:cubicBezTo>
                  <a:cubicBezTo>
                    <a:pt x="90" y="8394"/>
                    <a:pt x="77" y="8717"/>
                    <a:pt x="66" y="9039"/>
                  </a:cubicBezTo>
                  <a:cubicBezTo>
                    <a:pt x="60" y="9200"/>
                    <a:pt x="53" y="9362"/>
                    <a:pt x="42" y="9523"/>
                  </a:cubicBezTo>
                  <a:cubicBezTo>
                    <a:pt x="33" y="9685"/>
                    <a:pt x="0" y="9848"/>
                    <a:pt x="55" y="10008"/>
                  </a:cubicBezTo>
                  <a:cubicBezTo>
                    <a:pt x="71" y="10056"/>
                    <a:pt x="145" y="10096"/>
                    <a:pt x="290" y="10105"/>
                  </a:cubicBezTo>
                  <a:cubicBezTo>
                    <a:pt x="298" y="10105"/>
                    <a:pt x="306" y="10105"/>
                    <a:pt x="315" y="10105"/>
                  </a:cubicBezTo>
                  <a:cubicBezTo>
                    <a:pt x="430" y="10105"/>
                    <a:pt x="568" y="10077"/>
                    <a:pt x="587" y="10034"/>
                  </a:cubicBezTo>
                  <a:cubicBezTo>
                    <a:pt x="661" y="9845"/>
                    <a:pt x="639" y="9659"/>
                    <a:pt x="639" y="9470"/>
                  </a:cubicBezTo>
                  <a:cubicBezTo>
                    <a:pt x="639" y="9290"/>
                    <a:pt x="644" y="9112"/>
                    <a:pt x="650" y="8932"/>
                  </a:cubicBezTo>
                  <a:cubicBezTo>
                    <a:pt x="659" y="8569"/>
                    <a:pt x="668" y="8205"/>
                    <a:pt x="679" y="7843"/>
                  </a:cubicBezTo>
                  <a:cubicBezTo>
                    <a:pt x="712" y="6547"/>
                    <a:pt x="747" y="5253"/>
                    <a:pt x="784" y="3958"/>
                  </a:cubicBezTo>
                  <a:cubicBezTo>
                    <a:pt x="802" y="3307"/>
                    <a:pt x="826" y="2657"/>
                    <a:pt x="833" y="2007"/>
                  </a:cubicBezTo>
                  <a:cubicBezTo>
                    <a:pt x="835" y="1684"/>
                    <a:pt x="846" y="1366"/>
                    <a:pt x="841" y="1041"/>
                  </a:cubicBezTo>
                  <a:cubicBezTo>
                    <a:pt x="835" y="714"/>
                    <a:pt x="861" y="384"/>
                    <a:pt x="809" y="59"/>
                  </a:cubicBezTo>
                  <a:cubicBezTo>
                    <a:pt x="802" y="20"/>
                    <a:pt x="725" y="1"/>
                    <a:pt x="647"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55"/>
            <p:cNvSpPr/>
            <p:nvPr/>
          </p:nvSpPr>
          <p:spPr>
            <a:xfrm>
              <a:off x="4796700" y="4226125"/>
              <a:ext cx="220125" cy="95400"/>
            </a:xfrm>
            <a:custGeom>
              <a:avLst/>
              <a:gdLst/>
              <a:ahLst/>
              <a:cxnLst/>
              <a:rect l="l" t="t" r="r" b="b"/>
              <a:pathLst>
                <a:path w="8805" h="3816" extrusionOk="0">
                  <a:moveTo>
                    <a:pt x="303" y="1"/>
                  </a:moveTo>
                  <a:cubicBezTo>
                    <a:pt x="152" y="1"/>
                    <a:pt x="1" y="117"/>
                    <a:pt x="108" y="217"/>
                  </a:cubicBezTo>
                  <a:cubicBezTo>
                    <a:pt x="429" y="515"/>
                    <a:pt x="795" y="792"/>
                    <a:pt x="1142" y="1078"/>
                  </a:cubicBezTo>
                  <a:lnTo>
                    <a:pt x="2150" y="1908"/>
                  </a:lnTo>
                  <a:cubicBezTo>
                    <a:pt x="2752" y="2402"/>
                    <a:pt x="3339" y="2905"/>
                    <a:pt x="3956" y="3390"/>
                  </a:cubicBezTo>
                  <a:cubicBezTo>
                    <a:pt x="4186" y="3570"/>
                    <a:pt x="4498" y="3759"/>
                    <a:pt x="4856" y="3805"/>
                  </a:cubicBezTo>
                  <a:cubicBezTo>
                    <a:pt x="4906" y="3812"/>
                    <a:pt x="4956" y="3816"/>
                    <a:pt x="5006" y="3816"/>
                  </a:cubicBezTo>
                  <a:cubicBezTo>
                    <a:pt x="5128" y="3816"/>
                    <a:pt x="5250" y="3795"/>
                    <a:pt x="5366" y="3752"/>
                  </a:cubicBezTo>
                  <a:cubicBezTo>
                    <a:pt x="5541" y="3687"/>
                    <a:pt x="5649" y="3570"/>
                    <a:pt x="5752" y="3458"/>
                  </a:cubicBezTo>
                  <a:cubicBezTo>
                    <a:pt x="6266" y="2911"/>
                    <a:pt x="6778" y="2362"/>
                    <a:pt x="7283" y="1813"/>
                  </a:cubicBezTo>
                  <a:cubicBezTo>
                    <a:pt x="7790" y="1264"/>
                    <a:pt x="8315" y="722"/>
                    <a:pt x="8765" y="151"/>
                  </a:cubicBezTo>
                  <a:lnTo>
                    <a:pt x="8765" y="149"/>
                  </a:lnTo>
                  <a:cubicBezTo>
                    <a:pt x="8804" y="99"/>
                    <a:pt x="8748" y="59"/>
                    <a:pt x="8685" y="59"/>
                  </a:cubicBezTo>
                  <a:cubicBezTo>
                    <a:pt x="8657" y="59"/>
                    <a:pt x="8627" y="67"/>
                    <a:pt x="8605" y="87"/>
                  </a:cubicBezTo>
                  <a:cubicBezTo>
                    <a:pt x="7988" y="636"/>
                    <a:pt x="7445" y="1227"/>
                    <a:pt x="6885" y="1802"/>
                  </a:cubicBezTo>
                  <a:cubicBezTo>
                    <a:pt x="6383" y="2318"/>
                    <a:pt x="5888" y="2839"/>
                    <a:pt x="5388" y="3357"/>
                  </a:cubicBezTo>
                  <a:cubicBezTo>
                    <a:pt x="5306" y="3441"/>
                    <a:pt x="5216" y="3535"/>
                    <a:pt x="5054" y="3546"/>
                  </a:cubicBezTo>
                  <a:cubicBezTo>
                    <a:pt x="5039" y="3547"/>
                    <a:pt x="5025" y="3548"/>
                    <a:pt x="5010" y="3548"/>
                  </a:cubicBezTo>
                  <a:cubicBezTo>
                    <a:pt x="4878" y="3548"/>
                    <a:pt x="4748" y="3497"/>
                    <a:pt x="4643" y="3447"/>
                  </a:cubicBezTo>
                  <a:cubicBezTo>
                    <a:pt x="4322" y="3300"/>
                    <a:pt x="4096" y="3065"/>
                    <a:pt x="3855" y="2865"/>
                  </a:cubicBezTo>
                  <a:lnTo>
                    <a:pt x="2150" y="1453"/>
                  </a:lnTo>
                  <a:lnTo>
                    <a:pt x="1301" y="746"/>
                  </a:lnTo>
                  <a:cubicBezTo>
                    <a:pt x="1017" y="511"/>
                    <a:pt x="743" y="267"/>
                    <a:pt x="442" y="43"/>
                  </a:cubicBezTo>
                  <a:cubicBezTo>
                    <a:pt x="402" y="13"/>
                    <a:pt x="352" y="1"/>
                    <a:pt x="303"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55"/>
            <p:cNvSpPr/>
            <p:nvPr/>
          </p:nvSpPr>
          <p:spPr>
            <a:xfrm>
              <a:off x="4891150" y="4191050"/>
              <a:ext cx="85575" cy="46575"/>
            </a:xfrm>
            <a:custGeom>
              <a:avLst/>
              <a:gdLst/>
              <a:ahLst/>
              <a:cxnLst/>
              <a:rect l="l" t="t" r="r" b="b"/>
              <a:pathLst>
                <a:path w="3423" h="1863" extrusionOk="0">
                  <a:moveTo>
                    <a:pt x="3315" y="0"/>
                  </a:moveTo>
                  <a:cubicBezTo>
                    <a:pt x="3297" y="0"/>
                    <a:pt x="3278" y="4"/>
                    <a:pt x="3261" y="14"/>
                  </a:cubicBezTo>
                  <a:cubicBezTo>
                    <a:pt x="3208" y="49"/>
                    <a:pt x="3147" y="69"/>
                    <a:pt x="3099" y="104"/>
                  </a:cubicBezTo>
                  <a:cubicBezTo>
                    <a:pt x="3050" y="137"/>
                    <a:pt x="3009" y="172"/>
                    <a:pt x="2960" y="205"/>
                  </a:cubicBezTo>
                  <a:cubicBezTo>
                    <a:pt x="2870" y="269"/>
                    <a:pt x="2785" y="335"/>
                    <a:pt x="2701" y="401"/>
                  </a:cubicBezTo>
                  <a:cubicBezTo>
                    <a:pt x="2536" y="537"/>
                    <a:pt x="2374" y="673"/>
                    <a:pt x="2211" y="809"/>
                  </a:cubicBezTo>
                  <a:cubicBezTo>
                    <a:pt x="1942" y="1039"/>
                    <a:pt x="1669" y="1266"/>
                    <a:pt x="1405" y="1499"/>
                  </a:cubicBezTo>
                  <a:lnTo>
                    <a:pt x="1405" y="1499"/>
                  </a:lnTo>
                  <a:lnTo>
                    <a:pt x="920" y="1104"/>
                  </a:lnTo>
                  <a:lnTo>
                    <a:pt x="602" y="844"/>
                  </a:lnTo>
                  <a:cubicBezTo>
                    <a:pt x="551" y="803"/>
                    <a:pt x="503" y="761"/>
                    <a:pt x="450" y="721"/>
                  </a:cubicBezTo>
                  <a:cubicBezTo>
                    <a:pt x="386" y="673"/>
                    <a:pt x="323" y="656"/>
                    <a:pt x="239" y="627"/>
                  </a:cubicBezTo>
                  <a:cubicBezTo>
                    <a:pt x="219" y="621"/>
                    <a:pt x="197" y="618"/>
                    <a:pt x="175" y="618"/>
                  </a:cubicBezTo>
                  <a:cubicBezTo>
                    <a:pt x="85" y="618"/>
                    <a:pt x="0" y="669"/>
                    <a:pt x="31" y="737"/>
                  </a:cubicBezTo>
                  <a:cubicBezTo>
                    <a:pt x="55" y="794"/>
                    <a:pt x="66" y="847"/>
                    <a:pt x="121" y="895"/>
                  </a:cubicBezTo>
                  <a:cubicBezTo>
                    <a:pt x="176" y="941"/>
                    <a:pt x="235" y="985"/>
                    <a:pt x="290" y="1031"/>
                  </a:cubicBezTo>
                  <a:lnTo>
                    <a:pt x="610" y="1290"/>
                  </a:lnTo>
                  <a:lnTo>
                    <a:pt x="1269" y="1822"/>
                  </a:lnTo>
                  <a:cubicBezTo>
                    <a:pt x="1305" y="1851"/>
                    <a:pt x="1352" y="1863"/>
                    <a:pt x="1399" y="1863"/>
                  </a:cubicBezTo>
                  <a:cubicBezTo>
                    <a:pt x="1473" y="1863"/>
                    <a:pt x="1549" y="1833"/>
                    <a:pt x="1592" y="1793"/>
                  </a:cubicBezTo>
                  <a:cubicBezTo>
                    <a:pt x="1897" y="1512"/>
                    <a:pt x="2194" y="1224"/>
                    <a:pt x="2503" y="943"/>
                  </a:cubicBezTo>
                  <a:cubicBezTo>
                    <a:pt x="2659" y="803"/>
                    <a:pt x="2815" y="664"/>
                    <a:pt x="2971" y="524"/>
                  </a:cubicBezTo>
                  <a:cubicBezTo>
                    <a:pt x="3042" y="458"/>
                    <a:pt x="3110" y="390"/>
                    <a:pt x="3178" y="322"/>
                  </a:cubicBezTo>
                  <a:cubicBezTo>
                    <a:pt x="3215" y="284"/>
                    <a:pt x="3257" y="247"/>
                    <a:pt x="3294" y="208"/>
                  </a:cubicBezTo>
                  <a:cubicBezTo>
                    <a:pt x="3331" y="168"/>
                    <a:pt x="3351" y="124"/>
                    <a:pt x="3386" y="85"/>
                  </a:cubicBezTo>
                  <a:lnTo>
                    <a:pt x="3386" y="80"/>
                  </a:lnTo>
                  <a:cubicBezTo>
                    <a:pt x="3423" y="39"/>
                    <a:pt x="3371" y="0"/>
                    <a:pt x="3315"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55"/>
            <p:cNvSpPr/>
            <p:nvPr/>
          </p:nvSpPr>
          <p:spPr>
            <a:xfrm>
              <a:off x="5026525" y="4154875"/>
              <a:ext cx="7775" cy="6075"/>
            </a:xfrm>
            <a:custGeom>
              <a:avLst/>
              <a:gdLst/>
              <a:ahLst/>
              <a:cxnLst/>
              <a:rect l="l" t="t" r="r" b="b"/>
              <a:pathLst>
                <a:path w="311" h="243" extrusionOk="0">
                  <a:moveTo>
                    <a:pt x="157" y="1"/>
                  </a:moveTo>
                  <a:cubicBezTo>
                    <a:pt x="1" y="1"/>
                    <a:pt x="1" y="242"/>
                    <a:pt x="157" y="242"/>
                  </a:cubicBezTo>
                  <a:cubicBezTo>
                    <a:pt x="310" y="242"/>
                    <a:pt x="310" y="1"/>
                    <a:pt x="157"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55"/>
            <p:cNvSpPr/>
            <p:nvPr/>
          </p:nvSpPr>
          <p:spPr>
            <a:xfrm>
              <a:off x="5002150" y="4132700"/>
              <a:ext cx="9075" cy="8975"/>
            </a:xfrm>
            <a:custGeom>
              <a:avLst/>
              <a:gdLst/>
              <a:ahLst/>
              <a:cxnLst/>
              <a:rect l="l" t="t" r="r" b="b"/>
              <a:pathLst>
                <a:path w="363" h="359" extrusionOk="0">
                  <a:moveTo>
                    <a:pt x="207" y="1"/>
                  </a:moveTo>
                  <a:cubicBezTo>
                    <a:pt x="150" y="1"/>
                    <a:pt x="99" y="29"/>
                    <a:pt x="73" y="77"/>
                  </a:cubicBezTo>
                  <a:lnTo>
                    <a:pt x="22" y="143"/>
                  </a:lnTo>
                  <a:cubicBezTo>
                    <a:pt x="11" y="159"/>
                    <a:pt x="7" y="178"/>
                    <a:pt x="5" y="196"/>
                  </a:cubicBezTo>
                  <a:cubicBezTo>
                    <a:pt x="1" y="216"/>
                    <a:pt x="3" y="236"/>
                    <a:pt x="9" y="253"/>
                  </a:cubicBezTo>
                  <a:lnTo>
                    <a:pt x="22" y="288"/>
                  </a:lnTo>
                  <a:lnTo>
                    <a:pt x="44" y="317"/>
                  </a:lnTo>
                  <a:cubicBezTo>
                    <a:pt x="58" y="330"/>
                    <a:pt x="73" y="341"/>
                    <a:pt x="91" y="345"/>
                  </a:cubicBezTo>
                  <a:cubicBezTo>
                    <a:pt x="102" y="352"/>
                    <a:pt x="115" y="356"/>
                    <a:pt x="128" y="356"/>
                  </a:cubicBezTo>
                  <a:cubicBezTo>
                    <a:pt x="135" y="358"/>
                    <a:pt x="142" y="359"/>
                    <a:pt x="149" y="359"/>
                  </a:cubicBezTo>
                  <a:cubicBezTo>
                    <a:pt x="160" y="359"/>
                    <a:pt x="172" y="357"/>
                    <a:pt x="183" y="354"/>
                  </a:cubicBezTo>
                  <a:lnTo>
                    <a:pt x="218" y="339"/>
                  </a:lnTo>
                  <a:lnTo>
                    <a:pt x="284" y="288"/>
                  </a:lnTo>
                  <a:cubicBezTo>
                    <a:pt x="332" y="262"/>
                    <a:pt x="361" y="211"/>
                    <a:pt x="361" y="157"/>
                  </a:cubicBezTo>
                  <a:cubicBezTo>
                    <a:pt x="363" y="135"/>
                    <a:pt x="356" y="115"/>
                    <a:pt x="347" y="95"/>
                  </a:cubicBezTo>
                  <a:cubicBezTo>
                    <a:pt x="341" y="77"/>
                    <a:pt x="330" y="60"/>
                    <a:pt x="315" y="47"/>
                  </a:cubicBezTo>
                  <a:cubicBezTo>
                    <a:pt x="297" y="27"/>
                    <a:pt x="273" y="14"/>
                    <a:pt x="246" y="5"/>
                  </a:cubicBezTo>
                  <a:lnTo>
                    <a:pt x="207" y="1"/>
                  </a:ln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55"/>
            <p:cNvSpPr/>
            <p:nvPr/>
          </p:nvSpPr>
          <p:spPr>
            <a:xfrm>
              <a:off x="4996825" y="4178825"/>
              <a:ext cx="10300" cy="7975"/>
            </a:xfrm>
            <a:custGeom>
              <a:avLst/>
              <a:gdLst/>
              <a:ahLst/>
              <a:cxnLst/>
              <a:rect l="l" t="t" r="r" b="b"/>
              <a:pathLst>
                <a:path w="412" h="319" extrusionOk="0">
                  <a:moveTo>
                    <a:pt x="205" y="0"/>
                  </a:moveTo>
                  <a:cubicBezTo>
                    <a:pt x="0" y="0"/>
                    <a:pt x="0" y="319"/>
                    <a:pt x="205" y="319"/>
                  </a:cubicBezTo>
                  <a:cubicBezTo>
                    <a:pt x="411" y="319"/>
                    <a:pt x="411" y="0"/>
                    <a:pt x="205"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36" name="Google Shape;3436;p55"/>
          <p:cNvGrpSpPr/>
          <p:nvPr/>
        </p:nvGrpSpPr>
        <p:grpSpPr>
          <a:xfrm>
            <a:off x="47655" y="4355683"/>
            <a:ext cx="758143" cy="611790"/>
            <a:chOff x="7514750" y="4210883"/>
            <a:chExt cx="953999" cy="769838"/>
          </a:xfrm>
        </p:grpSpPr>
        <p:sp>
          <p:nvSpPr>
            <p:cNvPr id="3437" name="Google Shape;3437;p55"/>
            <p:cNvSpPr/>
            <p:nvPr/>
          </p:nvSpPr>
          <p:spPr>
            <a:xfrm>
              <a:off x="8024561" y="4469182"/>
              <a:ext cx="243136" cy="460933"/>
            </a:xfrm>
            <a:custGeom>
              <a:avLst/>
              <a:gdLst/>
              <a:ahLst/>
              <a:cxnLst/>
              <a:rect l="l" t="t" r="r" b="b"/>
              <a:pathLst>
                <a:path w="3368" h="6385" extrusionOk="0">
                  <a:moveTo>
                    <a:pt x="2453" y="0"/>
                  </a:moveTo>
                  <a:cubicBezTo>
                    <a:pt x="1997" y="0"/>
                    <a:pt x="1513" y="355"/>
                    <a:pt x="1213" y="747"/>
                  </a:cubicBezTo>
                  <a:cubicBezTo>
                    <a:pt x="554" y="1606"/>
                    <a:pt x="225" y="2680"/>
                    <a:pt x="102" y="3754"/>
                  </a:cubicBezTo>
                  <a:cubicBezTo>
                    <a:pt x="1" y="4626"/>
                    <a:pt x="29" y="5506"/>
                    <a:pt x="82" y="6385"/>
                  </a:cubicBezTo>
                  <a:cubicBezTo>
                    <a:pt x="480" y="6365"/>
                    <a:pt x="879" y="6352"/>
                    <a:pt x="1279" y="6347"/>
                  </a:cubicBezTo>
                  <a:lnTo>
                    <a:pt x="1677" y="6341"/>
                  </a:lnTo>
                  <a:cubicBezTo>
                    <a:pt x="2537" y="4946"/>
                    <a:pt x="3021" y="3326"/>
                    <a:pt x="3273" y="1698"/>
                  </a:cubicBezTo>
                  <a:cubicBezTo>
                    <a:pt x="3361" y="1132"/>
                    <a:pt x="3368" y="435"/>
                    <a:pt x="2884" y="126"/>
                  </a:cubicBezTo>
                  <a:cubicBezTo>
                    <a:pt x="2748" y="39"/>
                    <a:pt x="2602" y="0"/>
                    <a:pt x="2453"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55"/>
            <p:cNvSpPr/>
            <p:nvPr/>
          </p:nvSpPr>
          <p:spPr>
            <a:xfrm>
              <a:off x="7780773" y="4269286"/>
              <a:ext cx="284790" cy="657651"/>
            </a:xfrm>
            <a:custGeom>
              <a:avLst/>
              <a:gdLst/>
              <a:ahLst/>
              <a:cxnLst/>
              <a:rect l="l" t="t" r="r" b="b"/>
              <a:pathLst>
                <a:path w="3945" h="9110" extrusionOk="0">
                  <a:moveTo>
                    <a:pt x="787" y="0"/>
                  </a:moveTo>
                  <a:cubicBezTo>
                    <a:pt x="685" y="0"/>
                    <a:pt x="588" y="26"/>
                    <a:pt x="521" y="101"/>
                  </a:cubicBezTo>
                  <a:cubicBezTo>
                    <a:pt x="466" y="158"/>
                    <a:pt x="444" y="237"/>
                    <a:pt x="424" y="316"/>
                  </a:cubicBezTo>
                  <a:cubicBezTo>
                    <a:pt x="0" y="1964"/>
                    <a:pt x="727" y="3663"/>
                    <a:pt x="1439" y="5207"/>
                  </a:cubicBezTo>
                  <a:lnTo>
                    <a:pt x="3207" y="9053"/>
                  </a:lnTo>
                  <a:lnTo>
                    <a:pt x="3945" y="9110"/>
                  </a:lnTo>
                  <a:cubicBezTo>
                    <a:pt x="3938" y="7406"/>
                    <a:pt x="3804" y="5706"/>
                    <a:pt x="3538" y="4021"/>
                  </a:cubicBezTo>
                  <a:cubicBezTo>
                    <a:pt x="3409" y="3193"/>
                    <a:pt x="3242" y="2357"/>
                    <a:pt x="2851" y="1617"/>
                  </a:cubicBezTo>
                  <a:cubicBezTo>
                    <a:pt x="2460" y="874"/>
                    <a:pt x="1810" y="233"/>
                    <a:pt x="997" y="29"/>
                  </a:cubicBezTo>
                  <a:cubicBezTo>
                    <a:pt x="930" y="13"/>
                    <a:pt x="857" y="0"/>
                    <a:pt x="787"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55"/>
            <p:cNvSpPr/>
            <p:nvPr/>
          </p:nvSpPr>
          <p:spPr>
            <a:xfrm>
              <a:off x="8003842" y="4210883"/>
              <a:ext cx="185889" cy="717641"/>
            </a:xfrm>
            <a:custGeom>
              <a:avLst/>
              <a:gdLst/>
              <a:ahLst/>
              <a:cxnLst/>
              <a:rect l="l" t="t" r="r" b="b"/>
              <a:pathLst>
                <a:path w="2575" h="9941" extrusionOk="0">
                  <a:moveTo>
                    <a:pt x="980" y="0"/>
                  </a:moveTo>
                  <a:cubicBezTo>
                    <a:pt x="972" y="0"/>
                    <a:pt x="964" y="0"/>
                    <a:pt x="956" y="1"/>
                  </a:cubicBezTo>
                  <a:cubicBezTo>
                    <a:pt x="764" y="14"/>
                    <a:pt x="635" y="196"/>
                    <a:pt x="554" y="368"/>
                  </a:cubicBezTo>
                  <a:cubicBezTo>
                    <a:pt x="229" y="1044"/>
                    <a:pt x="198" y="1819"/>
                    <a:pt x="176" y="2571"/>
                  </a:cubicBezTo>
                  <a:cubicBezTo>
                    <a:pt x="125" y="4268"/>
                    <a:pt x="73" y="5966"/>
                    <a:pt x="20" y="7666"/>
                  </a:cubicBezTo>
                  <a:cubicBezTo>
                    <a:pt x="7" y="8129"/>
                    <a:pt x="0" y="8621"/>
                    <a:pt x="235" y="9023"/>
                  </a:cubicBezTo>
                  <a:lnTo>
                    <a:pt x="892" y="9941"/>
                  </a:lnTo>
                  <a:cubicBezTo>
                    <a:pt x="1039" y="9936"/>
                    <a:pt x="1188" y="9932"/>
                    <a:pt x="1338" y="9930"/>
                  </a:cubicBezTo>
                  <a:cubicBezTo>
                    <a:pt x="2295" y="7470"/>
                    <a:pt x="2574" y="4797"/>
                    <a:pt x="2141" y="2193"/>
                  </a:cubicBezTo>
                  <a:cubicBezTo>
                    <a:pt x="2023" y="1492"/>
                    <a:pt x="1841" y="772"/>
                    <a:pt x="1375" y="236"/>
                  </a:cubicBezTo>
                  <a:cubicBezTo>
                    <a:pt x="1271" y="115"/>
                    <a:pt x="1135" y="0"/>
                    <a:pt x="980" y="0"/>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55"/>
            <p:cNvSpPr/>
            <p:nvPr/>
          </p:nvSpPr>
          <p:spPr>
            <a:xfrm>
              <a:off x="7731322" y="4624175"/>
              <a:ext cx="309839" cy="312799"/>
            </a:xfrm>
            <a:custGeom>
              <a:avLst/>
              <a:gdLst/>
              <a:ahLst/>
              <a:cxnLst/>
              <a:rect l="l" t="t" r="r" b="b"/>
              <a:pathLst>
                <a:path w="4292" h="4333" extrusionOk="0">
                  <a:moveTo>
                    <a:pt x="415" y="0"/>
                  </a:moveTo>
                  <a:cubicBezTo>
                    <a:pt x="382" y="0"/>
                    <a:pt x="350" y="5"/>
                    <a:pt x="318" y="17"/>
                  </a:cubicBezTo>
                  <a:cubicBezTo>
                    <a:pt x="171" y="72"/>
                    <a:pt x="112" y="245"/>
                    <a:pt x="90" y="401"/>
                  </a:cubicBezTo>
                  <a:cubicBezTo>
                    <a:pt x="0" y="1073"/>
                    <a:pt x="268" y="1756"/>
                    <a:pt x="679" y="2299"/>
                  </a:cubicBezTo>
                  <a:cubicBezTo>
                    <a:pt x="1089" y="2841"/>
                    <a:pt x="1630" y="3265"/>
                    <a:pt x="2165" y="3684"/>
                  </a:cubicBezTo>
                  <a:lnTo>
                    <a:pt x="2996" y="4332"/>
                  </a:lnTo>
                  <a:cubicBezTo>
                    <a:pt x="3211" y="4306"/>
                    <a:pt x="3426" y="4286"/>
                    <a:pt x="3641" y="4269"/>
                  </a:cubicBezTo>
                  <a:cubicBezTo>
                    <a:pt x="3841" y="4253"/>
                    <a:pt x="4039" y="4242"/>
                    <a:pt x="4239" y="4233"/>
                  </a:cubicBezTo>
                  <a:lnTo>
                    <a:pt x="4291" y="4174"/>
                  </a:lnTo>
                  <a:cubicBezTo>
                    <a:pt x="3859" y="2307"/>
                    <a:pt x="2436" y="702"/>
                    <a:pt x="632" y="50"/>
                  </a:cubicBezTo>
                  <a:cubicBezTo>
                    <a:pt x="563" y="24"/>
                    <a:pt x="488" y="0"/>
                    <a:pt x="415"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55"/>
            <p:cNvSpPr/>
            <p:nvPr/>
          </p:nvSpPr>
          <p:spPr>
            <a:xfrm>
              <a:off x="7514750" y="4638613"/>
              <a:ext cx="106264" cy="330053"/>
            </a:xfrm>
            <a:custGeom>
              <a:avLst/>
              <a:gdLst/>
              <a:ahLst/>
              <a:cxnLst/>
              <a:rect l="l" t="t" r="r" b="b"/>
              <a:pathLst>
                <a:path w="1472" h="4572" extrusionOk="0">
                  <a:moveTo>
                    <a:pt x="262" y="0"/>
                  </a:moveTo>
                  <a:cubicBezTo>
                    <a:pt x="250" y="0"/>
                    <a:pt x="237" y="4"/>
                    <a:pt x="226" y="12"/>
                  </a:cubicBezTo>
                  <a:cubicBezTo>
                    <a:pt x="206" y="32"/>
                    <a:pt x="193" y="61"/>
                    <a:pt x="193" y="91"/>
                  </a:cubicBezTo>
                  <a:cubicBezTo>
                    <a:pt x="0" y="1587"/>
                    <a:pt x="428" y="3155"/>
                    <a:pt x="1357" y="4343"/>
                  </a:cubicBezTo>
                  <a:lnTo>
                    <a:pt x="1346" y="4571"/>
                  </a:lnTo>
                  <a:cubicBezTo>
                    <a:pt x="1410" y="3776"/>
                    <a:pt x="1471" y="2973"/>
                    <a:pt x="1359" y="2182"/>
                  </a:cubicBezTo>
                  <a:cubicBezTo>
                    <a:pt x="1245" y="1391"/>
                    <a:pt x="938" y="603"/>
                    <a:pt x="360" y="52"/>
                  </a:cubicBezTo>
                  <a:cubicBezTo>
                    <a:pt x="333" y="26"/>
                    <a:pt x="296" y="0"/>
                    <a:pt x="262" y="0"/>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55"/>
            <p:cNvSpPr/>
            <p:nvPr/>
          </p:nvSpPr>
          <p:spPr>
            <a:xfrm>
              <a:off x="8176666" y="4630600"/>
              <a:ext cx="145607" cy="350122"/>
            </a:xfrm>
            <a:custGeom>
              <a:avLst/>
              <a:gdLst/>
              <a:ahLst/>
              <a:cxnLst/>
              <a:rect l="l" t="t" r="r" b="b"/>
              <a:pathLst>
                <a:path w="2017" h="4850" extrusionOk="0">
                  <a:moveTo>
                    <a:pt x="1887" y="0"/>
                  </a:moveTo>
                  <a:cubicBezTo>
                    <a:pt x="1384" y="470"/>
                    <a:pt x="870" y="951"/>
                    <a:pt x="540" y="1555"/>
                  </a:cubicBezTo>
                  <a:cubicBezTo>
                    <a:pt x="0" y="2541"/>
                    <a:pt x="7" y="3727"/>
                    <a:pt x="77" y="4849"/>
                  </a:cubicBezTo>
                  <a:lnTo>
                    <a:pt x="514" y="4777"/>
                  </a:lnTo>
                  <a:cubicBezTo>
                    <a:pt x="1212" y="3569"/>
                    <a:pt x="1693" y="2245"/>
                    <a:pt x="1930" y="868"/>
                  </a:cubicBezTo>
                  <a:cubicBezTo>
                    <a:pt x="1981" y="578"/>
                    <a:pt x="2016" y="264"/>
                    <a:pt x="1887" y="0"/>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55"/>
            <p:cNvSpPr/>
            <p:nvPr/>
          </p:nvSpPr>
          <p:spPr>
            <a:xfrm>
              <a:off x="8367683" y="4462179"/>
              <a:ext cx="101066" cy="466203"/>
            </a:xfrm>
            <a:custGeom>
              <a:avLst/>
              <a:gdLst/>
              <a:ahLst/>
              <a:cxnLst/>
              <a:rect l="l" t="t" r="r" b="b"/>
              <a:pathLst>
                <a:path w="1400" h="6458" extrusionOk="0">
                  <a:moveTo>
                    <a:pt x="180" y="1"/>
                  </a:moveTo>
                  <a:cubicBezTo>
                    <a:pt x="177" y="1"/>
                    <a:pt x="175" y="1"/>
                    <a:pt x="172" y="1"/>
                  </a:cubicBezTo>
                  <a:cubicBezTo>
                    <a:pt x="38" y="10"/>
                    <a:pt x="0" y="188"/>
                    <a:pt x="0" y="324"/>
                  </a:cubicBezTo>
                  <a:cubicBezTo>
                    <a:pt x="18" y="2386"/>
                    <a:pt x="246" y="4442"/>
                    <a:pt x="679" y="6458"/>
                  </a:cubicBezTo>
                  <a:cubicBezTo>
                    <a:pt x="752" y="6453"/>
                    <a:pt x="824" y="6451"/>
                    <a:pt x="896" y="6449"/>
                  </a:cubicBezTo>
                  <a:cubicBezTo>
                    <a:pt x="1254" y="5537"/>
                    <a:pt x="1399" y="4558"/>
                    <a:pt x="1318" y="3583"/>
                  </a:cubicBezTo>
                  <a:cubicBezTo>
                    <a:pt x="1221" y="2423"/>
                    <a:pt x="806" y="1316"/>
                    <a:pt x="396" y="227"/>
                  </a:cubicBezTo>
                  <a:cubicBezTo>
                    <a:pt x="357" y="122"/>
                    <a:pt x="289" y="1"/>
                    <a:pt x="180" y="1"/>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44" name="Google Shape;3444;p55"/>
          <p:cNvGrpSpPr/>
          <p:nvPr/>
        </p:nvGrpSpPr>
        <p:grpSpPr>
          <a:xfrm>
            <a:off x="116404" y="179186"/>
            <a:ext cx="533912" cy="533059"/>
            <a:chOff x="5721625" y="4984150"/>
            <a:chExt cx="196950" cy="196650"/>
          </a:xfrm>
        </p:grpSpPr>
        <p:sp>
          <p:nvSpPr>
            <p:cNvPr id="3445" name="Google Shape;3445;p55"/>
            <p:cNvSpPr/>
            <p:nvPr/>
          </p:nvSpPr>
          <p:spPr>
            <a:xfrm>
              <a:off x="5847225" y="4984150"/>
              <a:ext cx="22325" cy="185825"/>
            </a:xfrm>
            <a:custGeom>
              <a:avLst/>
              <a:gdLst/>
              <a:ahLst/>
              <a:cxnLst/>
              <a:rect l="l" t="t" r="r" b="b"/>
              <a:pathLst>
                <a:path w="893" h="7433" extrusionOk="0">
                  <a:moveTo>
                    <a:pt x="732" y="1"/>
                  </a:moveTo>
                  <a:lnTo>
                    <a:pt x="732" y="1"/>
                  </a:lnTo>
                  <a:cubicBezTo>
                    <a:pt x="181" y="2414"/>
                    <a:pt x="1" y="4898"/>
                    <a:pt x="199" y="7364"/>
                  </a:cubicBezTo>
                  <a:lnTo>
                    <a:pt x="462" y="7432"/>
                  </a:lnTo>
                  <a:cubicBezTo>
                    <a:pt x="803" y="4971"/>
                    <a:pt x="893" y="2480"/>
                    <a:pt x="732"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55"/>
            <p:cNvSpPr/>
            <p:nvPr/>
          </p:nvSpPr>
          <p:spPr>
            <a:xfrm>
              <a:off x="5787275" y="4985750"/>
              <a:ext cx="50100" cy="186200"/>
            </a:xfrm>
            <a:custGeom>
              <a:avLst/>
              <a:gdLst/>
              <a:ahLst/>
              <a:cxnLst/>
              <a:rect l="l" t="t" r="r" b="b"/>
              <a:pathLst>
                <a:path w="2004" h="7448" extrusionOk="0">
                  <a:moveTo>
                    <a:pt x="1" y="0"/>
                  </a:moveTo>
                  <a:lnTo>
                    <a:pt x="1" y="0"/>
                  </a:lnTo>
                  <a:cubicBezTo>
                    <a:pt x="666" y="2447"/>
                    <a:pt x="1294" y="4902"/>
                    <a:pt x="1881" y="7368"/>
                  </a:cubicBezTo>
                  <a:lnTo>
                    <a:pt x="1997" y="7447"/>
                  </a:lnTo>
                  <a:cubicBezTo>
                    <a:pt x="2004" y="5945"/>
                    <a:pt x="1835" y="4448"/>
                    <a:pt x="1496" y="2983"/>
                  </a:cubicBezTo>
                  <a:cubicBezTo>
                    <a:pt x="1239" y="1882"/>
                    <a:pt x="851" y="747"/>
                    <a:pt x="1"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55"/>
            <p:cNvSpPr/>
            <p:nvPr/>
          </p:nvSpPr>
          <p:spPr>
            <a:xfrm>
              <a:off x="5777075" y="5069900"/>
              <a:ext cx="24950" cy="110900"/>
            </a:xfrm>
            <a:custGeom>
              <a:avLst/>
              <a:gdLst/>
              <a:ahLst/>
              <a:cxnLst/>
              <a:rect l="l" t="t" r="r" b="b"/>
              <a:pathLst>
                <a:path w="998" h="4436" extrusionOk="0">
                  <a:moveTo>
                    <a:pt x="688" y="1"/>
                  </a:moveTo>
                  <a:cubicBezTo>
                    <a:pt x="312" y="1453"/>
                    <a:pt x="81" y="2937"/>
                    <a:pt x="0" y="4435"/>
                  </a:cubicBezTo>
                  <a:lnTo>
                    <a:pt x="562" y="4231"/>
                  </a:lnTo>
                  <a:cubicBezTo>
                    <a:pt x="857" y="3392"/>
                    <a:pt x="905" y="2489"/>
                    <a:pt x="951" y="1602"/>
                  </a:cubicBezTo>
                  <a:cubicBezTo>
                    <a:pt x="980" y="1053"/>
                    <a:pt x="997" y="458"/>
                    <a:pt x="688" y="1"/>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55"/>
            <p:cNvSpPr/>
            <p:nvPr/>
          </p:nvSpPr>
          <p:spPr>
            <a:xfrm>
              <a:off x="5721625" y="5011325"/>
              <a:ext cx="47775" cy="157175"/>
            </a:xfrm>
            <a:custGeom>
              <a:avLst/>
              <a:gdLst/>
              <a:ahLst/>
              <a:cxnLst/>
              <a:rect l="l" t="t" r="r" b="b"/>
              <a:pathLst>
                <a:path w="1911" h="6287" extrusionOk="0">
                  <a:moveTo>
                    <a:pt x="59" y="1"/>
                  </a:moveTo>
                  <a:lnTo>
                    <a:pt x="59" y="1"/>
                  </a:lnTo>
                  <a:cubicBezTo>
                    <a:pt x="26" y="1349"/>
                    <a:pt x="0" y="2735"/>
                    <a:pt x="452" y="4006"/>
                  </a:cubicBezTo>
                  <a:cubicBezTo>
                    <a:pt x="727" y="4775"/>
                    <a:pt x="1173" y="5487"/>
                    <a:pt x="1353" y="6284"/>
                  </a:cubicBezTo>
                  <a:lnTo>
                    <a:pt x="1770" y="6286"/>
                  </a:lnTo>
                  <a:cubicBezTo>
                    <a:pt x="1900" y="5987"/>
                    <a:pt x="1911" y="5651"/>
                    <a:pt x="1902" y="5326"/>
                  </a:cubicBezTo>
                  <a:cubicBezTo>
                    <a:pt x="1845" y="3405"/>
                    <a:pt x="1204" y="1547"/>
                    <a:pt x="59"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55"/>
            <p:cNvSpPr/>
            <p:nvPr/>
          </p:nvSpPr>
          <p:spPr>
            <a:xfrm>
              <a:off x="5877750" y="5044825"/>
              <a:ext cx="40825" cy="129000"/>
            </a:xfrm>
            <a:custGeom>
              <a:avLst/>
              <a:gdLst/>
              <a:ahLst/>
              <a:cxnLst/>
              <a:rect l="l" t="t" r="r" b="b"/>
              <a:pathLst>
                <a:path w="1633" h="5160" extrusionOk="0">
                  <a:moveTo>
                    <a:pt x="1213" y="0"/>
                  </a:moveTo>
                  <a:lnTo>
                    <a:pt x="1213" y="0"/>
                  </a:lnTo>
                  <a:cubicBezTo>
                    <a:pt x="974" y="907"/>
                    <a:pt x="737" y="1812"/>
                    <a:pt x="497" y="2719"/>
                  </a:cubicBezTo>
                  <a:cubicBezTo>
                    <a:pt x="374" y="3185"/>
                    <a:pt x="249" y="3655"/>
                    <a:pt x="225" y="4136"/>
                  </a:cubicBezTo>
                  <a:cubicBezTo>
                    <a:pt x="205" y="4491"/>
                    <a:pt x="229" y="4887"/>
                    <a:pt x="1" y="5159"/>
                  </a:cubicBezTo>
                  <a:lnTo>
                    <a:pt x="447" y="5027"/>
                  </a:lnTo>
                  <a:cubicBezTo>
                    <a:pt x="1352" y="3541"/>
                    <a:pt x="1633" y="1689"/>
                    <a:pt x="1213" y="0"/>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descr="A screenshot of a cell phone&#10;&#10;Description automatically generated">
            <a:extLst>
              <a:ext uri="{FF2B5EF4-FFF2-40B4-BE49-F238E27FC236}">
                <a16:creationId xmlns:a16="http://schemas.microsoft.com/office/drawing/2014/main" id="{51E9F8A9-096E-F142-8706-313BFF1CCB66}"/>
              </a:ext>
            </a:extLst>
          </p:cNvPr>
          <p:cNvPicPr>
            <a:picLocks noChangeAspect="1"/>
          </p:cNvPicPr>
          <p:nvPr/>
        </p:nvPicPr>
        <p:blipFill>
          <a:blip r:embed="rId3"/>
          <a:stretch>
            <a:fillRect/>
          </a:stretch>
        </p:blipFill>
        <p:spPr>
          <a:xfrm>
            <a:off x="3683778" y="70323"/>
            <a:ext cx="4439073" cy="1283844"/>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CEEA78E1-1CE0-BA40-84E2-CF34C12F6E8C}"/>
              </a:ext>
            </a:extLst>
          </p:cNvPr>
          <p:cNvPicPr>
            <a:picLocks noChangeAspect="1"/>
          </p:cNvPicPr>
          <p:nvPr/>
        </p:nvPicPr>
        <p:blipFill>
          <a:blip r:embed="rId4"/>
          <a:stretch>
            <a:fillRect/>
          </a:stretch>
        </p:blipFill>
        <p:spPr>
          <a:xfrm>
            <a:off x="112961" y="2058679"/>
            <a:ext cx="4089836" cy="1529018"/>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71FEA39D-8DCE-FD44-B615-BB2FBEF27FEE}"/>
              </a:ext>
            </a:extLst>
          </p:cNvPr>
          <p:cNvPicPr>
            <a:picLocks noChangeAspect="1"/>
          </p:cNvPicPr>
          <p:nvPr/>
        </p:nvPicPr>
        <p:blipFill>
          <a:blip r:embed="rId5"/>
          <a:stretch>
            <a:fillRect/>
          </a:stretch>
        </p:blipFill>
        <p:spPr>
          <a:xfrm>
            <a:off x="1107143" y="488427"/>
            <a:ext cx="2473548" cy="1588881"/>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E2A5BE55-C520-0D4B-889C-2E1390F926F1}"/>
              </a:ext>
            </a:extLst>
          </p:cNvPr>
          <p:cNvPicPr>
            <a:picLocks noChangeAspect="1"/>
          </p:cNvPicPr>
          <p:nvPr/>
        </p:nvPicPr>
        <p:blipFill>
          <a:blip r:embed="rId6"/>
          <a:stretch>
            <a:fillRect/>
          </a:stretch>
        </p:blipFill>
        <p:spPr>
          <a:xfrm>
            <a:off x="954023" y="3492960"/>
            <a:ext cx="2278027" cy="1460078"/>
          </a:xfrm>
          <a:prstGeom prst="rect">
            <a:avLst/>
          </a:prstGeom>
        </p:spPr>
      </p:pic>
      <p:pic>
        <p:nvPicPr>
          <p:cNvPr id="13" name="Picture 12" descr="A screenshot of a cell phone&#10;&#10;Description automatically generated">
            <a:extLst>
              <a:ext uri="{FF2B5EF4-FFF2-40B4-BE49-F238E27FC236}">
                <a16:creationId xmlns:a16="http://schemas.microsoft.com/office/drawing/2014/main" id="{B54090AF-D446-D945-BB51-18AEAB9719EC}"/>
              </a:ext>
            </a:extLst>
          </p:cNvPr>
          <p:cNvPicPr>
            <a:picLocks noChangeAspect="1"/>
          </p:cNvPicPr>
          <p:nvPr/>
        </p:nvPicPr>
        <p:blipFill>
          <a:blip r:embed="rId7"/>
          <a:stretch>
            <a:fillRect/>
          </a:stretch>
        </p:blipFill>
        <p:spPr>
          <a:xfrm>
            <a:off x="3007031" y="4079697"/>
            <a:ext cx="3742647" cy="951277"/>
          </a:xfrm>
          <a:prstGeom prst="rect">
            <a:avLst/>
          </a:prstGeom>
        </p:spPr>
      </p:pic>
      <p:pic>
        <p:nvPicPr>
          <p:cNvPr id="15" name="Picture 14" descr="A screenshot of a cell phone&#10;&#10;Description automatically generated">
            <a:extLst>
              <a:ext uri="{FF2B5EF4-FFF2-40B4-BE49-F238E27FC236}">
                <a16:creationId xmlns:a16="http://schemas.microsoft.com/office/drawing/2014/main" id="{E6F3B77F-7790-714B-9C6E-21484168F864}"/>
              </a:ext>
            </a:extLst>
          </p:cNvPr>
          <p:cNvPicPr>
            <a:picLocks noChangeAspect="1"/>
          </p:cNvPicPr>
          <p:nvPr/>
        </p:nvPicPr>
        <p:blipFill>
          <a:blip r:embed="rId8"/>
          <a:stretch>
            <a:fillRect/>
          </a:stretch>
        </p:blipFill>
        <p:spPr>
          <a:xfrm>
            <a:off x="3835820" y="3029694"/>
            <a:ext cx="3531029" cy="1339803"/>
          </a:xfrm>
          <a:prstGeom prst="rect">
            <a:avLst/>
          </a:prstGeom>
        </p:spPr>
      </p:pic>
      <p:pic>
        <p:nvPicPr>
          <p:cNvPr id="17" name="Picture 16" descr="A close up of a sign&#10;&#10;Description automatically generated">
            <a:extLst>
              <a:ext uri="{FF2B5EF4-FFF2-40B4-BE49-F238E27FC236}">
                <a16:creationId xmlns:a16="http://schemas.microsoft.com/office/drawing/2014/main" id="{6236E545-1FEC-5345-B2CA-A725A3F4B02C}"/>
              </a:ext>
            </a:extLst>
          </p:cNvPr>
          <p:cNvPicPr>
            <a:picLocks noChangeAspect="1"/>
          </p:cNvPicPr>
          <p:nvPr/>
        </p:nvPicPr>
        <p:blipFill>
          <a:blip r:embed="rId9"/>
          <a:stretch>
            <a:fillRect/>
          </a:stretch>
        </p:blipFill>
        <p:spPr>
          <a:xfrm>
            <a:off x="6869921" y="1646079"/>
            <a:ext cx="2202183" cy="1469362"/>
          </a:xfrm>
          <a:prstGeom prst="rect">
            <a:avLst/>
          </a:prstGeom>
        </p:spPr>
      </p:pic>
      <p:pic>
        <p:nvPicPr>
          <p:cNvPr id="19" name="Picture 18" descr="A screenshot of a cell phone&#10;&#10;Description automatically generated">
            <a:extLst>
              <a:ext uri="{FF2B5EF4-FFF2-40B4-BE49-F238E27FC236}">
                <a16:creationId xmlns:a16="http://schemas.microsoft.com/office/drawing/2014/main" id="{EA7D847D-7243-A34E-9B67-EF7E8981971A}"/>
              </a:ext>
            </a:extLst>
          </p:cNvPr>
          <p:cNvPicPr>
            <a:picLocks noChangeAspect="1"/>
          </p:cNvPicPr>
          <p:nvPr/>
        </p:nvPicPr>
        <p:blipFill>
          <a:blip r:embed="rId10"/>
          <a:stretch>
            <a:fillRect/>
          </a:stretch>
        </p:blipFill>
        <p:spPr>
          <a:xfrm>
            <a:off x="4289989" y="1361856"/>
            <a:ext cx="2377496" cy="172547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grpSp>
        <p:nvGrpSpPr>
          <p:cNvPr id="899" name="Google Shape;899;p36"/>
          <p:cNvGrpSpPr/>
          <p:nvPr/>
        </p:nvGrpSpPr>
        <p:grpSpPr>
          <a:xfrm>
            <a:off x="3246619" y="-29750"/>
            <a:ext cx="5897381" cy="1935219"/>
            <a:chOff x="-231919" y="-2834150"/>
            <a:chExt cx="9823823" cy="3955805"/>
          </a:xfrm>
        </p:grpSpPr>
        <p:sp>
          <p:nvSpPr>
            <p:cNvPr id="900" name="Google Shape;900;p36"/>
            <p:cNvSpPr/>
            <p:nvPr/>
          </p:nvSpPr>
          <p:spPr>
            <a:xfrm>
              <a:off x="-231919" y="-2834150"/>
              <a:ext cx="9823823" cy="3955805"/>
            </a:xfrm>
            <a:custGeom>
              <a:avLst/>
              <a:gdLst/>
              <a:ahLst/>
              <a:cxnLst/>
              <a:rect l="l" t="t" r="r" b="b"/>
              <a:pathLst>
                <a:path w="67670" h="27249" extrusionOk="0">
                  <a:moveTo>
                    <a:pt x="3560" y="1"/>
                  </a:moveTo>
                  <a:cubicBezTo>
                    <a:pt x="3394" y="1"/>
                    <a:pt x="3170" y="111"/>
                    <a:pt x="2802" y="368"/>
                  </a:cubicBezTo>
                  <a:cubicBezTo>
                    <a:pt x="2208" y="783"/>
                    <a:pt x="1833" y="1618"/>
                    <a:pt x="1678" y="2302"/>
                  </a:cubicBezTo>
                  <a:cubicBezTo>
                    <a:pt x="928" y="5612"/>
                    <a:pt x="1" y="10647"/>
                    <a:pt x="2647" y="12773"/>
                  </a:cubicBezTo>
                  <a:cubicBezTo>
                    <a:pt x="7827" y="16938"/>
                    <a:pt x="17880" y="15971"/>
                    <a:pt x="24025" y="18503"/>
                  </a:cubicBezTo>
                  <a:cubicBezTo>
                    <a:pt x="27934" y="20114"/>
                    <a:pt x="31555" y="22514"/>
                    <a:pt x="35681" y="23440"/>
                  </a:cubicBezTo>
                  <a:cubicBezTo>
                    <a:pt x="37802" y="23915"/>
                    <a:pt x="39978" y="23983"/>
                    <a:pt x="42159" y="23983"/>
                  </a:cubicBezTo>
                  <a:cubicBezTo>
                    <a:pt x="43024" y="23983"/>
                    <a:pt x="43891" y="23972"/>
                    <a:pt x="44755" y="23972"/>
                  </a:cubicBezTo>
                  <a:cubicBezTo>
                    <a:pt x="45000" y="23972"/>
                    <a:pt x="45246" y="23973"/>
                    <a:pt x="45491" y="23975"/>
                  </a:cubicBezTo>
                  <a:cubicBezTo>
                    <a:pt x="51084" y="24026"/>
                    <a:pt x="56648" y="24790"/>
                    <a:pt x="62049" y="26248"/>
                  </a:cubicBezTo>
                  <a:cubicBezTo>
                    <a:pt x="63761" y="26711"/>
                    <a:pt x="65492" y="27248"/>
                    <a:pt x="67258" y="27248"/>
                  </a:cubicBezTo>
                  <a:cubicBezTo>
                    <a:pt x="67395" y="27248"/>
                    <a:pt x="67532" y="27245"/>
                    <a:pt x="67669" y="27238"/>
                  </a:cubicBezTo>
                  <a:cubicBezTo>
                    <a:pt x="66830" y="24189"/>
                    <a:pt x="63940" y="22096"/>
                    <a:pt x="60932" y="21123"/>
                  </a:cubicBezTo>
                  <a:cubicBezTo>
                    <a:pt x="57924" y="20149"/>
                    <a:pt x="54714" y="20060"/>
                    <a:pt x="51590" y="19569"/>
                  </a:cubicBezTo>
                  <a:cubicBezTo>
                    <a:pt x="44095" y="18395"/>
                    <a:pt x="37148" y="14931"/>
                    <a:pt x="29754" y="13234"/>
                  </a:cubicBezTo>
                  <a:cubicBezTo>
                    <a:pt x="26948" y="12589"/>
                    <a:pt x="21937" y="10851"/>
                    <a:pt x="19149" y="10133"/>
                  </a:cubicBezTo>
                  <a:cubicBezTo>
                    <a:pt x="17726" y="9767"/>
                    <a:pt x="16426" y="9689"/>
                    <a:pt x="15201" y="9689"/>
                  </a:cubicBezTo>
                  <a:cubicBezTo>
                    <a:pt x="14295" y="9689"/>
                    <a:pt x="13429" y="9732"/>
                    <a:pt x="12585" y="9732"/>
                  </a:cubicBezTo>
                  <a:cubicBezTo>
                    <a:pt x="10596" y="9732"/>
                    <a:pt x="8725" y="9495"/>
                    <a:pt x="6716" y="7905"/>
                  </a:cubicBezTo>
                  <a:cubicBezTo>
                    <a:pt x="5204" y="6711"/>
                    <a:pt x="5431" y="2166"/>
                    <a:pt x="4291" y="731"/>
                  </a:cubicBezTo>
                  <a:cubicBezTo>
                    <a:pt x="3950" y="300"/>
                    <a:pt x="3834" y="1"/>
                    <a:pt x="3560" y="1"/>
                  </a:cubicBezTo>
                  <a:close/>
                </a:path>
              </a:pathLst>
            </a:custGeom>
            <a:solidFill>
              <a:srgbClr val="F46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1" name="Google Shape;901;p36"/>
            <p:cNvGrpSpPr/>
            <p:nvPr/>
          </p:nvGrpSpPr>
          <p:grpSpPr>
            <a:xfrm>
              <a:off x="5153723" y="231164"/>
              <a:ext cx="244251" cy="129674"/>
              <a:chOff x="4944000" y="1355175"/>
              <a:chExt cx="24250" cy="12875"/>
            </a:xfrm>
          </p:grpSpPr>
          <p:sp>
            <p:nvSpPr>
              <p:cNvPr id="902" name="Google Shape;902;p36"/>
              <p:cNvSpPr/>
              <p:nvPr/>
            </p:nvSpPr>
            <p:spPr>
              <a:xfrm>
                <a:off x="4944000" y="1355175"/>
                <a:ext cx="16250" cy="4200"/>
              </a:xfrm>
              <a:custGeom>
                <a:avLst/>
                <a:gdLst/>
                <a:ahLst/>
                <a:cxnLst/>
                <a:rect l="l" t="t" r="r" b="b"/>
                <a:pathLst>
                  <a:path w="650" h="168" extrusionOk="0">
                    <a:moveTo>
                      <a:pt x="334" y="0"/>
                    </a:moveTo>
                    <a:lnTo>
                      <a:pt x="84" y="2"/>
                    </a:lnTo>
                    <a:cubicBezTo>
                      <a:pt x="41" y="2"/>
                      <a:pt x="0" y="39"/>
                      <a:pt x="2" y="84"/>
                    </a:cubicBezTo>
                    <a:cubicBezTo>
                      <a:pt x="3" y="129"/>
                      <a:pt x="39" y="165"/>
                      <a:pt x="84" y="166"/>
                    </a:cubicBezTo>
                    <a:lnTo>
                      <a:pt x="84" y="165"/>
                    </a:lnTo>
                    <a:lnTo>
                      <a:pt x="334" y="167"/>
                    </a:lnTo>
                    <a:lnTo>
                      <a:pt x="459" y="167"/>
                    </a:lnTo>
                    <a:cubicBezTo>
                      <a:pt x="463" y="167"/>
                      <a:pt x="467" y="167"/>
                      <a:pt x="471" y="167"/>
                    </a:cubicBezTo>
                    <a:cubicBezTo>
                      <a:pt x="492" y="167"/>
                      <a:pt x="513" y="165"/>
                      <a:pt x="535" y="159"/>
                    </a:cubicBezTo>
                    <a:cubicBezTo>
                      <a:pt x="555" y="154"/>
                      <a:pt x="575" y="147"/>
                      <a:pt x="595" y="139"/>
                    </a:cubicBezTo>
                    <a:cubicBezTo>
                      <a:pt x="649" y="123"/>
                      <a:pt x="649" y="45"/>
                      <a:pt x="595" y="28"/>
                    </a:cubicBezTo>
                    <a:lnTo>
                      <a:pt x="538" y="9"/>
                    </a:lnTo>
                    <a:cubicBezTo>
                      <a:pt x="518" y="4"/>
                      <a:pt x="498" y="1"/>
                      <a:pt x="478" y="1"/>
                    </a:cubicBezTo>
                    <a:cubicBezTo>
                      <a:pt x="472" y="1"/>
                      <a:pt x="467" y="1"/>
                      <a:pt x="462" y="1"/>
                    </a:cubicBezTo>
                    <a:cubicBezTo>
                      <a:pt x="420" y="0"/>
                      <a:pt x="377" y="0"/>
                      <a:pt x="334"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6"/>
              <p:cNvSpPr/>
              <p:nvPr/>
            </p:nvSpPr>
            <p:spPr>
              <a:xfrm>
                <a:off x="4958550" y="1363500"/>
                <a:ext cx="9700" cy="4550"/>
              </a:xfrm>
              <a:custGeom>
                <a:avLst/>
                <a:gdLst/>
                <a:ahLst/>
                <a:cxnLst/>
                <a:rect l="l" t="t" r="r" b="b"/>
                <a:pathLst>
                  <a:path w="388" h="182" extrusionOk="0">
                    <a:moveTo>
                      <a:pt x="90" y="0"/>
                    </a:moveTo>
                    <a:cubicBezTo>
                      <a:pt x="40" y="1"/>
                      <a:pt x="0" y="42"/>
                      <a:pt x="0" y="91"/>
                    </a:cubicBezTo>
                    <a:cubicBezTo>
                      <a:pt x="1" y="141"/>
                      <a:pt x="40" y="181"/>
                      <a:pt x="90" y="182"/>
                    </a:cubicBezTo>
                    <a:lnTo>
                      <a:pt x="90" y="181"/>
                    </a:lnTo>
                    <a:lnTo>
                      <a:pt x="160" y="180"/>
                    </a:lnTo>
                    <a:lnTo>
                      <a:pt x="197" y="180"/>
                    </a:lnTo>
                    <a:cubicBezTo>
                      <a:pt x="208" y="180"/>
                      <a:pt x="219" y="178"/>
                      <a:pt x="230" y="174"/>
                    </a:cubicBezTo>
                    <a:cubicBezTo>
                      <a:pt x="236" y="172"/>
                      <a:pt x="241" y="170"/>
                      <a:pt x="248" y="168"/>
                    </a:cubicBezTo>
                    <a:cubicBezTo>
                      <a:pt x="294" y="154"/>
                      <a:pt x="388" y="161"/>
                      <a:pt x="388" y="91"/>
                    </a:cubicBezTo>
                    <a:cubicBezTo>
                      <a:pt x="387" y="64"/>
                      <a:pt x="369" y="42"/>
                      <a:pt x="344" y="33"/>
                    </a:cubicBezTo>
                    <a:cubicBezTo>
                      <a:pt x="333" y="30"/>
                      <a:pt x="323" y="27"/>
                      <a:pt x="312" y="26"/>
                    </a:cubicBezTo>
                    <a:cubicBezTo>
                      <a:pt x="290" y="23"/>
                      <a:pt x="269" y="18"/>
                      <a:pt x="248" y="13"/>
                    </a:cubicBezTo>
                    <a:cubicBezTo>
                      <a:pt x="241" y="11"/>
                      <a:pt x="236" y="9"/>
                      <a:pt x="230" y="7"/>
                    </a:cubicBezTo>
                    <a:cubicBezTo>
                      <a:pt x="219" y="4"/>
                      <a:pt x="208" y="1"/>
                      <a:pt x="197" y="1"/>
                    </a:cubicBezTo>
                    <a:lnTo>
                      <a:pt x="162" y="1"/>
                    </a:lnTo>
                    <a:lnTo>
                      <a:pt x="90" y="0"/>
                    </a:ln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4" name="Google Shape;904;p36"/>
            <p:cNvGrpSpPr/>
            <p:nvPr/>
          </p:nvGrpSpPr>
          <p:grpSpPr>
            <a:xfrm>
              <a:off x="8423998" y="360839"/>
              <a:ext cx="244251" cy="129674"/>
              <a:chOff x="4944000" y="1355175"/>
              <a:chExt cx="24250" cy="12875"/>
            </a:xfrm>
          </p:grpSpPr>
          <p:sp>
            <p:nvSpPr>
              <p:cNvPr id="905" name="Google Shape;905;p36"/>
              <p:cNvSpPr/>
              <p:nvPr/>
            </p:nvSpPr>
            <p:spPr>
              <a:xfrm>
                <a:off x="4944000" y="1355175"/>
                <a:ext cx="16250" cy="4200"/>
              </a:xfrm>
              <a:custGeom>
                <a:avLst/>
                <a:gdLst/>
                <a:ahLst/>
                <a:cxnLst/>
                <a:rect l="l" t="t" r="r" b="b"/>
                <a:pathLst>
                  <a:path w="650" h="168" extrusionOk="0">
                    <a:moveTo>
                      <a:pt x="334" y="0"/>
                    </a:moveTo>
                    <a:lnTo>
                      <a:pt x="84" y="2"/>
                    </a:lnTo>
                    <a:cubicBezTo>
                      <a:pt x="41" y="2"/>
                      <a:pt x="0" y="39"/>
                      <a:pt x="2" y="84"/>
                    </a:cubicBezTo>
                    <a:cubicBezTo>
                      <a:pt x="3" y="129"/>
                      <a:pt x="39" y="165"/>
                      <a:pt x="84" y="166"/>
                    </a:cubicBezTo>
                    <a:lnTo>
                      <a:pt x="84" y="165"/>
                    </a:lnTo>
                    <a:lnTo>
                      <a:pt x="334" y="167"/>
                    </a:lnTo>
                    <a:lnTo>
                      <a:pt x="459" y="167"/>
                    </a:lnTo>
                    <a:cubicBezTo>
                      <a:pt x="463" y="167"/>
                      <a:pt x="467" y="167"/>
                      <a:pt x="471" y="167"/>
                    </a:cubicBezTo>
                    <a:cubicBezTo>
                      <a:pt x="492" y="167"/>
                      <a:pt x="513" y="165"/>
                      <a:pt x="535" y="159"/>
                    </a:cubicBezTo>
                    <a:cubicBezTo>
                      <a:pt x="555" y="154"/>
                      <a:pt x="575" y="147"/>
                      <a:pt x="595" y="139"/>
                    </a:cubicBezTo>
                    <a:cubicBezTo>
                      <a:pt x="649" y="123"/>
                      <a:pt x="649" y="45"/>
                      <a:pt x="595" y="28"/>
                    </a:cubicBezTo>
                    <a:lnTo>
                      <a:pt x="538" y="9"/>
                    </a:lnTo>
                    <a:cubicBezTo>
                      <a:pt x="518" y="4"/>
                      <a:pt x="498" y="1"/>
                      <a:pt x="478" y="1"/>
                    </a:cubicBezTo>
                    <a:cubicBezTo>
                      <a:pt x="472" y="1"/>
                      <a:pt x="467" y="1"/>
                      <a:pt x="462" y="1"/>
                    </a:cubicBezTo>
                    <a:cubicBezTo>
                      <a:pt x="420" y="0"/>
                      <a:pt x="377" y="0"/>
                      <a:pt x="334"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6"/>
              <p:cNvSpPr/>
              <p:nvPr/>
            </p:nvSpPr>
            <p:spPr>
              <a:xfrm>
                <a:off x="4958550" y="1363500"/>
                <a:ext cx="9700" cy="4550"/>
              </a:xfrm>
              <a:custGeom>
                <a:avLst/>
                <a:gdLst/>
                <a:ahLst/>
                <a:cxnLst/>
                <a:rect l="l" t="t" r="r" b="b"/>
                <a:pathLst>
                  <a:path w="388" h="182" extrusionOk="0">
                    <a:moveTo>
                      <a:pt x="90" y="0"/>
                    </a:moveTo>
                    <a:cubicBezTo>
                      <a:pt x="40" y="1"/>
                      <a:pt x="0" y="42"/>
                      <a:pt x="0" y="91"/>
                    </a:cubicBezTo>
                    <a:cubicBezTo>
                      <a:pt x="1" y="141"/>
                      <a:pt x="40" y="181"/>
                      <a:pt x="90" y="182"/>
                    </a:cubicBezTo>
                    <a:lnTo>
                      <a:pt x="90" y="181"/>
                    </a:lnTo>
                    <a:lnTo>
                      <a:pt x="160" y="180"/>
                    </a:lnTo>
                    <a:lnTo>
                      <a:pt x="197" y="180"/>
                    </a:lnTo>
                    <a:cubicBezTo>
                      <a:pt x="208" y="180"/>
                      <a:pt x="219" y="178"/>
                      <a:pt x="230" y="174"/>
                    </a:cubicBezTo>
                    <a:cubicBezTo>
                      <a:pt x="236" y="172"/>
                      <a:pt x="241" y="170"/>
                      <a:pt x="248" y="168"/>
                    </a:cubicBezTo>
                    <a:cubicBezTo>
                      <a:pt x="294" y="154"/>
                      <a:pt x="388" y="161"/>
                      <a:pt x="388" y="91"/>
                    </a:cubicBezTo>
                    <a:cubicBezTo>
                      <a:pt x="387" y="64"/>
                      <a:pt x="369" y="42"/>
                      <a:pt x="344" y="33"/>
                    </a:cubicBezTo>
                    <a:cubicBezTo>
                      <a:pt x="333" y="30"/>
                      <a:pt x="323" y="27"/>
                      <a:pt x="312" y="26"/>
                    </a:cubicBezTo>
                    <a:cubicBezTo>
                      <a:pt x="290" y="23"/>
                      <a:pt x="269" y="18"/>
                      <a:pt x="248" y="13"/>
                    </a:cubicBezTo>
                    <a:cubicBezTo>
                      <a:pt x="241" y="11"/>
                      <a:pt x="236" y="9"/>
                      <a:pt x="230" y="7"/>
                    </a:cubicBezTo>
                    <a:cubicBezTo>
                      <a:pt x="219" y="4"/>
                      <a:pt x="208" y="1"/>
                      <a:pt x="197" y="1"/>
                    </a:cubicBezTo>
                    <a:lnTo>
                      <a:pt x="162" y="1"/>
                    </a:lnTo>
                    <a:lnTo>
                      <a:pt x="90" y="0"/>
                    </a:ln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7" name="Google Shape;907;p36"/>
            <p:cNvGrpSpPr/>
            <p:nvPr/>
          </p:nvGrpSpPr>
          <p:grpSpPr>
            <a:xfrm>
              <a:off x="6623773" y="141764"/>
              <a:ext cx="244251" cy="129674"/>
              <a:chOff x="4944000" y="1355175"/>
              <a:chExt cx="24250" cy="12875"/>
            </a:xfrm>
          </p:grpSpPr>
          <p:sp>
            <p:nvSpPr>
              <p:cNvPr id="908" name="Google Shape;908;p36"/>
              <p:cNvSpPr/>
              <p:nvPr/>
            </p:nvSpPr>
            <p:spPr>
              <a:xfrm>
                <a:off x="4944000" y="1355175"/>
                <a:ext cx="16250" cy="4200"/>
              </a:xfrm>
              <a:custGeom>
                <a:avLst/>
                <a:gdLst/>
                <a:ahLst/>
                <a:cxnLst/>
                <a:rect l="l" t="t" r="r" b="b"/>
                <a:pathLst>
                  <a:path w="650" h="168" extrusionOk="0">
                    <a:moveTo>
                      <a:pt x="334" y="0"/>
                    </a:moveTo>
                    <a:lnTo>
                      <a:pt x="84" y="2"/>
                    </a:lnTo>
                    <a:cubicBezTo>
                      <a:pt x="41" y="2"/>
                      <a:pt x="0" y="39"/>
                      <a:pt x="2" y="84"/>
                    </a:cubicBezTo>
                    <a:cubicBezTo>
                      <a:pt x="3" y="129"/>
                      <a:pt x="39" y="165"/>
                      <a:pt x="84" y="166"/>
                    </a:cubicBezTo>
                    <a:lnTo>
                      <a:pt x="84" y="165"/>
                    </a:lnTo>
                    <a:lnTo>
                      <a:pt x="334" y="167"/>
                    </a:lnTo>
                    <a:lnTo>
                      <a:pt x="459" y="167"/>
                    </a:lnTo>
                    <a:cubicBezTo>
                      <a:pt x="463" y="167"/>
                      <a:pt x="467" y="167"/>
                      <a:pt x="471" y="167"/>
                    </a:cubicBezTo>
                    <a:cubicBezTo>
                      <a:pt x="492" y="167"/>
                      <a:pt x="513" y="165"/>
                      <a:pt x="535" y="159"/>
                    </a:cubicBezTo>
                    <a:cubicBezTo>
                      <a:pt x="555" y="154"/>
                      <a:pt x="575" y="147"/>
                      <a:pt x="595" y="139"/>
                    </a:cubicBezTo>
                    <a:cubicBezTo>
                      <a:pt x="649" y="123"/>
                      <a:pt x="649" y="45"/>
                      <a:pt x="595" y="28"/>
                    </a:cubicBezTo>
                    <a:lnTo>
                      <a:pt x="538" y="9"/>
                    </a:lnTo>
                    <a:cubicBezTo>
                      <a:pt x="518" y="4"/>
                      <a:pt x="498" y="1"/>
                      <a:pt x="478" y="1"/>
                    </a:cubicBezTo>
                    <a:cubicBezTo>
                      <a:pt x="472" y="1"/>
                      <a:pt x="467" y="1"/>
                      <a:pt x="462" y="1"/>
                    </a:cubicBezTo>
                    <a:cubicBezTo>
                      <a:pt x="420" y="0"/>
                      <a:pt x="377" y="0"/>
                      <a:pt x="334"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6"/>
              <p:cNvSpPr/>
              <p:nvPr/>
            </p:nvSpPr>
            <p:spPr>
              <a:xfrm>
                <a:off x="4958550" y="1363500"/>
                <a:ext cx="9700" cy="4550"/>
              </a:xfrm>
              <a:custGeom>
                <a:avLst/>
                <a:gdLst/>
                <a:ahLst/>
                <a:cxnLst/>
                <a:rect l="l" t="t" r="r" b="b"/>
                <a:pathLst>
                  <a:path w="388" h="182" extrusionOk="0">
                    <a:moveTo>
                      <a:pt x="90" y="0"/>
                    </a:moveTo>
                    <a:cubicBezTo>
                      <a:pt x="40" y="1"/>
                      <a:pt x="0" y="42"/>
                      <a:pt x="0" y="91"/>
                    </a:cubicBezTo>
                    <a:cubicBezTo>
                      <a:pt x="1" y="141"/>
                      <a:pt x="40" y="181"/>
                      <a:pt x="90" y="182"/>
                    </a:cubicBezTo>
                    <a:lnTo>
                      <a:pt x="90" y="181"/>
                    </a:lnTo>
                    <a:lnTo>
                      <a:pt x="160" y="180"/>
                    </a:lnTo>
                    <a:lnTo>
                      <a:pt x="197" y="180"/>
                    </a:lnTo>
                    <a:cubicBezTo>
                      <a:pt x="208" y="180"/>
                      <a:pt x="219" y="178"/>
                      <a:pt x="230" y="174"/>
                    </a:cubicBezTo>
                    <a:cubicBezTo>
                      <a:pt x="236" y="172"/>
                      <a:pt x="241" y="170"/>
                      <a:pt x="248" y="168"/>
                    </a:cubicBezTo>
                    <a:cubicBezTo>
                      <a:pt x="294" y="154"/>
                      <a:pt x="388" y="161"/>
                      <a:pt x="388" y="91"/>
                    </a:cubicBezTo>
                    <a:cubicBezTo>
                      <a:pt x="387" y="64"/>
                      <a:pt x="369" y="42"/>
                      <a:pt x="344" y="33"/>
                    </a:cubicBezTo>
                    <a:cubicBezTo>
                      <a:pt x="333" y="30"/>
                      <a:pt x="323" y="27"/>
                      <a:pt x="312" y="26"/>
                    </a:cubicBezTo>
                    <a:cubicBezTo>
                      <a:pt x="290" y="23"/>
                      <a:pt x="269" y="18"/>
                      <a:pt x="248" y="13"/>
                    </a:cubicBezTo>
                    <a:cubicBezTo>
                      <a:pt x="241" y="11"/>
                      <a:pt x="236" y="9"/>
                      <a:pt x="230" y="7"/>
                    </a:cubicBezTo>
                    <a:cubicBezTo>
                      <a:pt x="219" y="4"/>
                      <a:pt x="208" y="1"/>
                      <a:pt x="197" y="1"/>
                    </a:cubicBezTo>
                    <a:lnTo>
                      <a:pt x="162" y="1"/>
                    </a:lnTo>
                    <a:lnTo>
                      <a:pt x="90" y="0"/>
                    </a:ln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10" name="Google Shape;910;p36"/>
          <p:cNvSpPr txBox="1">
            <a:spLocks noGrp="1"/>
          </p:cNvSpPr>
          <p:nvPr>
            <p:ph type="title" idx="6"/>
          </p:nvPr>
        </p:nvSpPr>
        <p:spPr>
          <a:xfrm>
            <a:off x="474916" y="176714"/>
            <a:ext cx="3146294" cy="79147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DSMA Meet-up </a:t>
            </a:r>
            <a:br>
              <a:rPr lang="es" dirty="0"/>
            </a:br>
            <a:r>
              <a:rPr lang="es" dirty="0"/>
              <a:t>AADE 2019</a:t>
            </a:r>
            <a:br>
              <a:rPr lang="es" dirty="0"/>
            </a:br>
            <a:r>
              <a:rPr lang="es" dirty="0"/>
              <a:t>Houston, TX </a:t>
            </a:r>
            <a:endParaRPr dirty="0"/>
          </a:p>
        </p:txBody>
      </p:sp>
      <p:grpSp>
        <p:nvGrpSpPr>
          <p:cNvPr id="917" name="Google Shape;917;p36"/>
          <p:cNvGrpSpPr/>
          <p:nvPr/>
        </p:nvGrpSpPr>
        <p:grpSpPr>
          <a:xfrm>
            <a:off x="6915031" y="449672"/>
            <a:ext cx="711111" cy="573837"/>
            <a:chOff x="7514750" y="4210883"/>
            <a:chExt cx="953999" cy="769838"/>
          </a:xfrm>
        </p:grpSpPr>
        <p:sp>
          <p:nvSpPr>
            <p:cNvPr id="918" name="Google Shape;918;p36"/>
            <p:cNvSpPr/>
            <p:nvPr/>
          </p:nvSpPr>
          <p:spPr>
            <a:xfrm>
              <a:off x="8024561" y="4469182"/>
              <a:ext cx="243136" cy="460933"/>
            </a:xfrm>
            <a:custGeom>
              <a:avLst/>
              <a:gdLst/>
              <a:ahLst/>
              <a:cxnLst/>
              <a:rect l="l" t="t" r="r" b="b"/>
              <a:pathLst>
                <a:path w="3368" h="6385" extrusionOk="0">
                  <a:moveTo>
                    <a:pt x="2453" y="0"/>
                  </a:moveTo>
                  <a:cubicBezTo>
                    <a:pt x="1997" y="0"/>
                    <a:pt x="1513" y="355"/>
                    <a:pt x="1213" y="747"/>
                  </a:cubicBezTo>
                  <a:cubicBezTo>
                    <a:pt x="554" y="1606"/>
                    <a:pt x="225" y="2680"/>
                    <a:pt x="102" y="3754"/>
                  </a:cubicBezTo>
                  <a:cubicBezTo>
                    <a:pt x="1" y="4626"/>
                    <a:pt x="29" y="5506"/>
                    <a:pt x="82" y="6385"/>
                  </a:cubicBezTo>
                  <a:cubicBezTo>
                    <a:pt x="480" y="6365"/>
                    <a:pt x="879" y="6352"/>
                    <a:pt x="1279" y="6347"/>
                  </a:cubicBezTo>
                  <a:lnTo>
                    <a:pt x="1677" y="6341"/>
                  </a:lnTo>
                  <a:cubicBezTo>
                    <a:pt x="2537" y="4946"/>
                    <a:pt x="3021" y="3326"/>
                    <a:pt x="3273" y="1698"/>
                  </a:cubicBezTo>
                  <a:cubicBezTo>
                    <a:pt x="3361" y="1132"/>
                    <a:pt x="3368" y="435"/>
                    <a:pt x="2884" y="126"/>
                  </a:cubicBezTo>
                  <a:cubicBezTo>
                    <a:pt x="2748" y="39"/>
                    <a:pt x="2602" y="0"/>
                    <a:pt x="2453"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6"/>
            <p:cNvSpPr/>
            <p:nvPr/>
          </p:nvSpPr>
          <p:spPr>
            <a:xfrm>
              <a:off x="7780773" y="4269286"/>
              <a:ext cx="284790" cy="657651"/>
            </a:xfrm>
            <a:custGeom>
              <a:avLst/>
              <a:gdLst/>
              <a:ahLst/>
              <a:cxnLst/>
              <a:rect l="l" t="t" r="r" b="b"/>
              <a:pathLst>
                <a:path w="3945" h="9110" extrusionOk="0">
                  <a:moveTo>
                    <a:pt x="787" y="0"/>
                  </a:moveTo>
                  <a:cubicBezTo>
                    <a:pt x="685" y="0"/>
                    <a:pt x="588" y="26"/>
                    <a:pt x="521" y="101"/>
                  </a:cubicBezTo>
                  <a:cubicBezTo>
                    <a:pt x="466" y="158"/>
                    <a:pt x="444" y="237"/>
                    <a:pt x="424" y="316"/>
                  </a:cubicBezTo>
                  <a:cubicBezTo>
                    <a:pt x="0" y="1964"/>
                    <a:pt x="727" y="3663"/>
                    <a:pt x="1439" y="5207"/>
                  </a:cubicBezTo>
                  <a:lnTo>
                    <a:pt x="3207" y="9053"/>
                  </a:lnTo>
                  <a:lnTo>
                    <a:pt x="3945" y="9110"/>
                  </a:lnTo>
                  <a:cubicBezTo>
                    <a:pt x="3938" y="7406"/>
                    <a:pt x="3804" y="5706"/>
                    <a:pt x="3538" y="4021"/>
                  </a:cubicBezTo>
                  <a:cubicBezTo>
                    <a:pt x="3409" y="3193"/>
                    <a:pt x="3242" y="2357"/>
                    <a:pt x="2851" y="1617"/>
                  </a:cubicBezTo>
                  <a:cubicBezTo>
                    <a:pt x="2460" y="874"/>
                    <a:pt x="1810" y="233"/>
                    <a:pt x="997" y="29"/>
                  </a:cubicBezTo>
                  <a:cubicBezTo>
                    <a:pt x="930" y="13"/>
                    <a:pt x="857" y="0"/>
                    <a:pt x="787"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6"/>
            <p:cNvSpPr/>
            <p:nvPr/>
          </p:nvSpPr>
          <p:spPr>
            <a:xfrm>
              <a:off x="8003842" y="4210883"/>
              <a:ext cx="185889" cy="717641"/>
            </a:xfrm>
            <a:custGeom>
              <a:avLst/>
              <a:gdLst/>
              <a:ahLst/>
              <a:cxnLst/>
              <a:rect l="l" t="t" r="r" b="b"/>
              <a:pathLst>
                <a:path w="2575" h="9941" extrusionOk="0">
                  <a:moveTo>
                    <a:pt x="980" y="0"/>
                  </a:moveTo>
                  <a:cubicBezTo>
                    <a:pt x="972" y="0"/>
                    <a:pt x="964" y="0"/>
                    <a:pt x="956" y="1"/>
                  </a:cubicBezTo>
                  <a:cubicBezTo>
                    <a:pt x="764" y="14"/>
                    <a:pt x="635" y="196"/>
                    <a:pt x="554" y="368"/>
                  </a:cubicBezTo>
                  <a:cubicBezTo>
                    <a:pt x="229" y="1044"/>
                    <a:pt x="198" y="1819"/>
                    <a:pt x="176" y="2571"/>
                  </a:cubicBezTo>
                  <a:cubicBezTo>
                    <a:pt x="125" y="4268"/>
                    <a:pt x="73" y="5966"/>
                    <a:pt x="20" y="7666"/>
                  </a:cubicBezTo>
                  <a:cubicBezTo>
                    <a:pt x="7" y="8129"/>
                    <a:pt x="0" y="8621"/>
                    <a:pt x="235" y="9023"/>
                  </a:cubicBezTo>
                  <a:lnTo>
                    <a:pt x="892" y="9941"/>
                  </a:lnTo>
                  <a:cubicBezTo>
                    <a:pt x="1039" y="9936"/>
                    <a:pt x="1188" y="9932"/>
                    <a:pt x="1338" y="9930"/>
                  </a:cubicBezTo>
                  <a:cubicBezTo>
                    <a:pt x="2295" y="7470"/>
                    <a:pt x="2574" y="4797"/>
                    <a:pt x="2141" y="2193"/>
                  </a:cubicBezTo>
                  <a:cubicBezTo>
                    <a:pt x="2023" y="1492"/>
                    <a:pt x="1841" y="772"/>
                    <a:pt x="1375" y="236"/>
                  </a:cubicBezTo>
                  <a:cubicBezTo>
                    <a:pt x="1271" y="115"/>
                    <a:pt x="1135" y="0"/>
                    <a:pt x="980" y="0"/>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6"/>
            <p:cNvSpPr/>
            <p:nvPr/>
          </p:nvSpPr>
          <p:spPr>
            <a:xfrm>
              <a:off x="7731322" y="4624175"/>
              <a:ext cx="309839" cy="312799"/>
            </a:xfrm>
            <a:custGeom>
              <a:avLst/>
              <a:gdLst/>
              <a:ahLst/>
              <a:cxnLst/>
              <a:rect l="l" t="t" r="r" b="b"/>
              <a:pathLst>
                <a:path w="4292" h="4333" extrusionOk="0">
                  <a:moveTo>
                    <a:pt x="415" y="0"/>
                  </a:moveTo>
                  <a:cubicBezTo>
                    <a:pt x="382" y="0"/>
                    <a:pt x="350" y="5"/>
                    <a:pt x="318" y="17"/>
                  </a:cubicBezTo>
                  <a:cubicBezTo>
                    <a:pt x="171" y="72"/>
                    <a:pt x="112" y="245"/>
                    <a:pt x="90" y="401"/>
                  </a:cubicBezTo>
                  <a:cubicBezTo>
                    <a:pt x="0" y="1073"/>
                    <a:pt x="268" y="1756"/>
                    <a:pt x="679" y="2299"/>
                  </a:cubicBezTo>
                  <a:cubicBezTo>
                    <a:pt x="1089" y="2841"/>
                    <a:pt x="1630" y="3265"/>
                    <a:pt x="2165" y="3684"/>
                  </a:cubicBezTo>
                  <a:lnTo>
                    <a:pt x="2996" y="4332"/>
                  </a:lnTo>
                  <a:cubicBezTo>
                    <a:pt x="3211" y="4306"/>
                    <a:pt x="3426" y="4286"/>
                    <a:pt x="3641" y="4269"/>
                  </a:cubicBezTo>
                  <a:cubicBezTo>
                    <a:pt x="3841" y="4253"/>
                    <a:pt x="4039" y="4242"/>
                    <a:pt x="4239" y="4233"/>
                  </a:cubicBezTo>
                  <a:lnTo>
                    <a:pt x="4291" y="4174"/>
                  </a:lnTo>
                  <a:cubicBezTo>
                    <a:pt x="3859" y="2307"/>
                    <a:pt x="2436" y="702"/>
                    <a:pt x="632" y="50"/>
                  </a:cubicBezTo>
                  <a:cubicBezTo>
                    <a:pt x="563" y="24"/>
                    <a:pt x="488" y="0"/>
                    <a:pt x="415"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6"/>
            <p:cNvSpPr/>
            <p:nvPr/>
          </p:nvSpPr>
          <p:spPr>
            <a:xfrm>
              <a:off x="7514750" y="4638613"/>
              <a:ext cx="106264" cy="330053"/>
            </a:xfrm>
            <a:custGeom>
              <a:avLst/>
              <a:gdLst/>
              <a:ahLst/>
              <a:cxnLst/>
              <a:rect l="l" t="t" r="r" b="b"/>
              <a:pathLst>
                <a:path w="1472" h="4572" extrusionOk="0">
                  <a:moveTo>
                    <a:pt x="262" y="0"/>
                  </a:moveTo>
                  <a:cubicBezTo>
                    <a:pt x="250" y="0"/>
                    <a:pt x="237" y="4"/>
                    <a:pt x="226" y="12"/>
                  </a:cubicBezTo>
                  <a:cubicBezTo>
                    <a:pt x="206" y="32"/>
                    <a:pt x="193" y="61"/>
                    <a:pt x="193" y="91"/>
                  </a:cubicBezTo>
                  <a:cubicBezTo>
                    <a:pt x="0" y="1587"/>
                    <a:pt x="428" y="3155"/>
                    <a:pt x="1357" y="4343"/>
                  </a:cubicBezTo>
                  <a:lnTo>
                    <a:pt x="1346" y="4571"/>
                  </a:lnTo>
                  <a:cubicBezTo>
                    <a:pt x="1410" y="3776"/>
                    <a:pt x="1471" y="2973"/>
                    <a:pt x="1359" y="2182"/>
                  </a:cubicBezTo>
                  <a:cubicBezTo>
                    <a:pt x="1245" y="1391"/>
                    <a:pt x="938" y="603"/>
                    <a:pt x="360" y="52"/>
                  </a:cubicBezTo>
                  <a:cubicBezTo>
                    <a:pt x="333" y="26"/>
                    <a:pt x="296" y="0"/>
                    <a:pt x="262" y="0"/>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6"/>
            <p:cNvSpPr/>
            <p:nvPr/>
          </p:nvSpPr>
          <p:spPr>
            <a:xfrm>
              <a:off x="8176666" y="4630600"/>
              <a:ext cx="145607" cy="350122"/>
            </a:xfrm>
            <a:custGeom>
              <a:avLst/>
              <a:gdLst/>
              <a:ahLst/>
              <a:cxnLst/>
              <a:rect l="l" t="t" r="r" b="b"/>
              <a:pathLst>
                <a:path w="2017" h="4850" extrusionOk="0">
                  <a:moveTo>
                    <a:pt x="1887" y="0"/>
                  </a:moveTo>
                  <a:cubicBezTo>
                    <a:pt x="1384" y="470"/>
                    <a:pt x="870" y="951"/>
                    <a:pt x="540" y="1555"/>
                  </a:cubicBezTo>
                  <a:cubicBezTo>
                    <a:pt x="0" y="2541"/>
                    <a:pt x="7" y="3727"/>
                    <a:pt x="77" y="4849"/>
                  </a:cubicBezTo>
                  <a:lnTo>
                    <a:pt x="514" y="4777"/>
                  </a:lnTo>
                  <a:cubicBezTo>
                    <a:pt x="1212" y="3569"/>
                    <a:pt x="1693" y="2245"/>
                    <a:pt x="1930" y="868"/>
                  </a:cubicBezTo>
                  <a:cubicBezTo>
                    <a:pt x="1981" y="578"/>
                    <a:pt x="2016" y="264"/>
                    <a:pt x="1887" y="0"/>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6"/>
            <p:cNvSpPr/>
            <p:nvPr/>
          </p:nvSpPr>
          <p:spPr>
            <a:xfrm>
              <a:off x="8367683" y="4462179"/>
              <a:ext cx="101066" cy="466203"/>
            </a:xfrm>
            <a:custGeom>
              <a:avLst/>
              <a:gdLst/>
              <a:ahLst/>
              <a:cxnLst/>
              <a:rect l="l" t="t" r="r" b="b"/>
              <a:pathLst>
                <a:path w="1400" h="6458" extrusionOk="0">
                  <a:moveTo>
                    <a:pt x="180" y="1"/>
                  </a:moveTo>
                  <a:cubicBezTo>
                    <a:pt x="177" y="1"/>
                    <a:pt x="175" y="1"/>
                    <a:pt x="172" y="1"/>
                  </a:cubicBezTo>
                  <a:cubicBezTo>
                    <a:pt x="38" y="10"/>
                    <a:pt x="0" y="188"/>
                    <a:pt x="0" y="324"/>
                  </a:cubicBezTo>
                  <a:cubicBezTo>
                    <a:pt x="18" y="2386"/>
                    <a:pt x="246" y="4442"/>
                    <a:pt x="679" y="6458"/>
                  </a:cubicBezTo>
                  <a:cubicBezTo>
                    <a:pt x="752" y="6453"/>
                    <a:pt x="824" y="6451"/>
                    <a:pt x="896" y="6449"/>
                  </a:cubicBezTo>
                  <a:cubicBezTo>
                    <a:pt x="1254" y="5537"/>
                    <a:pt x="1399" y="4558"/>
                    <a:pt x="1318" y="3583"/>
                  </a:cubicBezTo>
                  <a:cubicBezTo>
                    <a:pt x="1221" y="2423"/>
                    <a:pt x="806" y="1316"/>
                    <a:pt x="396" y="227"/>
                  </a:cubicBezTo>
                  <a:cubicBezTo>
                    <a:pt x="357" y="122"/>
                    <a:pt x="289" y="1"/>
                    <a:pt x="180" y="1"/>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5" name="Google Shape;925;p36"/>
          <p:cNvGrpSpPr/>
          <p:nvPr/>
        </p:nvGrpSpPr>
        <p:grpSpPr>
          <a:xfrm>
            <a:off x="8048744" y="1459582"/>
            <a:ext cx="476383" cy="475637"/>
            <a:chOff x="5721625" y="4984150"/>
            <a:chExt cx="196950" cy="196650"/>
          </a:xfrm>
        </p:grpSpPr>
        <p:sp>
          <p:nvSpPr>
            <p:cNvPr id="926" name="Google Shape;926;p36"/>
            <p:cNvSpPr/>
            <p:nvPr/>
          </p:nvSpPr>
          <p:spPr>
            <a:xfrm>
              <a:off x="5847225" y="4984150"/>
              <a:ext cx="22325" cy="185825"/>
            </a:xfrm>
            <a:custGeom>
              <a:avLst/>
              <a:gdLst/>
              <a:ahLst/>
              <a:cxnLst/>
              <a:rect l="l" t="t" r="r" b="b"/>
              <a:pathLst>
                <a:path w="893" h="7433" extrusionOk="0">
                  <a:moveTo>
                    <a:pt x="732" y="1"/>
                  </a:moveTo>
                  <a:lnTo>
                    <a:pt x="732" y="1"/>
                  </a:lnTo>
                  <a:cubicBezTo>
                    <a:pt x="181" y="2414"/>
                    <a:pt x="1" y="4898"/>
                    <a:pt x="199" y="7364"/>
                  </a:cubicBezTo>
                  <a:lnTo>
                    <a:pt x="462" y="7432"/>
                  </a:lnTo>
                  <a:cubicBezTo>
                    <a:pt x="803" y="4971"/>
                    <a:pt x="893" y="2480"/>
                    <a:pt x="732"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6"/>
            <p:cNvSpPr/>
            <p:nvPr/>
          </p:nvSpPr>
          <p:spPr>
            <a:xfrm>
              <a:off x="5787275" y="4985750"/>
              <a:ext cx="50100" cy="186200"/>
            </a:xfrm>
            <a:custGeom>
              <a:avLst/>
              <a:gdLst/>
              <a:ahLst/>
              <a:cxnLst/>
              <a:rect l="l" t="t" r="r" b="b"/>
              <a:pathLst>
                <a:path w="2004" h="7448" extrusionOk="0">
                  <a:moveTo>
                    <a:pt x="1" y="0"/>
                  </a:moveTo>
                  <a:lnTo>
                    <a:pt x="1" y="0"/>
                  </a:lnTo>
                  <a:cubicBezTo>
                    <a:pt x="666" y="2447"/>
                    <a:pt x="1294" y="4902"/>
                    <a:pt x="1881" y="7368"/>
                  </a:cubicBezTo>
                  <a:lnTo>
                    <a:pt x="1997" y="7447"/>
                  </a:lnTo>
                  <a:cubicBezTo>
                    <a:pt x="2004" y="5945"/>
                    <a:pt x="1835" y="4448"/>
                    <a:pt x="1496" y="2983"/>
                  </a:cubicBezTo>
                  <a:cubicBezTo>
                    <a:pt x="1239" y="1882"/>
                    <a:pt x="851" y="747"/>
                    <a:pt x="1"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6"/>
            <p:cNvSpPr/>
            <p:nvPr/>
          </p:nvSpPr>
          <p:spPr>
            <a:xfrm>
              <a:off x="5777075" y="5069900"/>
              <a:ext cx="24950" cy="110900"/>
            </a:xfrm>
            <a:custGeom>
              <a:avLst/>
              <a:gdLst/>
              <a:ahLst/>
              <a:cxnLst/>
              <a:rect l="l" t="t" r="r" b="b"/>
              <a:pathLst>
                <a:path w="998" h="4436" extrusionOk="0">
                  <a:moveTo>
                    <a:pt x="688" y="1"/>
                  </a:moveTo>
                  <a:cubicBezTo>
                    <a:pt x="312" y="1453"/>
                    <a:pt x="81" y="2937"/>
                    <a:pt x="0" y="4435"/>
                  </a:cubicBezTo>
                  <a:lnTo>
                    <a:pt x="562" y="4231"/>
                  </a:lnTo>
                  <a:cubicBezTo>
                    <a:pt x="857" y="3392"/>
                    <a:pt x="905" y="2489"/>
                    <a:pt x="951" y="1602"/>
                  </a:cubicBezTo>
                  <a:cubicBezTo>
                    <a:pt x="980" y="1053"/>
                    <a:pt x="997" y="458"/>
                    <a:pt x="688" y="1"/>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6"/>
            <p:cNvSpPr/>
            <p:nvPr/>
          </p:nvSpPr>
          <p:spPr>
            <a:xfrm>
              <a:off x="5721625" y="5011325"/>
              <a:ext cx="47775" cy="157175"/>
            </a:xfrm>
            <a:custGeom>
              <a:avLst/>
              <a:gdLst/>
              <a:ahLst/>
              <a:cxnLst/>
              <a:rect l="l" t="t" r="r" b="b"/>
              <a:pathLst>
                <a:path w="1911" h="6287" extrusionOk="0">
                  <a:moveTo>
                    <a:pt x="59" y="1"/>
                  </a:moveTo>
                  <a:lnTo>
                    <a:pt x="59" y="1"/>
                  </a:lnTo>
                  <a:cubicBezTo>
                    <a:pt x="26" y="1349"/>
                    <a:pt x="0" y="2735"/>
                    <a:pt x="452" y="4006"/>
                  </a:cubicBezTo>
                  <a:cubicBezTo>
                    <a:pt x="727" y="4775"/>
                    <a:pt x="1173" y="5487"/>
                    <a:pt x="1353" y="6284"/>
                  </a:cubicBezTo>
                  <a:lnTo>
                    <a:pt x="1770" y="6286"/>
                  </a:lnTo>
                  <a:cubicBezTo>
                    <a:pt x="1900" y="5987"/>
                    <a:pt x="1911" y="5651"/>
                    <a:pt x="1902" y="5326"/>
                  </a:cubicBezTo>
                  <a:cubicBezTo>
                    <a:pt x="1845" y="3405"/>
                    <a:pt x="1204" y="1547"/>
                    <a:pt x="59"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6"/>
            <p:cNvSpPr/>
            <p:nvPr/>
          </p:nvSpPr>
          <p:spPr>
            <a:xfrm>
              <a:off x="5877750" y="5044825"/>
              <a:ext cx="40825" cy="129000"/>
            </a:xfrm>
            <a:custGeom>
              <a:avLst/>
              <a:gdLst/>
              <a:ahLst/>
              <a:cxnLst/>
              <a:rect l="l" t="t" r="r" b="b"/>
              <a:pathLst>
                <a:path w="1633" h="5160" extrusionOk="0">
                  <a:moveTo>
                    <a:pt x="1213" y="0"/>
                  </a:moveTo>
                  <a:lnTo>
                    <a:pt x="1213" y="0"/>
                  </a:lnTo>
                  <a:cubicBezTo>
                    <a:pt x="974" y="907"/>
                    <a:pt x="737" y="1812"/>
                    <a:pt x="497" y="2719"/>
                  </a:cubicBezTo>
                  <a:cubicBezTo>
                    <a:pt x="374" y="3185"/>
                    <a:pt x="249" y="3655"/>
                    <a:pt x="225" y="4136"/>
                  </a:cubicBezTo>
                  <a:cubicBezTo>
                    <a:pt x="205" y="4491"/>
                    <a:pt x="229" y="4887"/>
                    <a:pt x="1" y="5159"/>
                  </a:cubicBezTo>
                  <a:lnTo>
                    <a:pt x="447" y="5027"/>
                  </a:lnTo>
                  <a:cubicBezTo>
                    <a:pt x="1352" y="3541"/>
                    <a:pt x="1633" y="1689"/>
                    <a:pt x="1213" y="0"/>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1" name="Google Shape;931;p36"/>
          <p:cNvGrpSpPr/>
          <p:nvPr/>
        </p:nvGrpSpPr>
        <p:grpSpPr>
          <a:xfrm>
            <a:off x="280444" y="3878107"/>
            <a:ext cx="476383" cy="475637"/>
            <a:chOff x="5721625" y="4984150"/>
            <a:chExt cx="196950" cy="196650"/>
          </a:xfrm>
        </p:grpSpPr>
        <p:sp>
          <p:nvSpPr>
            <p:cNvPr id="932" name="Google Shape;932;p36"/>
            <p:cNvSpPr/>
            <p:nvPr/>
          </p:nvSpPr>
          <p:spPr>
            <a:xfrm>
              <a:off x="5847225" y="4984150"/>
              <a:ext cx="22325" cy="185825"/>
            </a:xfrm>
            <a:custGeom>
              <a:avLst/>
              <a:gdLst/>
              <a:ahLst/>
              <a:cxnLst/>
              <a:rect l="l" t="t" r="r" b="b"/>
              <a:pathLst>
                <a:path w="893" h="7433" extrusionOk="0">
                  <a:moveTo>
                    <a:pt x="732" y="1"/>
                  </a:moveTo>
                  <a:lnTo>
                    <a:pt x="732" y="1"/>
                  </a:lnTo>
                  <a:cubicBezTo>
                    <a:pt x="181" y="2414"/>
                    <a:pt x="1" y="4898"/>
                    <a:pt x="199" y="7364"/>
                  </a:cubicBezTo>
                  <a:lnTo>
                    <a:pt x="462" y="7432"/>
                  </a:lnTo>
                  <a:cubicBezTo>
                    <a:pt x="803" y="4971"/>
                    <a:pt x="893" y="2480"/>
                    <a:pt x="732"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6"/>
            <p:cNvSpPr/>
            <p:nvPr/>
          </p:nvSpPr>
          <p:spPr>
            <a:xfrm>
              <a:off x="5787275" y="4985750"/>
              <a:ext cx="50100" cy="186200"/>
            </a:xfrm>
            <a:custGeom>
              <a:avLst/>
              <a:gdLst/>
              <a:ahLst/>
              <a:cxnLst/>
              <a:rect l="l" t="t" r="r" b="b"/>
              <a:pathLst>
                <a:path w="2004" h="7448" extrusionOk="0">
                  <a:moveTo>
                    <a:pt x="1" y="0"/>
                  </a:moveTo>
                  <a:lnTo>
                    <a:pt x="1" y="0"/>
                  </a:lnTo>
                  <a:cubicBezTo>
                    <a:pt x="666" y="2447"/>
                    <a:pt x="1294" y="4902"/>
                    <a:pt x="1881" y="7368"/>
                  </a:cubicBezTo>
                  <a:lnTo>
                    <a:pt x="1997" y="7447"/>
                  </a:lnTo>
                  <a:cubicBezTo>
                    <a:pt x="2004" y="5945"/>
                    <a:pt x="1835" y="4448"/>
                    <a:pt x="1496" y="2983"/>
                  </a:cubicBezTo>
                  <a:cubicBezTo>
                    <a:pt x="1239" y="1882"/>
                    <a:pt x="851" y="747"/>
                    <a:pt x="1"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6"/>
            <p:cNvSpPr/>
            <p:nvPr/>
          </p:nvSpPr>
          <p:spPr>
            <a:xfrm>
              <a:off x="5777075" y="5069900"/>
              <a:ext cx="24950" cy="110900"/>
            </a:xfrm>
            <a:custGeom>
              <a:avLst/>
              <a:gdLst/>
              <a:ahLst/>
              <a:cxnLst/>
              <a:rect l="l" t="t" r="r" b="b"/>
              <a:pathLst>
                <a:path w="998" h="4436" extrusionOk="0">
                  <a:moveTo>
                    <a:pt x="688" y="1"/>
                  </a:moveTo>
                  <a:cubicBezTo>
                    <a:pt x="312" y="1453"/>
                    <a:pt x="81" y="2937"/>
                    <a:pt x="0" y="4435"/>
                  </a:cubicBezTo>
                  <a:lnTo>
                    <a:pt x="562" y="4231"/>
                  </a:lnTo>
                  <a:cubicBezTo>
                    <a:pt x="857" y="3392"/>
                    <a:pt x="905" y="2489"/>
                    <a:pt x="951" y="1602"/>
                  </a:cubicBezTo>
                  <a:cubicBezTo>
                    <a:pt x="980" y="1053"/>
                    <a:pt x="997" y="458"/>
                    <a:pt x="688" y="1"/>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6"/>
            <p:cNvSpPr/>
            <p:nvPr/>
          </p:nvSpPr>
          <p:spPr>
            <a:xfrm>
              <a:off x="5721625" y="5011325"/>
              <a:ext cx="47775" cy="157175"/>
            </a:xfrm>
            <a:custGeom>
              <a:avLst/>
              <a:gdLst/>
              <a:ahLst/>
              <a:cxnLst/>
              <a:rect l="l" t="t" r="r" b="b"/>
              <a:pathLst>
                <a:path w="1911" h="6287" extrusionOk="0">
                  <a:moveTo>
                    <a:pt x="59" y="1"/>
                  </a:moveTo>
                  <a:lnTo>
                    <a:pt x="59" y="1"/>
                  </a:lnTo>
                  <a:cubicBezTo>
                    <a:pt x="26" y="1349"/>
                    <a:pt x="0" y="2735"/>
                    <a:pt x="452" y="4006"/>
                  </a:cubicBezTo>
                  <a:cubicBezTo>
                    <a:pt x="727" y="4775"/>
                    <a:pt x="1173" y="5487"/>
                    <a:pt x="1353" y="6284"/>
                  </a:cubicBezTo>
                  <a:lnTo>
                    <a:pt x="1770" y="6286"/>
                  </a:lnTo>
                  <a:cubicBezTo>
                    <a:pt x="1900" y="5987"/>
                    <a:pt x="1911" y="5651"/>
                    <a:pt x="1902" y="5326"/>
                  </a:cubicBezTo>
                  <a:cubicBezTo>
                    <a:pt x="1845" y="3405"/>
                    <a:pt x="1204" y="1547"/>
                    <a:pt x="59"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6"/>
            <p:cNvSpPr/>
            <p:nvPr/>
          </p:nvSpPr>
          <p:spPr>
            <a:xfrm>
              <a:off x="5877750" y="5044825"/>
              <a:ext cx="40825" cy="129000"/>
            </a:xfrm>
            <a:custGeom>
              <a:avLst/>
              <a:gdLst/>
              <a:ahLst/>
              <a:cxnLst/>
              <a:rect l="l" t="t" r="r" b="b"/>
              <a:pathLst>
                <a:path w="1633" h="5160" extrusionOk="0">
                  <a:moveTo>
                    <a:pt x="1213" y="0"/>
                  </a:moveTo>
                  <a:lnTo>
                    <a:pt x="1213" y="0"/>
                  </a:lnTo>
                  <a:cubicBezTo>
                    <a:pt x="974" y="907"/>
                    <a:pt x="737" y="1812"/>
                    <a:pt x="497" y="2719"/>
                  </a:cubicBezTo>
                  <a:cubicBezTo>
                    <a:pt x="374" y="3185"/>
                    <a:pt x="249" y="3655"/>
                    <a:pt x="225" y="4136"/>
                  </a:cubicBezTo>
                  <a:cubicBezTo>
                    <a:pt x="205" y="4491"/>
                    <a:pt x="229" y="4887"/>
                    <a:pt x="1" y="5159"/>
                  </a:cubicBezTo>
                  <a:lnTo>
                    <a:pt x="447" y="5027"/>
                  </a:lnTo>
                  <a:cubicBezTo>
                    <a:pt x="1352" y="3541"/>
                    <a:pt x="1633" y="1689"/>
                    <a:pt x="1213" y="0"/>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7" name="Google Shape;937;p36"/>
          <p:cNvGrpSpPr/>
          <p:nvPr/>
        </p:nvGrpSpPr>
        <p:grpSpPr>
          <a:xfrm>
            <a:off x="342225" y="4135926"/>
            <a:ext cx="890185" cy="675108"/>
            <a:chOff x="4725044" y="4077175"/>
            <a:chExt cx="398900" cy="347475"/>
          </a:xfrm>
        </p:grpSpPr>
        <p:sp>
          <p:nvSpPr>
            <p:cNvPr id="938" name="Google Shape;938;p36"/>
            <p:cNvSpPr/>
            <p:nvPr/>
          </p:nvSpPr>
          <p:spPr>
            <a:xfrm>
              <a:off x="4725044" y="4077175"/>
              <a:ext cx="398900" cy="297393"/>
            </a:xfrm>
            <a:custGeom>
              <a:avLst/>
              <a:gdLst/>
              <a:ahLst/>
              <a:cxnLst/>
              <a:rect l="l" t="t" r="r" b="b"/>
              <a:pathLst>
                <a:path w="15956" h="9319" extrusionOk="0">
                  <a:moveTo>
                    <a:pt x="7919" y="1"/>
                  </a:moveTo>
                  <a:cubicBezTo>
                    <a:pt x="6674" y="1"/>
                    <a:pt x="5425" y="185"/>
                    <a:pt x="4303" y="548"/>
                  </a:cubicBezTo>
                  <a:cubicBezTo>
                    <a:pt x="3756" y="724"/>
                    <a:pt x="3235" y="939"/>
                    <a:pt x="2783" y="1211"/>
                  </a:cubicBezTo>
                  <a:cubicBezTo>
                    <a:pt x="1975" y="1692"/>
                    <a:pt x="1329" y="2406"/>
                    <a:pt x="932" y="3258"/>
                  </a:cubicBezTo>
                  <a:cubicBezTo>
                    <a:pt x="0" y="5237"/>
                    <a:pt x="795" y="7718"/>
                    <a:pt x="3444" y="8773"/>
                  </a:cubicBezTo>
                  <a:cubicBezTo>
                    <a:pt x="4426" y="9163"/>
                    <a:pt x="5521" y="9318"/>
                    <a:pt x="6649" y="9318"/>
                  </a:cubicBezTo>
                  <a:cubicBezTo>
                    <a:pt x="8094" y="9318"/>
                    <a:pt x="9592" y="9063"/>
                    <a:pt x="10975" y="8718"/>
                  </a:cubicBezTo>
                  <a:lnTo>
                    <a:pt x="10975" y="8718"/>
                  </a:lnTo>
                  <a:lnTo>
                    <a:pt x="9264" y="9159"/>
                  </a:lnTo>
                  <a:cubicBezTo>
                    <a:pt x="9282" y="9159"/>
                    <a:pt x="9301" y="9159"/>
                    <a:pt x="9319" y="9159"/>
                  </a:cubicBezTo>
                  <a:cubicBezTo>
                    <a:pt x="12107" y="9159"/>
                    <a:pt x="14699" y="7684"/>
                    <a:pt x="15325" y="5847"/>
                  </a:cubicBezTo>
                  <a:cubicBezTo>
                    <a:pt x="15956" y="3998"/>
                    <a:pt x="14658" y="1956"/>
                    <a:pt x="12336" y="888"/>
                  </a:cubicBezTo>
                  <a:cubicBezTo>
                    <a:pt x="11043" y="293"/>
                    <a:pt x="9484" y="1"/>
                    <a:pt x="7919" y="1"/>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6"/>
            <p:cNvSpPr/>
            <p:nvPr/>
          </p:nvSpPr>
          <p:spPr>
            <a:xfrm>
              <a:off x="4913100" y="4172025"/>
              <a:ext cx="21550" cy="252625"/>
            </a:xfrm>
            <a:custGeom>
              <a:avLst/>
              <a:gdLst/>
              <a:ahLst/>
              <a:cxnLst/>
              <a:rect l="l" t="t" r="r" b="b"/>
              <a:pathLst>
                <a:path w="862" h="10105" extrusionOk="0">
                  <a:moveTo>
                    <a:pt x="647" y="1"/>
                  </a:moveTo>
                  <a:cubicBezTo>
                    <a:pt x="568" y="1"/>
                    <a:pt x="488" y="21"/>
                    <a:pt x="479" y="59"/>
                  </a:cubicBezTo>
                  <a:cubicBezTo>
                    <a:pt x="398" y="424"/>
                    <a:pt x="398" y="795"/>
                    <a:pt x="378" y="1162"/>
                  </a:cubicBezTo>
                  <a:cubicBezTo>
                    <a:pt x="358" y="1520"/>
                    <a:pt x="339" y="1878"/>
                    <a:pt x="319" y="2236"/>
                  </a:cubicBezTo>
                  <a:cubicBezTo>
                    <a:pt x="246" y="3531"/>
                    <a:pt x="222" y="4827"/>
                    <a:pt x="174" y="6123"/>
                  </a:cubicBezTo>
                  <a:cubicBezTo>
                    <a:pt x="150" y="6771"/>
                    <a:pt x="125" y="7421"/>
                    <a:pt x="101" y="8071"/>
                  </a:cubicBezTo>
                  <a:cubicBezTo>
                    <a:pt x="90" y="8394"/>
                    <a:pt x="77" y="8717"/>
                    <a:pt x="66" y="9039"/>
                  </a:cubicBezTo>
                  <a:cubicBezTo>
                    <a:pt x="60" y="9200"/>
                    <a:pt x="53" y="9362"/>
                    <a:pt x="42" y="9523"/>
                  </a:cubicBezTo>
                  <a:cubicBezTo>
                    <a:pt x="33" y="9685"/>
                    <a:pt x="0" y="9848"/>
                    <a:pt x="55" y="10008"/>
                  </a:cubicBezTo>
                  <a:cubicBezTo>
                    <a:pt x="71" y="10056"/>
                    <a:pt x="145" y="10096"/>
                    <a:pt x="290" y="10105"/>
                  </a:cubicBezTo>
                  <a:cubicBezTo>
                    <a:pt x="298" y="10105"/>
                    <a:pt x="306" y="10105"/>
                    <a:pt x="315" y="10105"/>
                  </a:cubicBezTo>
                  <a:cubicBezTo>
                    <a:pt x="430" y="10105"/>
                    <a:pt x="568" y="10077"/>
                    <a:pt x="587" y="10034"/>
                  </a:cubicBezTo>
                  <a:cubicBezTo>
                    <a:pt x="661" y="9845"/>
                    <a:pt x="639" y="9659"/>
                    <a:pt x="639" y="9470"/>
                  </a:cubicBezTo>
                  <a:cubicBezTo>
                    <a:pt x="639" y="9290"/>
                    <a:pt x="644" y="9112"/>
                    <a:pt x="650" y="8932"/>
                  </a:cubicBezTo>
                  <a:cubicBezTo>
                    <a:pt x="659" y="8569"/>
                    <a:pt x="668" y="8205"/>
                    <a:pt x="679" y="7843"/>
                  </a:cubicBezTo>
                  <a:cubicBezTo>
                    <a:pt x="712" y="6547"/>
                    <a:pt x="747" y="5253"/>
                    <a:pt x="784" y="3958"/>
                  </a:cubicBezTo>
                  <a:cubicBezTo>
                    <a:pt x="802" y="3307"/>
                    <a:pt x="826" y="2657"/>
                    <a:pt x="833" y="2007"/>
                  </a:cubicBezTo>
                  <a:cubicBezTo>
                    <a:pt x="835" y="1684"/>
                    <a:pt x="846" y="1366"/>
                    <a:pt x="841" y="1041"/>
                  </a:cubicBezTo>
                  <a:cubicBezTo>
                    <a:pt x="835" y="714"/>
                    <a:pt x="861" y="384"/>
                    <a:pt x="809" y="59"/>
                  </a:cubicBezTo>
                  <a:cubicBezTo>
                    <a:pt x="802" y="20"/>
                    <a:pt x="725" y="1"/>
                    <a:pt x="647"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6"/>
            <p:cNvSpPr/>
            <p:nvPr/>
          </p:nvSpPr>
          <p:spPr>
            <a:xfrm>
              <a:off x="4796700" y="4226125"/>
              <a:ext cx="220125" cy="95400"/>
            </a:xfrm>
            <a:custGeom>
              <a:avLst/>
              <a:gdLst/>
              <a:ahLst/>
              <a:cxnLst/>
              <a:rect l="l" t="t" r="r" b="b"/>
              <a:pathLst>
                <a:path w="8805" h="3816" extrusionOk="0">
                  <a:moveTo>
                    <a:pt x="303" y="1"/>
                  </a:moveTo>
                  <a:cubicBezTo>
                    <a:pt x="152" y="1"/>
                    <a:pt x="1" y="117"/>
                    <a:pt x="108" y="217"/>
                  </a:cubicBezTo>
                  <a:cubicBezTo>
                    <a:pt x="429" y="515"/>
                    <a:pt x="795" y="792"/>
                    <a:pt x="1142" y="1078"/>
                  </a:cubicBezTo>
                  <a:lnTo>
                    <a:pt x="2150" y="1908"/>
                  </a:lnTo>
                  <a:cubicBezTo>
                    <a:pt x="2752" y="2402"/>
                    <a:pt x="3339" y="2905"/>
                    <a:pt x="3956" y="3390"/>
                  </a:cubicBezTo>
                  <a:cubicBezTo>
                    <a:pt x="4186" y="3570"/>
                    <a:pt x="4498" y="3759"/>
                    <a:pt x="4856" y="3805"/>
                  </a:cubicBezTo>
                  <a:cubicBezTo>
                    <a:pt x="4906" y="3812"/>
                    <a:pt x="4956" y="3816"/>
                    <a:pt x="5006" y="3816"/>
                  </a:cubicBezTo>
                  <a:cubicBezTo>
                    <a:pt x="5128" y="3816"/>
                    <a:pt x="5250" y="3795"/>
                    <a:pt x="5366" y="3752"/>
                  </a:cubicBezTo>
                  <a:cubicBezTo>
                    <a:pt x="5541" y="3687"/>
                    <a:pt x="5649" y="3570"/>
                    <a:pt x="5752" y="3458"/>
                  </a:cubicBezTo>
                  <a:cubicBezTo>
                    <a:pt x="6266" y="2911"/>
                    <a:pt x="6778" y="2362"/>
                    <a:pt x="7283" y="1813"/>
                  </a:cubicBezTo>
                  <a:cubicBezTo>
                    <a:pt x="7790" y="1264"/>
                    <a:pt x="8315" y="722"/>
                    <a:pt x="8765" y="151"/>
                  </a:cubicBezTo>
                  <a:lnTo>
                    <a:pt x="8765" y="149"/>
                  </a:lnTo>
                  <a:cubicBezTo>
                    <a:pt x="8804" y="99"/>
                    <a:pt x="8748" y="59"/>
                    <a:pt x="8685" y="59"/>
                  </a:cubicBezTo>
                  <a:cubicBezTo>
                    <a:pt x="8657" y="59"/>
                    <a:pt x="8627" y="67"/>
                    <a:pt x="8605" y="87"/>
                  </a:cubicBezTo>
                  <a:cubicBezTo>
                    <a:pt x="7988" y="636"/>
                    <a:pt x="7445" y="1227"/>
                    <a:pt x="6885" y="1802"/>
                  </a:cubicBezTo>
                  <a:cubicBezTo>
                    <a:pt x="6383" y="2318"/>
                    <a:pt x="5888" y="2839"/>
                    <a:pt x="5388" y="3357"/>
                  </a:cubicBezTo>
                  <a:cubicBezTo>
                    <a:pt x="5306" y="3441"/>
                    <a:pt x="5216" y="3535"/>
                    <a:pt x="5054" y="3546"/>
                  </a:cubicBezTo>
                  <a:cubicBezTo>
                    <a:pt x="5039" y="3547"/>
                    <a:pt x="5025" y="3548"/>
                    <a:pt x="5010" y="3548"/>
                  </a:cubicBezTo>
                  <a:cubicBezTo>
                    <a:pt x="4878" y="3548"/>
                    <a:pt x="4748" y="3497"/>
                    <a:pt x="4643" y="3447"/>
                  </a:cubicBezTo>
                  <a:cubicBezTo>
                    <a:pt x="4322" y="3300"/>
                    <a:pt x="4096" y="3065"/>
                    <a:pt x="3855" y="2865"/>
                  </a:cubicBezTo>
                  <a:lnTo>
                    <a:pt x="2150" y="1453"/>
                  </a:lnTo>
                  <a:lnTo>
                    <a:pt x="1301" y="746"/>
                  </a:lnTo>
                  <a:cubicBezTo>
                    <a:pt x="1017" y="511"/>
                    <a:pt x="743" y="267"/>
                    <a:pt x="442" y="43"/>
                  </a:cubicBezTo>
                  <a:cubicBezTo>
                    <a:pt x="402" y="13"/>
                    <a:pt x="352" y="1"/>
                    <a:pt x="303"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6"/>
            <p:cNvSpPr/>
            <p:nvPr/>
          </p:nvSpPr>
          <p:spPr>
            <a:xfrm>
              <a:off x="4891150" y="4191050"/>
              <a:ext cx="85575" cy="46575"/>
            </a:xfrm>
            <a:custGeom>
              <a:avLst/>
              <a:gdLst/>
              <a:ahLst/>
              <a:cxnLst/>
              <a:rect l="l" t="t" r="r" b="b"/>
              <a:pathLst>
                <a:path w="3423" h="1863" extrusionOk="0">
                  <a:moveTo>
                    <a:pt x="3315" y="0"/>
                  </a:moveTo>
                  <a:cubicBezTo>
                    <a:pt x="3297" y="0"/>
                    <a:pt x="3278" y="4"/>
                    <a:pt x="3261" y="14"/>
                  </a:cubicBezTo>
                  <a:cubicBezTo>
                    <a:pt x="3208" y="49"/>
                    <a:pt x="3147" y="69"/>
                    <a:pt x="3099" y="104"/>
                  </a:cubicBezTo>
                  <a:cubicBezTo>
                    <a:pt x="3050" y="137"/>
                    <a:pt x="3009" y="172"/>
                    <a:pt x="2960" y="205"/>
                  </a:cubicBezTo>
                  <a:cubicBezTo>
                    <a:pt x="2870" y="269"/>
                    <a:pt x="2785" y="335"/>
                    <a:pt x="2701" y="401"/>
                  </a:cubicBezTo>
                  <a:cubicBezTo>
                    <a:pt x="2536" y="537"/>
                    <a:pt x="2374" y="673"/>
                    <a:pt x="2211" y="809"/>
                  </a:cubicBezTo>
                  <a:cubicBezTo>
                    <a:pt x="1942" y="1039"/>
                    <a:pt x="1669" y="1266"/>
                    <a:pt x="1405" y="1499"/>
                  </a:cubicBezTo>
                  <a:lnTo>
                    <a:pt x="1405" y="1499"/>
                  </a:lnTo>
                  <a:lnTo>
                    <a:pt x="920" y="1104"/>
                  </a:lnTo>
                  <a:lnTo>
                    <a:pt x="602" y="844"/>
                  </a:lnTo>
                  <a:cubicBezTo>
                    <a:pt x="551" y="803"/>
                    <a:pt x="503" y="761"/>
                    <a:pt x="450" y="721"/>
                  </a:cubicBezTo>
                  <a:cubicBezTo>
                    <a:pt x="386" y="673"/>
                    <a:pt x="323" y="656"/>
                    <a:pt x="239" y="627"/>
                  </a:cubicBezTo>
                  <a:cubicBezTo>
                    <a:pt x="219" y="621"/>
                    <a:pt x="197" y="618"/>
                    <a:pt x="175" y="618"/>
                  </a:cubicBezTo>
                  <a:cubicBezTo>
                    <a:pt x="85" y="618"/>
                    <a:pt x="0" y="669"/>
                    <a:pt x="31" y="737"/>
                  </a:cubicBezTo>
                  <a:cubicBezTo>
                    <a:pt x="55" y="794"/>
                    <a:pt x="66" y="847"/>
                    <a:pt x="121" y="895"/>
                  </a:cubicBezTo>
                  <a:cubicBezTo>
                    <a:pt x="176" y="941"/>
                    <a:pt x="235" y="985"/>
                    <a:pt x="290" y="1031"/>
                  </a:cubicBezTo>
                  <a:lnTo>
                    <a:pt x="610" y="1290"/>
                  </a:lnTo>
                  <a:lnTo>
                    <a:pt x="1269" y="1822"/>
                  </a:lnTo>
                  <a:cubicBezTo>
                    <a:pt x="1305" y="1851"/>
                    <a:pt x="1352" y="1863"/>
                    <a:pt x="1399" y="1863"/>
                  </a:cubicBezTo>
                  <a:cubicBezTo>
                    <a:pt x="1473" y="1863"/>
                    <a:pt x="1549" y="1833"/>
                    <a:pt x="1592" y="1793"/>
                  </a:cubicBezTo>
                  <a:cubicBezTo>
                    <a:pt x="1897" y="1512"/>
                    <a:pt x="2194" y="1224"/>
                    <a:pt x="2503" y="943"/>
                  </a:cubicBezTo>
                  <a:cubicBezTo>
                    <a:pt x="2659" y="803"/>
                    <a:pt x="2815" y="664"/>
                    <a:pt x="2971" y="524"/>
                  </a:cubicBezTo>
                  <a:cubicBezTo>
                    <a:pt x="3042" y="458"/>
                    <a:pt x="3110" y="390"/>
                    <a:pt x="3178" y="322"/>
                  </a:cubicBezTo>
                  <a:cubicBezTo>
                    <a:pt x="3215" y="284"/>
                    <a:pt x="3257" y="247"/>
                    <a:pt x="3294" y="208"/>
                  </a:cubicBezTo>
                  <a:cubicBezTo>
                    <a:pt x="3331" y="168"/>
                    <a:pt x="3351" y="124"/>
                    <a:pt x="3386" y="85"/>
                  </a:cubicBezTo>
                  <a:lnTo>
                    <a:pt x="3386" y="80"/>
                  </a:lnTo>
                  <a:cubicBezTo>
                    <a:pt x="3423" y="39"/>
                    <a:pt x="3371" y="0"/>
                    <a:pt x="3315"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6"/>
            <p:cNvSpPr/>
            <p:nvPr/>
          </p:nvSpPr>
          <p:spPr>
            <a:xfrm>
              <a:off x="5026525" y="4154875"/>
              <a:ext cx="7775" cy="6075"/>
            </a:xfrm>
            <a:custGeom>
              <a:avLst/>
              <a:gdLst/>
              <a:ahLst/>
              <a:cxnLst/>
              <a:rect l="l" t="t" r="r" b="b"/>
              <a:pathLst>
                <a:path w="311" h="243" extrusionOk="0">
                  <a:moveTo>
                    <a:pt x="157" y="1"/>
                  </a:moveTo>
                  <a:cubicBezTo>
                    <a:pt x="1" y="1"/>
                    <a:pt x="1" y="242"/>
                    <a:pt x="157" y="242"/>
                  </a:cubicBezTo>
                  <a:cubicBezTo>
                    <a:pt x="310" y="242"/>
                    <a:pt x="310" y="1"/>
                    <a:pt x="157"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6"/>
            <p:cNvSpPr/>
            <p:nvPr/>
          </p:nvSpPr>
          <p:spPr>
            <a:xfrm>
              <a:off x="5002150" y="4132700"/>
              <a:ext cx="9075" cy="8975"/>
            </a:xfrm>
            <a:custGeom>
              <a:avLst/>
              <a:gdLst/>
              <a:ahLst/>
              <a:cxnLst/>
              <a:rect l="l" t="t" r="r" b="b"/>
              <a:pathLst>
                <a:path w="363" h="359" extrusionOk="0">
                  <a:moveTo>
                    <a:pt x="207" y="1"/>
                  </a:moveTo>
                  <a:cubicBezTo>
                    <a:pt x="150" y="1"/>
                    <a:pt x="99" y="29"/>
                    <a:pt x="73" y="77"/>
                  </a:cubicBezTo>
                  <a:lnTo>
                    <a:pt x="22" y="143"/>
                  </a:lnTo>
                  <a:cubicBezTo>
                    <a:pt x="11" y="159"/>
                    <a:pt x="7" y="178"/>
                    <a:pt x="5" y="196"/>
                  </a:cubicBezTo>
                  <a:cubicBezTo>
                    <a:pt x="1" y="216"/>
                    <a:pt x="3" y="236"/>
                    <a:pt x="9" y="253"/>
                  </a:cubicBezTo>
                  <a:lnTo>
                    <a:pt x="22" y="288"/>
                  </a:lnTo>
                  <a:lnTo>
                    <a:pt x="44" y="317"/>
                  </a:lnTo>
                  <a:cubicBezTo>
                    <a:pt x="58" y="330"/>
                    <a:pt x="73" y="341"/>
                    <a:pt x="91" y="345"/>
                  </a:cubicBezTo>
                  <a:cubicBezTo>
                    <a:pt x="102" y="352"/>
                    <a:pt x="115" y="356"/>
                    <a:pt x="128" y="356"/>
                  </a:cubicBezTo>
                  <a:cubicBezTo>
                    <a:pt x="135" y="358"/>
                    <a:pt x="142" y="359"/>
                    <a:pt x="149" y="359"/>
                  </a:cubicBezTo>
                  <a:cubicBezTo>
                    <a:pt x="160" y="359"/>
                    <a:pt x="172" y="357"/>
                    <a:pt x="183" y="354"/>
                  </a:cubicBezTo>
                  <a:lnTo>
                    <a:pt x="218" y="339"/>
                  </a:lnTo>
                  <a:lnTo>
                    <a:pt x="284" y="288"/>
                  </a:lnTo>
                  <a:cubicBezTo>
                    <a:pt x="332" y="262"/>
                    <a:pt x="361" y="211"/>
                    <a:pt x="361" y="157"/>
                  </a:cubicBezTo>
                  <a:cubicBezTo>
                    <a:pt x="363" y="135"/>
                    <a:pt x="356" y="115"/>
                    <a:pt x="347" y="95"/>
                  </a:cubicBezTo>
                  <a:cubicBezTo>
                    <a:pt x="341" y="77"/>
                    <a:pt x="330" y="60"/>
                    <a:pt x="315" y="47"/>
                  </a:cubicBezTo>
                  <a:cubicBezTo>
                    <a:pt x="297" y="27"/>
                    <a:pt x="273" y="14"/>
                    <a:pt x="246" y="5"/>
                  </a:cubicBezTo>
                  <a:lnTo>
                    <a:pt x="207" y="1"/>
                  </a:ln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6"/>
            <p:cNvSpPr/>
            <p:nvPr/>
          </p:nvSpPr>
          <p:spPr>
            <a:xfrm>
              <a:off x="4996825" y="4178825"/>
              <a:ext cx="10300" cy="7975"/>
            </a:xfrm>
            <a:custGeom>
              <a:avLst/>
              <a:gdLst/>
              <a:ahLst/>
              <a:cxnLst/>
              <a:rect l="l" t="t" r="r" b="b"/>
              <a:pathLst>
                <a:path w="412" h="319" extrusionOk="0">
                  <a:moveTo>
                    <a:pt x="205" y="0"/>
                  </a:moveTo>
                  <a:cubicBezTo>
                    <a:pt x="0" y="0"/>
                    <a:pt x="0" y="319"/>
                    <a:pt x="205" y="319"/>
                  </a:cubicBezTo>
                  <a:cubicBezTo>
                    <a:pt x="411" y="319"/>
                    <a:pt x="411" y="0"/>
                    <a:pt x="205"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 name="Picture 8" descr="A group of people standing in front of a crowd posing for the camera&#10;&#10;Description automatically generated">
            <a:extLst>
              <a:ext uri="{FF2B5EF4-FFF2-40B4-BE49-F238E27FC236}">
                <a16:creationId xmlns:a16="http://schemas.microsoft.com/office/drawing/2014/main" id="{E25097A7-6EB4-B84F-9CE5-67732A54EE8C}"/>
              </a:ext>
            </a:extLst>
          </p:cNvPr>
          <p:cNvPicPr>
            <a:picLocks noChangeAspect="1"/>
          </p:cNvPicPr>
          <p:nvPr/>
        </p:nvPicPr>
        <p:blipFill>
          <a:blip r:embed="rId3"/>
          <a:stretch>
            <a:fillRect/>
          </a:stretch>
        </p:blipFill>
        <p:spPr>
          <a:xfrm>
            <a:off x="1963972" y="1328176"/>
            <a:ext cx="5726282" cy="367356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61"/>
        <p:cNvGrpSpPr/>
        <p:nvPr/>
      </p:nvGrpSpPr>
      <p:grpSpPr>
        <a:xfrm>
          <a:off x="0" y="0"/>
          <a:ext cx="0" cy="0"/>
          <a:chOff x="0" y="0"/>
          <a:chExt cx="0" cy="0"/>
        </a:xfrm>
      </p:grpSpPr>
      <p:grpSp>
        <p:nvGrpSpPr>
          <p:cNvPr id="1362" name="Google Shape;1362;p39"/>
          <p:cNvGrpSpPr/>
          <p:nvPr/>
        </p:nvGrpSpPr>
        <p:grpSpPr>
          <a:xfrm rot="367901">
            <a:off x="5720718" y="166363"/>
            <a:ext cx="3512612" cy="2080022"/>
            <a:chOff x="3270900" y="2843975"/>
            <a:chExt cx="1469475" cy="375975"/>
          </a:xfrm>
        </p:grpSpPr>
        <p:sp>
          <p:nvSpPr>
            <p:cNvPr id="1363" name="Google Shape;1363;p39"/>
            <p:cNvSpPr/>
            <p:nvPr/>
          </p:nvSpPr>
          <p:spPr>
            <a:xfrm>
              <a:off x="3270900" y="2843975"/>
              <a:ext cx="1469475" cy="375975"/>
            </a:xfrm>
            <a:custGeom>
              <a:avLst/>
              <a:gdLst/>
              <a:ahLst/>
              <a:cxnLst/>
              <a:rect l="l" t="t" r="r" b="b"/>
              <a:pathLst>
                <a:path w="58779" h="15039" extrusionOk="0">
                  <a:moveTo>
                    <a:pt x="40" y="251"/>
                  </a:moveTo>
                  <a:cubicBezTo>
                    <a:pt x="0" y="251"/>
                    <a:pt x="108" y="313"/>
                    <a:pt x="425" y="472"/>
                  </a:cubicBezTo>
                  <a:cubicBezTo>
                    <a:pt x="883" y="701"/>
                    <a:pt x="1509" y="808"/>
                    <a:pt x="2169" y="870"/>
                  </a:cubicBezTo>
                  <a:lnTo>
                    <a:pt x="2169" y="870"/>
                  </a:lnTo>
                  <a:cubicBezTo>
                    <a:pt x="1206" y="656"/>
                    <a:pt x="142" y="251"/>
                    <a:pt x="40" y="251"/>
                  </a:cubicBezTo>
                  <a:close/>
                  <a:moveTo>
                    <a:pt x="10025" y="1"/>
                  </a:moveTo>
                  <a:cubicBezTo>
                    <a:pt x="9252" y="1"/>
                    <a:pt x="8347" y="54"/>
                    <a:pt x="7228" y="181"/>
                  </a:cubicBezTo>
                  <a:cubicBezTo>
                    <a:pt x="5795" y="343"/>
                    <a:pt x="4856" y="538"/>
                    <a:pt x="3475" y="957"/>
                  </a:cubicBezTo>
                  <a:lnTo>
                    <a:pt x="3475" y="957"/>
                  </a:lnTo>
                  <a:cubicBezTo>
                    <a:pt x="3050" y="932"/>
                    <a:pt x="2602" y="911"/>
                    <a:pt x="2169" y="870"/>
                  </a:cubicBezTo>
                  <a:lnTo>
                    <a:pt x="2169" y="870"/>
                  </a:lnTo>
                  <a:cubicBezTo>
                    <a:pt x="2516" y="947"/>
                    <a:pt x="2850" y="1000"/>
                    <a:pt x="3121" y="1000"/>
                  </a:cubicBezTo>
                  <a:cubicBezTo>
                    <a:pt x="3256" y="1000"/>
                    <a:pt x="3376" y="987"/>
                    <a:pt x="3474" y="957"/>
                  </a:cubicBezTo>
                  <a:cubicBezTo>
                    <a:pt x="3474" y="957"/>
                    <a:pt x="3475" y="957"/>
                    <a:pt x="3475" y="957"/>
                  </a:cubicBezTo>
                  <a:lnTo>
                    <a:pt x="3475" y="957"/>
                  </a:lnTo>
                  <a:cubicBezTo>
                    <a:pt x="3921" y="982"/>
                    <a:pt x="4343" y="1010"/>
                    <a:pt x="4696" y="1067"/>
                  </a:cubicBezTo>
                  <a:cubicBezTo>
                    <a:pt x="6111" y="1291"/>
                    <a:pt x="7522" y="1547"/>
                    <a:pt x="8918" y="1867"/>
                  </a:cubicBezTo>
                  <a:cubicBezTo>
                    <a:pt x="11944" y="2558"/>
                    <a:pt x="14923" y="3538"/>
                    <a:pt x="17647" y="5046"/>
                  </a:cubicBezTo>
                  <a:cubicBezTo>
                    <a:pt x="21049" y="6930"/>
                    <a:pt x="23627" y="7708"/>
                    <a:pt x="26956" y="9717"/>
                  </a:cubicBezTo>
                  <a:cubicBezTo>
                    <a:pt x="33431" y="13626"/>
                    <a:pt x="41225" y="15038"/>
                    <a:pt x="48933" y="15038"/>
                  </a:cubicBezTo>
                  <a:cubicBezTo>
                    <a:pt x="51669" y="15038"/>
                    <a:pt x="54395" y="14860"/>
                    <a:pt x="57046" y="14552"/>
                  </a:cubicBezTo>
                  <a:cubicBezTo>
                    <a:pt x="57853" y="14459"/>
                    <a:pt x="58778" y="13851"/>
                    <a:pt x="58687" y="13045"/>
                  </a:cubicBezTo>
                  <a:cubicBezTo>
                    <a:pt x="58643" y="12668"/>
                    <a:pt x="58365" y="12363"/>
                    <a:pt x="58068" y="12126"/>
                  </a:cubicBezTo>
                  <a:cubicBezTo>
                    <a:pt x="56243" y="10673"/>
                    <a:pt x="53649" y="10981"/>
                    <a:pt x="51319" y="10871"/>
                  </a:cubicBezTo>
                  <a:cubicBezTo>
                    <a:pt x="49167" y="10768"/>
                    <a:pt x="47138" y="9869"/>
                    <a:pt x="44999" y="9606"/>
                  </a:cubicBezTo>
                  <a:cubicBezTo>
                    <a:pt x="33862" y="8232"/>
                    <a:pt x="26530" y="2093"/>
                    <a:pt x="18708" y="1371"/>
                  </a:cubicBezTo>
                  <a:cubicBezTo>
                    <a:pt x="14172" y="953"/>
                    <a:pt x="13284" y="1"/>
                    <a:pt x="10025" y="1"/>
                  </a:cubicBezTo>
                  <a:close/>
                </a:path>
              </a:pathLst>
            </a:custGeom>
            <a:solidFill>
              <a:srgbClr val="F46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39"/>
            <p:cNvSpPr/>
            <p:nvPr/>
          </p:nvSpPr>
          <p:spPr>
            <a:xfrm>
              <a:off x="3845125" y="2930600"/>
              <a:ext cx="13800" cy="4825"/>
            </a:xfrm>
            <a:custGeom>
              <a:avLst/>
              <a:gdLst/>
              <a:ahLst/>
              <a:cxnLst/>
              <a:rect l="l" t="t" r="r" b="b"/>
              <a:pathLst>
                <a:path w="552" h="193" extrusionOk="0">
                  <a:moveTo>
                    <a:pt x="480" y="0"/>
                  </a:moveTo>
                  <a:cubicBezTo>
                    <a:pt x="344" y="6"/>
                    <a:pt x="210" y="27"/>
                    <a:pt x="75" y="42"/>
                  </a:cubicBezTo>
                  <a:cubicBezTo>
                    <a:pt x="55" y="43"/>
                    <a:pt x="36" y="51"/>
                    <a:pt x="23" y="64"/>
                  </a:cubicBezTo>
                  <a:cubicBezTo>
                    <a:pt x="9" y="78"/>
                    <a:pt x="0" y="97"/>
                    <a:pt x="0" y="117"/>
                  </a:cubicBezTo>
                  <a:cubicBezTo>
                    <a:pt x="2" y="152"/>
                    <a:pt x="31" y="192"/>
                    <a:pt x="70" y="192"/>
                  </a:cubicBezTo>
                  <a:cubicBezTo>
                    <a:pt x="71" y="192"/>
                    <a:pt x="73" y="192"/>
                    <a:pt x="75" y="192"/>
                  </a:cubicBezTo>
                  <a:cubicBezTo>
                    <a:pt x="218" y="178"/>
                    <a:pt x="359" y="168"/>
                    <a:pt x="499" y="144"/>
                  </a:cubicBezTo>
                  <a:cubicBezTo>
                    <a:pt x="533" y="137"/>
                    <a:pt x="550" y="103"/>
                    <a:pt x="552" y="73"/>
                  </a:cubicBezTo>
                  <a:cubicBezTo>
                    <a:pt x="552" y="67"/>
                    <a:pt x="552" y="60"/>
                    <a:pt x="550" y="54"/>
                  </a:cubicBezTo>
                  <a:cubicBezTo>
                    <a:pt x="540" y="22"/>
                    <a:pt x="512" y="1"/>
                    <a:pt x="480"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39"/>
            <p:cNvSpPr/>
            <p:nvPr/>
          </p:nvSpPr>
          <p:spPr>
            <a:xfrm>
              <a:off x="3855900" y="2919575"/>
              <a:ext cx="10825" cy="5700"/>
            </a:xfrm>
            <a:custGeom>
              <a:avLst/>
              <a:gdLst/>
              <a:ahLst/>
              <a:cxnLst/>
              <a:rect l="l" t="t" r="r" b="b"/>
              <a:pathLst>
                <a:path w="433" h="228" extrusionOk="0">
                  <a:moveTo>
                    <a:pt x="128" y="203"/>
                  </a:moveTo>
                  <a:cubicBezTo>
                    <a:pt x="126" y="204"/>
                    <a:pt x="126" y="204"/>
                    <a:pt x="126" y="204"/>
                  </a:cubicBezTo>
                  <a:cubicBezTo>
                    <a:pt x="126" y="204"/>
                    <a:pt x="127" y="204"/>
                    <a:pt x="128" y="203"/>
                  </a:cubicBezTo>
                  <a:close/>
                  <a:moveTo>
                    <a:pt x="302" y="0"/>
                  </a:moveTo>
                  <a:cubicBezTo>
                    <a:pt x="267" y="3"/>
                    <a:pt x="235" y="8"/>
                    <a:pt x="202" y="17"/>
                  </a:cubicBezTo>
                  <a:cubicBezTo>
                    <a:pt x="138" y="36"/>
                    <a:pt x="79" y="68"/>
                    <a:pt x="28" y="111"/>
                  </a:cubicBezTo>
                  <a:cubicBezTo>
                    <a:pt x="1" y="134"/>
                    <a:pt x="3" y="184"/>
                    <a:pt x="28" y="208"/>
                  </a:cubicBezTo>
                  <a:cubicBezTo>
                    <a:pt x="41" y="221"/>
                    <a:pt x="58" y="227"/>
                    <a:pt x="76" y="227"/>
                  </a:cubicBezTo>
                  <a:cubicBezTo>
                    <a:pt x="93" y="227"/>
                    <a:pt x="110" y="221"/>
                    <a:pt x="124" y="208"/>
                  </a:cubicBezTo>
                  <a:lnTo>
                    <a:pt x="123" y="206"/>
                  </a:lnTo>
                  <a:cubicBezTo>
                    <a:pt x="126" y="204"/>
                    <a:pt x="128" y="202"/>
                    <a:pt x="131" y="200"/>
                  </a:cubicBezTo>
                  <a:lnTo>
                    <a:pt x="131" y="200"/>
                  </a:lnTo>
                  <a:cubicBezTo>
                    <a:pt x="131" y="200"/>
                    <a:pt x="129" y="202"/>
                    <a:pt x="128" y="203"/>
                  </a:cubicBezTo>
                  <a:lnTo>
                    <a:pt x="128" y="203"/>
                  </a:lnTo>
                  <a:cubicBezTo>
                    <a:pt x="128" y="203"/>
                    <a:pt x="129" y="202"/>
                    <a:pt x="129" y="202"/>
                  </a:cubicBezTo>
                  <a:cubicBezTo>
                    <a:pt x="135" y="198"/>
                    <a:pt x="140" y="194"/>
                    <a:pt x="145" y="190"/>
                  </a:cubicBezTo>
                  <a:cubicBezTo>
                    <a:pt x="156" y="183"/>
                    <a:pt x="167" y="177"/>
                    <a:pt x="179" y="170"/>
                  </a:cubicBezTo>
                  <a:cubicBezTo>
                    <a:pt x="184" y="167"/>
                    <a:pt x="190" y="165"/>
                    <a:pt x="197" y="162"/>
                  </a:cubicBezTo>
                  <a:cubicBezTo>
                    <a:pt x="197" y="161"/>
                    <a:pt x="198" y="161"/>
                    <a:pt x="199" y="161"/>
                  </a:cubicBezTo>
                  <a:lnTo>
                    <a:pt x="199" y="161"/>
                  </a:lnTo>
                  <a:cubicBezTo>
                    <a:pt x="199" y="161"/>
                    <a:pt x="199" y="161"/>
                    <a:pt x="199" y="161"/>
                  </a:cubicBezTo>
                  <a:cubicBezTo>
                    <a:pt x="200" y="161"/>
                    <a:pt x="201" y="160"/>
                    <a:pt x="203" y="159"/>
                  </a:cubicBezTo>
                  <a:lnTo>
                    <a:pt x="203" y="159"/>
                  </a:lnTo>
                  <a:cubicBezTo>
                    <a:pt x="202" y="160"/>
                    <a:pt x="200" y="160"/>
                    <a:pt x="199" y="161"/>
                  </a:cubicBezTo>
                  <a:lnTo>
                    <a:pt x="199" y="161"/>
                  </a:lnTo>
                  <a:cubicBezTo>
                    <a:pt x="199" y="161"/>
                    <a:pt x="200" y="160"/>
                    <a:pt x="203" y="159"/>
                  </a:cubicBezTo>
                  <a:cubicBezTo>
                    <a:pt x="204" y="158"/>
                    <a:pt x="204" y="158"/>
                    <a:pt x="205" y="158"/>
                  </a:cubicBezTo>
                  <a:lnTo>
                    <a:pt x="205" y="158"/>
                  </a:lnTo>
                  <a:cubicBezTo>
                    <a:pt x="205" y="158"/>
                    <a:pt x="204" y="159"/>
                    <a:pt x="203" y="159"/>
                  </a:cubicBezTo>
                  <a:lnTo>
                    <a:pt x="203" y="159"/>
                  </a:lnTo>
                  <a:cubicBezTo>
                    <a:pt x="204" y="159"/>
                    <a:pt x="205" y="158"/>
                    <a:pt x="205" y="158"/>
                  </a:cubicBezTo>
                  <a:lnTo>
                    <a:pt x="205" y="158"/>
                  </a:lnTo>
                  <a:cubicBezTo>
                    <a:pt x="217" y="153"/>
                    <a:pt x="230" y="149"/>
                    <a:pt x="242" y="146"/>
                  </a:cubicBezTo>
                  <a:cubicBezTo>
                    <a:pt x="256" y="142"/>
                    <a:pt x="267" y="140"/>
                    <a:pt x="280" y="136"/>
                  </a:cubicBezTo>
                  <a:lnTo>
                    <a:pt x="300" y="133"/>
                  </a:lnTo>
                  <a:lnTo>
                    <a:pt x="303" y="133"/>
                  </a:lnTo>
                  <a:cubicBezTo>
                    <a:pt x="300" y="134"/>
                    <a:pt x="299" y="134"/>
                    <a:pt x="299" y="134"/>
                  </a:cubicBezTo>
                  <a:cubicBezTo>
                    <a:pt x="299" y="134"/>
                    <a:pt x="305" y="133"/>
                    <a:pt x="306" y="133"/>
                  </a:cubicBezTo>
                  <a:cubicBezTo>
                    <a:pt x="319" y="132"/>
                    <a:pt x="333" y="131"/>
                    <a:pt x="345" y="131"/>
                  </a:cubicBezTo>
                  <a:cubicBezTo>
                    <a:pt x="348" y="131"/>
                    <a:pt x="350" y="131"/>
                    <a:pt x="352" y="131"/>
                  </a:cubicBezTo>
                  <a:cubicBezTo>
                    <a:pt x="362" y="131"/>
                    <a:pt x="373" y="129"/>
                    <a:pt x="382" y="126"/>
                  </a:cubicBezTo>
                  <a:cubicBezTo>
                    <a:pt x="391" y="123"/>
                    <a:pt x="398" y="120"/>
                    <a:pt x="405" y="116"/>
                  </a:cubicBezTo>
                  <a:cubicBezTo>
                    <a:pt x="422" y="106"/>
                    <a:pt x="433" y="88"/>
                    <a:pt x="432" y="69"/>
                  </a:cubicBezTo>
                  <a:cubicBezTo>
                    <a:pt x="432" y="49"/>
                    <a:pt x="421" y="32"/>
                    <a:pt x="405" y="22"/>
                  </a:cubicBezTo>
                  <a:cubicBezTo>
                    <a:pt x="398" y="16"/>
                    <a:pt x="391" y="11"/>
                    <a:pt x="382" y="8"/>
                  </a:cubicBezTo>
                  <a:cubicBezTo>
                    <a:pt x="370" y="4"/>
                    <a:pt x="357" y="0"/>
                    <a:pt x="343"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39"/>
            <p:cNvSpPr/>
            <p:nvPr/>
          </p:nvSpPr>
          <p:spPr>
            <a:xfrm>
              <a:off x="4065050" y="3127375"/>
              <a:ext cx="26350" cy="6400"/>
            </a:xfrm>
            <a:custGeom>
              <a:avLst/>
              <a:gdLst/>
              <a:ahLst/>
              <a:cxnLst/>
              <a:rect l="l" t="t" r="r" b="b"/>
              <a:pathLst>
                <a:path w="1054" h="256" extrusionOk="0">
                  <a:moveTo>
                    <a:pt x="893" y="3"/>
                  </a:moveTo>
                  <a:cubicBezTo>
                    <a:pt x="864" y="4"/>
                    <a:pt x="836" y="6"/>
                    <a:pt x="807" y="9"/>
                  </a:cubicBezTo>
                  <a:cubicBezTo>
                    <a:pt x="750" y="14"/>
                    <a:pt x="694" y="20"/>
                    <a:pt x="637" y="26"/>
                  </a:cubicBezTo>
                  <a:lnTo>
                    <a:pt x="295" y="63"/>
                  </a:lnTo>
                  <a:cubicBezTo>
                    <a:pt x="258" y="67"/>
                    <a:pt x="220" y="70"/>
                    <a:pt x="183" y="77"/>
                  </a:cubicBezTo>
                  <a:cubicBezTo>
                    <a:pt x="150" y="83"/>
                    <a:pt x="119" y="90"/>
                    <a:pt x="88" y="100"/>
                  </a:cubicBezTo>
                  <a:cubicBezTo>
                    <a:pt x="1" y="124"/>
                    <a:pt x="19" y="253"/>
                    <a:pt x="109" y="253"/>
                  </a:cubicBezTo>
                  <a:lnTo>
                    <a:pt x="128" y="254"/>
                  </a:lnTo>
                  <a:lnTo>
                    <a:pt x="143" y="254"/>
                  </a:lnTo>
                  <a:cubicBezTo>
                    <a:pt x="125" y="254"/>
                    <a:pt x="162" y="256"/>
                    <a:pt x="161" y="256"/>
                  </a:cubicBezTo>
                  <a:lnTo>
                    <a:pt x="194" y="256"/>
                  </a:lnTo>
                  <a:cubicBezTo>
                    <a:pt x="222" y="256"/>
                    <a:pt x="251" y="251"/>
                    <a:pt x="279" y="247"/>
                  </a:cubicBezTo>
                  <a:lnTo>
                    <a:pt x="449" y="230"/>
                  </a:lnTo>
                  <a:cubicBezTo>
                    <a:pt x="563" y="217"/>
                    <a:pt x="678" y="205"/>
                    <a:pt x="791" y="191"/>
                  </a:cubicBezTo>
                  <a:cubicBezTo>
                    <a:pt x="828" y="186"/>
                    <a:pt x="866" y="184"/>
                    <a:pt x="902" y="177"/>
                  </a:cubicBezTo>
                  <a:cubicBezTo>
                    <a:pt x="918" y="174"/>
                    <a:pt x="932" y="169"/>
                    <a:pt x="946" y="166"/>
                  </a:cubicBezTo>
                  <a:cubicBezTo>
                    <a:pt x="955" y="164"/>
                    <a:pt x="963" y="162"/>
                    <a:pt x="972" y="160"/>
                  </a:cubicBezTo>
                  <a:cubicBezTo>
                    <a:pt x="989" y="155"/>
                    <a:pt x="1004" y="146"/>
                    <a:pt x="1017" y="135"/>
                  </a:cubicBezTo>
                  <a:cubicBezTo>
                    <a:pt x="1054" y="106"/>
                    <a:pt x="1042" y="38"/>
                    <a:pt x="1002" y="18"/>
                  </a:cubicBezTo>
                  <a:cubicBezTo>
                    <a:pt x="967" y="1"/>
                    <a:pt x="930" y="4"/>
                    <a:pt x="893" y="3"/>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39"/>
            <p:cNvSpPr/>
            <p:nvPr/>
          </p:nvSpPr>
          <p:spPr>
            <a:xfrm>
              <a:off x="4439100" y="3121250"/>
              <a:ext cx="21650" cy="7400"/>
            </a:xfrm>
            <a:custGeom>
              <a:avLst/>
              <a:gdLst/>
              <a:ahLst/>
              <a:cxnLst/>
              <a:rect l="l" t="t" r="r" b="b"/>
              <a:pathLst>
                <a:path w="866" h="296" extrusionOk="0">
                  <a:moveTo>
                    <a:pt x="770" y="0"/>
                  </a:moveTo>
                  <a:cubicBezTo>
                    <a:pt x="750" y="1"/>
                    <a:pt x="730" y="4"/>
                    <a:pt x="711" y="10"/>
                  </a:cubicBezTo>
                  <a:lnTo>
                    <a:pt x="622" y="30"/>
                  </a:lnTo>
                  <a:lnTo>
                    <a:pt x="434" y="72"/>
                  </a:lnTo>
                  <a:lnTo>
                    <a:pt x="61" y="154"/>
                  </a:lnTo>
                  <a:cubicBezTo>
                    <a:pt x="23" y="166"/>
                    <a:pt x="1" y="205"/>
                    <a:pt x="11" y="243"/>
                  </a:cubicBezTo>
                  <a:cubicBezTo>
                    <a:pt x="20" y="275"/>
                    <a:pt x="49" y="295"/>
                    <a:pt x="81" y="295"/>
                  </a:cubicBezTo>
                  <a:cubicBezTo>
                    <a:pt x="87" y="295"/>
                    <a:pt x="93" y="295"/>
                    <a:pt x="99" y="293"/>
                  </a:cubicBezTo>
                  <a:lnTo>
                    <a:pt x="100" y="293"/>
                  </a:lnTo>
                  <a:lnTo>
                    <a:pt x="474" y="215"/>
                  </a:lnTo>
                  <a:lnTo>
                    <a:pt x="659" y="176"/>
                  </a:lnTo>
                  <a:lnTo>
                    <a:pt x="752" y="157"/>
                  </a:lnTo>
                  <a:cubicBezTo>
                    <a:pt x="771" y="154"/>
                    <a:pt x="790" y="149"/>
                    <a:pt x="807" y="139"/>
                  </a:cubicBezTo>
                  <a:cubicBezTo>
                    <a:pt x="826" y="128"/>
                    <a:pt x="841" y="111"/>
                    <a:pt x="851" y="92"/>
                  </a:cubicBezTo>
                  <a:cubicBezTo>
                    <a:pt x="865" y="69"/>
                    <a:pt x="857" y="38"/>
                    <a:pt x="833" y="23"/>
                  </a:cubicBezTo>
                  <a:cubicBezTo>
                    <a:pt x="814" y="10"/>
                    <a:pt x="793" y="2"/>
                    <a:pt x="770"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39"/>
            <p:cNvSpPr/>
            <p:nvPr/>
          </p:nvSpPr>
          <p:spPr>
            <a:xfrm>
              <a:off x="4463250" y="3129575"/>
              <a:ext cx="22075" cy="7975"/>
            </a:xfrm>
            <a:custGeom>
              <a:avLst/>
              <a:gdLst/>
              <a:ahLst/>
              <a:cxnLst/>
              <a:rect l="l" t="t" r="r" b="b"/>
              <a:pathLst>
                <a:path w="883" h="319" extrusionOk="0">
                  <a:moveTo>
                    <a:pt x="794" y="1"/>
                  </a:moveTo>
                  <a:cubicBezTo>
                    <a:pt x="768" y="1"/>
                    <a:pt x="742" y="8"/>
                    <a:pt x="717" y="14"/>
                  </a:cubicBezTo>
                  <a:cubicBezTo>
                    <a:pt x="685" y="21"/>
                    <a:pt x="653" y="31"/>
                    <a:pt x="622" y="39"/>
                  </a:cubicBezTo>
                  <a:cubicBezTo>
                    <a:pt x="561" y="56"/>
                    <a:pt x="500" y="73"/>
                    <a:pt x="439" y="91"/>
                  </a:cubicBezTo>
                  <a:cubicBezTo>
                    <a:pt x="379" y="108"/>
                    <a:pt x="318" y="125"/>
                    <a:pt x="258" y="145"/>
                  </a:cubicBezTo>
                  <a:lnTo>
                    <a:pt x="70" y="206"/>
                  </a:lnTo>
                  <a:cubicBezTo>
                    <a:pt x="0" y="222"/>
                    <a:pt x="20" y="319"/>
                    <a:pt x="81" y="319"/>
                  </a:cubicBezTo>
                  <a:cubicBezTo>
                    <a:pt x="87" y="319"/>
                    <a:pt x="93" y="318"/>
                    <a:pt x="100" y="316"/>
                  </a:cubicBezTo>
                  <a:lnTo>
                    <a:pt x="100" y="317"/>
                  </a:lnTo>
                  <a:lnTo>
                    <a:pt x="293" y="276"/>
                  </a:lnTo>
                  <a:cubicBezTo>
                    <a:pt x="356" y="264"/>
                    <a:pt x="417" y="248"/>
                    <a:pt x="478" y="233"/>
                  </a:cubicBezTo>
                  <a:cubicBezTo>
                    <a:pt x="539" y="219"/>
                    <a:pt x="601" y="204"/>
                    <a:pt x="662" y="188"/>
                  </a:cubicBezTo>
                  <a:cubicBezTo>
                    <a:pt x="694" y="179"/>
                    <a:pt x="727" y="172"/>
                    <a:pt x="757" y="163"/>
                  </a:cubicBezTo>
                  <a:cubicBezTo>
                    <a:pt x="798" y="150"/>
                    <a:pt x="847" y="140"/>
                    <a:pt x="867" y="99"/>
                  </a:cubicBezTo>
                  <a:cubicBezTo>
                    <a:pt x="883" y="70"/>
                    <a:pt x="873" y="33"/>
                    <a:pt x="845" y="15"/>
                  </a:cubicBezTo>
                  <a:cubicBezTo>
                    <a:pt x="829" y="4"/>
                    <a:pt x="812" y="1"/>
                    <a:pt x="794"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39"/>
            <p:cNvSpPr/>
            <p:nvPr/>
          </p:nvSpPr>
          <p:spPr>
            <a:xfrm>
              <a:off x="4088575" y="3140300"/>
              <a:ext cx="15225" cy="3725"/>
            </a:xfrm>
            <a:custGeom>
              <a:avLst/>
              <a:gdLst/>
              <a:ahLst/>
              <a:cxnLst/>
              <a:rect l="l" t="t" r="r" b="b"/>
              <a:pathLst>
                <a:path w="609" h="149" extrusionOk="0">
                  <a:moveTo>
                    <a:pt x="574" y="1"/>
                  </a:moveTo>
                  <a:cubicBezTo>
                    <a:pt x="553" y="1"/>
                    <a:pt x="534" y="8"/>
                    <a:pt x="514" y="14"/>
                  </a:cubicBezTo>
                  <a:cubicBezTo>
                    <a:pt x="492" y="19"/>
                    <a:pt x="471" y="25"/>
                    <a:pt x="449" y="31"/>
                  </a:cubicBezTo>
                  <a:cubicBezTo>
                    <a:pt x="406" y="44"/>
                    <a:pt x="362" y="54"/>
                    <a:pt x="316" y="62"/>
                  </a:cubicBezTo>
                  <a:cubicBezTo>
                    <a:pt x="250" y="73"/>
                    <a:pt x="184" y="78"/>
                    <a:pt x="117" y="78"/>
                  </a:cubicBezTo>
                  <a:cubicBezTo>
                    <a:pt x="94" y="78"/>
                    <a:pt x="71" y="78"/>
                    <a:pt x="49" y="76"/>
                  </a:cubicBezTo>
                  <a:cubicBezTo>
                    <a:pt x="48" y="76"/>
                    <a:pt x="47" y="76"/>
                    <a:pt x="46" y="76"/>
                  </a:cubicBezTo>
                  <a:cubicBezTo>
                    <a:pt x="0" y="76"/>
                    <a:pt x="0" y="146"/>
                    <a:pt x="46" y="146"/>
                  </a:cubicBezTo>
                  <a:cubicBezTo>
                    <a:pt x="47" y="146"/>
                    <a:pt x="48" y="146"/>
                    <a:pt x="49" y="146"/>
                  </a:cubicBezTo>
                  <a:cubicBezTo>
                    <a:pt x="77" y="148"/>
                    <a:pt x="106" y="149"/>
                    <a:pt x="135" y="149"/>
                  </a:cubicBezTo>
                  <a:cubicBezTo>
                    <a:pt x="200" y="149"/>
                    <a:pt x="266" y="144"/>
                    <a:pt x="330" y="134"/>
                  </a:cubicBezTo>
                  <a:cubicBezTo>
                    <a:pt x="377" y="127"/>
                    <a:pt x="422" y="118"/>
                    <a:pt x="467" y="106"/>
                  </a:cubicBezTo>
                  <a:cubicBezTo>
                    <a:pt x="488" y="99"/>
                    <a:pt x="509" y="92"/>
                    <a:pt x="530" y="84"/>
                  </a:cubicBezTo>
                  <a:cubicBezTo>
                    <a:pt x="553" y="75"/>
                    <a:pt x="582" y="68"/>
                    <a:pt x="597" y="48"/>
                  </a:cubicBezTo>
                  <a:cubicBezTo>
                    <a:pt x="608" y="34"/>
                    <a:pt x="608" y="6"/>
                    <a:pt x="585" y="1"/>
                  </a:cubicBezTo>
                  <a:cubicBezTo>
                    <a:pt x="582" y="1"/>
                    <a:pt x="578" y="1"/>
                    <a:pt x="574"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3" name="Google Shape;1503;p39"/>
          <p:cNvSpPr txBox="1">
            <a:spLocks noGrp="1"/>
          </p:cNvSpPr>
          <p:nvPr>
            <p:ph type="ctrTitle"/>
          </p:nvPr>
        </p:nvSpPr>
        <p:spPr>
          <a:xfrm flipH="1">
            <a:off x="1767300" y="645446"/>
            <a:ext cx="5609400" cy="3487200"/>
          </a:xfrm>
          <a:prstGeom prst="rect">
            <a:avLst/>
          </a:prstGeom>
        </p:spPr>
        <p:txBody>
          <a:bodyPr spcFirstLastPara="1" wrap="square" lIns="91425" tIns="91425" rIns="91425" bIns="91425" anchor="ctr" anchorCtr="0">
            <a:noAutofit/>
          </a:bodyPr>
          <a:lstStyle/>
          <a:p>
            <a:pPr lvl="0" algn="l"/>
            <a:r>
              <a:rPr lang="en-US" sz="2000" dirty="0">
                <a:solidFill>
                  <a:srgbClr val="1C1E21"/>
                </a:solidFill>
                <a:highlight>
                  <a:srgbClr val="F2F3F5"/>
                </a:highlight>
                <a:latin typeface="Abel"/>
                <a:ea typeface="Abel"/>
                <a:cs typeface="Abel"/>
                <a:sym typeface="Abel"/>
              </a:rPr>
              <a:t>“When we share more stories from more people, we have a chance to change the narrative landscape of diabetes. We have an opportunity to replace misconceptions with truth. Our beautifully diverse stories can make all the difference in the world. Share yours. Start now!”  </a:t>
            </a:r>
            <a:r>
              <a:rPr lang="en-US" sz="2000" dirty="0">
                <a:solidFill>
                  <a:srgbClr val="F37876"/>
                </a:solidFill>
                <a:latin typeface="Abel"/>
                <a:ea typeface="Abel"/>
                <a:cs typeface="Abel"/>
                <a:sym typeface="Abel"/>
              </a:rPr>
              <a:t>—Kerri Sparling</a:t>
            </a:r>
            <a:endParaRPr lang="en-US" sz="2000" dirty="0">
              <a:latin typeface="Abel"/>
              <a:ea typeface="Abel"/>
              <a:cs typeface="Abel"/>
              <a:sym typeface="Abel"/>
            </a:endParaRPr>
          </a:p>
        </p:txBody>
      </p:sp>
      <p:sp>
        <p:nvSpPr>
          <p:cNvPr id="1504" name="Google Shape;1504;p39"/>
          <p:cNvSpPr/>
          <p:nvPr/>
        </p:nvSpPr>
        <p:spPr>
          <a:xfrm>
            <a:off x="4444400" y="2917675"/>
            <a:ext cx="2642300" cy="1477850"/>
          </a:xfrm>
          <a:custGeom>
            <a:avLst/>
            <a:gdLst/>
            <a:ahLst/>
            <a:cxnLst/>
            <a:rect l="l" t="t" r="r" b="b"/>
            <a:pathLst>
              <a:path w="105692" h="59114" extrusionOk="0">
                <a:moveTo>
                  <a:pt x="0" y="23344"/>
                </a:moveTo>
                <a:cubicBezTo>
                  <a:pt x="0" y="42086"/>
                  <a:pt x="38082" y="61231"/>
                  <a:pt x="50794" y="47458"/>
                </a:cubicBezTo>
                <a:cubicBezTo>
                  <a:pt x="53327" y="44713"/>
                  <a:pt x="51258" y="37865"/>
                  <a:pt x="47715" y="36684"/>
                </a:cubicBezTo>
                <a:cubicBezTo>
                  <a:pt x="42661" y="34999"/>
                  <a:pt x="35088" y="37115"/>
                  <a:pt x="32580" y="41815"/>
                </a:cubicBezTo>
                <a:cubicBezTo>
                  <a:pt x="29070" y="48394"/>
                  <a:pt x="39820" y="57692"/>
                  <a:pt x="47202" y="58746"/>
                </a:cubicBezTo>
                <a:cubicBezTo>
                  <a:pt x="59984" y="60571"/>
                  <a:pt x="75781" y="55335"/>
                  <a:pt x="83374" y="44893"/>
                </a:cubicBezTo>
                <a:cubicBezTo>
                  <a:pt x="88778" y="37462"/>
                  <a:pt x="86681" y="26658"/>
                  <a:pt x="90300" y="18213"/>
                </a:cubicBezTo>
                <a:cubicBezTo>
                  <a:pt x="93431" y="10907"/>
                  <a:pt x="99077" y="4407"/>
                  <a:pt x="105692" y="0"/>
                </a:cubicBezTo>
              </a:path>
            </a:pathLst>
          </a:custGeom>
          <a:noFill/>
          <a:ln w="19050" cap="flat" cmpd="sng">
            <a:solidFill>
              <a:schemeClr val="accent1"/>
            </a:solidFill>
            <a:prstDash val="dash"/>
            <a:round/>
            <a:headEnd type="none" w="med" len="med"/>
            <a:tailEnd type="none" w="med" len="med"/>
          </a:ln>
        </p:spPr>
      </p:sp>
      <p:grpSp>
        <p:nvGrpSpPr>
          <p:cNvPr id="1505" name="Google Shape;1505;p39"/>
          <p:cNvGrpSpPr/>
          <p:nvPr/>
        </p:nvGrpSpPr>
        <p:grpSpPr>
          <a:xfrm>
            <a:off x="7864705" y="228538"/>
            <a:ext cx="621817" cy="501781"/>
            <a:chOff x="7514750" y="4210883"/>
            <a:chExt cx="953999" cy="769838"/>
          </a:xfrm>
        </p:grpSpPr>
        <p:sp>
          <p:nvSpPr>
            <p:cNvPr id="1506" name="Google Shape;1506;p39"/>
            <p:cNvSpPr/>
            <p:nvPr/>
          </p:nvSpPr>
          <p:spPr>
            <a:xfrm>
              <a:off x="8024561" y="4469182"/>
              <a:ext cx="243136" cy="460933"/>
            </a:xfrm>
            <a:custGeom>
              <a:avLst/>
              <a:gdLst/>
              <a:ahLst/>
              <a:cxnLst/>
              <a:rect l="l" t="t" r="r" b="b"/>
              <a:pathLst>
                <a:path w="3368" h="6385" extrusionOk="0">
                  <a:moveTo>
                    <a:pt x="2453" y="0"/>
                  </a:moveTo>
                  <a:cubicBezTo>
                    <a:pt x="1997" y="0"/>
                    <a:pt x="1513" y="355"/>
                    <a:pt x="1213" y="747"/>
                  </a:cubicBezTo>
                  <a:cubicBezTo>
                    <a:pt x="554" y="1606"/>
                    <a:pt x="225" y="2680"/>
                    <a:pt x="102" y="3754"/>
                  </a:cubicBezTo>
                  <a:cubicBezTo>
                    <a:pt x="1" y="4626"/>
                    <a:pt x="29" y="5506"/>
                    <a:pt x="82" y="6385"/>
                  </a:cubicBezTo>
                  <a:cubicBezTo>
                    <a:pt x="480" y="6365"/>
                    <a:pt x="879" y="6352"/>
                    <a:pt x="1279" y="6347"/>
                  </a:cubicBezTo>
                  <a:lnTo>
                    <a:pt x="1677" y="6341"/>
                  </a:lnTo>
                  <a:cubicBezTo>
                    <a:pt x="2537" y="4946"/>
                    <a:pt x="3021" y="3326"/>
                    <a:pt x="3273" y="1698"/>
                  </a:cubicBezTo>
                  <a:cubicBezTo>
                    <a:pt x="3361" y="1132"/>
                    <a:pt x="3368" y="435"/>
                    <a:pt x="2884" y="126"/>
                  </a:cubicBezTo>
                  <a:cubicBezTo>
                    <a:pt x="2748" y="39"/>
                    <a:pt x="2602" y="0"/>
                    <a:pt x="2453"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9"/>
            <p:cNvSpPr/>
            <p:nvPr/>
          </p:nvSpPr>
          <p:spPr>
            <a:xfrm>
              <a:off x="7780773" y="4269286"/>
              <a:ext cx="284790" cy="657651"/>
            </a:xfrm>
            <a:custGeom>
              <a:avLst/>
              <a:gdLst/>
              <a:ahLst/>
              <a:cxnLst/>
              <a:rect l="l" t="t" r="r" b="b"/>
              <a:pathLst>
                <a:path w="3945" h="9110" extrusionOk="0">
                  <a:moveTo>
                    <a:pt x="787" y="0"/>
                  </a:moveTo>
                  <a:cubicBezTo>
                    <a:pt x="685" y="0"/>
                    <a:pt x="588" y="26"/>
                    <a:pt x="521" y="101"/>
                  </a:cubicBezTo>
                  <a:cubicBezTo>
                    <a:pt x="466" y="158"/>
                    <a:pt x="444" y="237"/>
                    <a:pt x="424" y="316"/>
                  </a:cubicBezTo>
                  <a:cubicBezTo>
                    <a:pt x="0" y="1964"/>
                    <a:pt x="727" y="3663"/>
                    <a:pt x="1439" y="5207"/>
                  </a:cubicBezTo>
                  <a:lnTo>
                    <a:pt x="3207" y="9053"/>
                  </a:lnTo>
                  <a:lnTo>
                    <a:pt x="3945" y="9110"/>
                  </a:lnTo>
                  <a:cubicBezTo>
                    <a:pt x="3938" y="7406"/>
                    <a:pt x="3804" y="5706"/>
                    <a:pt x="3538" y="4021"/>
                  </a:cubicBezTo>
                  <a:cubicBezTo>
                    <a:pt x="3409" y="3193"/>
                    <a:pt x="3242" y="2357"/>
                    <a:pt x="2851" y="1617"/>
                  </a:cubicBezTo>
                  <a:cubicBezTo>
                    <a:pt x="2460" y="874"/>
                    <a:pt x="1810" y="233"/>
                    <a:pt x="997" y="29"/>
                  </a:cubicBezTo>
                  <a:cubicBezTo>
                    <a:pt x="930" y="13"/>
                    <a:pt x="857" y="0"/>
                    <a:pt x="787"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39"/>
            <p:cNvSpPr/>
            <p:nvPr/>
          </p:nvSpPr>
          <p:spPr>
            <a:xfrm>
              <a:off x="8003842" y="4210883"/>
              <a:ext cx="185889" cy="717641"/>
            </a:xfrm>
            <a:custGeom>
              <a:avLst/>
              <a:gdLst/>
              <a:ahLst/>
              <a:cxnLst/>
              <a:rect l="l" t="t" r="r" b="b"/>
              <a:pathLst>
                <a:path w="2575" h="9941" extrusionOk="0">
                  <a:moveTo>
                    <a:pt x="980" y="0"/>
                  </a:moveTo>
                  <a:cubicBezTo>
                    <a:pt x="972" y="0"/>
                    <a:pt x="964" y="0"/>
                    <a:pt x="956" y="1"/>
                  </a:cubicBezTo>
                  <a:cubicBezTo>
                    <a:pt x="764" y="14"/>
                    <a:pt x="635" y="196"/>
                    <a:pt x="554" y="368"/>
                  </a:cubicBezTo>
                  <a:cubicBezTo>
                    <a:pt x="229" y="1044"/>
                    <a:pt x="198" y="1819"/>
                    <a:pt x="176" y="2571"/>
                  </a:cubicBezTo>
                  <a:cubicBezTo>
                    <a:pt x="125" y="4268"/>
                    <a:pt x="73" y="5966"/>
                    <a:pt x="20" y="7666"/>
                  </a:cubicBezTo>
                  <a:cubicBezTo>
                    <a:pt x="7" y="8129"/>
                    <a:pt x="0" y="8621"/>
                    <a:pt x="235" y="9023"/>
                  </a:cubicBezTo>
                  <a:lnTo>
                    <a:pt x="892" y="9941"/>
                  </a:lnTo>
                  <a:cubicBezTo>
                    <a:pt x="1039" y="9936"/>
                    <a:pt x="1188" y="9932"/>
                    <a:pt x="1338" y="9930"/>
                  </a:cubicBezTo>
                  <a:cubicBezTo>
                    <a:pt x="2295" y="7470"/>
                    <a:pt x="2574" y="4797"/>
                    <a:pt x="2141" y="2193"/>
                  </a:cubicBezTo>
                  <a:cubicBezTo>
                    <a:pt x="2023" y="1492"/>
                    <a:pt x="1841" y="772"/>
                    <a:pt x="1375" y="236"/>
                  </a:cubicBezTo>
                  <a:cubicBezTo>
                    <a:pt x="1271" y="115"/>
                    <a:pt x="1135" y="0"/>
                    <a:pt x="980" y="0"/>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9"/>
            <p:cNvSpPr/>
            <p:nvPr/>
          </p:nvSpPr>
          <p:spPr>
            <a:xfrm>
              <a:off x="7731322" y="4624175"/>
              <a:ext cx="309839" cy="312799"/>
            </a:xfrm>
            <a:custGeom>
              <a:avLst/>
              <a:gdLst/>
              <a:ahLst/>
              <a:cxnLst/>
              <a:rect l="l" t="t" r="r" b="b"/>
              <a:pathLst>
                <a:path w="4292" h="4333" extrusionOk="0">
                  <a:moveTo>
                    <a:pt x="415" y="0"/>
                  </a:moveTo>
                  <a:cubicBezTo>
                    <a:pt x="382" y="0"/>
                    <a:pt x="350" y="5"/>
                    <a:pt x="318" y="17"/>
                  </a:cubicBezTo>
                  <a:cubicBezTo>
                    <a:pt x="171" y="72"/>
                    <a:pt x="112" y="245"/>
                    <a:pt x="90" y="401"/>
                  </a:cubicBezTo>
                  <a:cubicBezTo>
                    <a:pt x="0" y="1073"/>
                    <a:pt x="268" y="1756"/>
                    <a:pt x="679" y="2299"/>
                  </a:cubicBezTo>
                  <a:cubicBezTo>
                    <a:pt x="1089" y="2841"/>
                    <a:pt x="1630" y="3265"/>
                    <a:pt x="2165" y="3684"/>
                  </a:cubicBezTo>
                  <a:lnTo>
                    <a:pt x="2996" y="4332"/>
                  </a:lnTo>
                  <a:cubicBezTo>
                    <a:pt x="3211" y="4306"/>
                    <a:pt x="3426" y="4286"/>
                    <a:pt x="3641" y="4269"/>
                  </a:cubicBezTo>
                  <a:cubicBezTo>
                    <a:pt x="3841" y="4253"/>
                    <a:pt x="4039" y="4242"/>
                    <a:pt x="4239" y="4233"/>
                  </a:cubicBezTo>
                  <a:lnTo>
                    <a:pt x="4291" y="4174"/>
                  </a:lnTo>
                  <a:cubicBezTo>
                    <a:pt x="3859" y="2307"/>
                    <a:pt x="2436" y="702"/>
                    <a:pt x="632" y="50"/>
                  </a:cubicBezTo>
                  <a:cubicBezTo>
                    <a:pt x="563" y="24"/>
                    <a:pt x="488" y="0"/>
                    <a:pt x="415"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39"/>
            <p:cNvSpPr/>
            <p:nvPr/>
          </p:nvSpPr>
          <p:spPr>
            <a:xfrm>
              <a:off x="7514750" y="4638613"/>
              <a:ext cx="106264" cy="330053"/>
            </a:xfrm>
            <a:custGeom>
              <a:avLst/>
              <a:gdLst/>
              <a:ahLst/>
              <a:cxnLst/>
              <a:rect l="l" t="t" r="r" b="b"/>
              <a:pathLst>
                <a:path w="1472" h="4572" extrusionOk="0">
                  <a:moveTo>
                    <a:pt x="262" y="0"/>
                  </a:moveTo>
                  <a:cubicBezTo>
                    <a:pt x="250" y="0"/>
                    <a:pt x="237" y="4"/>
                    <a:pt x="226" y="12"/>
                  </a:cubicBezTo>
                  <a:cubicBezTo>
                    <a:pt x="206" y="32"/>
                    <a:pt x="193" y="61"/>
                    <a:pt x="193" y="91"/>
                  </a:cubicBezTo>
                  <a:cubicBezTo>
                    <a:pt x="0" y="1587"/>
                    <a:pt x="428" y="3155"/>
                    <a:pt x="1357" y="4343"/>
                  </a:cubicBezTo>
                  <a:lnTo>
                    <a:pt x="1346" y="4571"/>
                  </a:lnTo>
                  <a:cubicBezTo>
                    <a:pt x="1410" y="3776"/>
                    <a:pt x="1471" y="2973"/>
                    <a:pt x="1359" y="2182"/>
                  </a:cubicBezTo>
                  <a:cubicBezTo>
                    <a:pt x="1245" y="1391"/>
                    <a:pt x="938" y="603"/>
                    <a:pt x="360" y="52"/>
                  </a:cubicBezTo>
                  <a:cubicBezTo>
                    <a:pt x="333" y="26"/>
                    <a:pt x="296" y="0"/>
                    <a:pt x="262" y="0"/>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9"/>
            <p:cNvSpPr/>
            <p:nvPr/>
          </p:nvSpPr>
          <p:spPr>
            <a:xfrm>
              <a:off x="8176666" y="4630600"/>
              <a:ext cx="145607" cy="350122"/>
            </a:xfrm>
            <a:custGeom>
              <a:avLst/>
              <a:gdLst/>
              <a:ahLst/>
              <a:cxnLst/>
              <a:rect l="l" t="t" r="r" b="b"/>
              <a:pathLst>
                <a:path w="2017" h="4850" extrusionOk="0">
                  <a:moveTo>
                    <a:pt x="1887" y="0"/>
                  </a:moveTo>
                  <a:cubicBezTo>
                    <a:pt x="1384" y="470"/>
                    <a:pt x="870" y="951"/>
                    <a:pt x="540" y="1555"/>
                  </a:cubicBezTo>
                  <a:cubicBezTo>
                    <a:pt x="0" y="2541"/>
                    <a:pt x="7" y="3727"/>
                    <a:pt x="77" y="4849"/>
                  </a:cubicBezTo>
                  <a:lnTo>
                    <a:pt x="514" y="4777"/>
                  </a:lnTo>
                  <a:cubicBezTo>
                    <a:pt x="1212" y="3569"/>
                    <a:pt x="1693" y="2245"/>
                    <a:pt x="1930" y="868"/>
                  </a:cubicBezTo>
                  <a:cubicBezTo>
                    <a:pt x="1981" y="578"/>
                    <a:pt x="2016" y="264"/>
                    <a:pt x="1887" y="0"/>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9"/>
            <p:cNvSpPr/>
            <p:nvPr/>
          </p:nvSpPr>
          <p:spPr>
            <a:xfrm>
              <a:off x="8367683" y="4462179"/>
              <a:ext cx="101066" cy="466203"/>
            </a:xfrm>
            <a:custGeom>
              <a:avLst/>
              <a:gdLst/>
              <a:ahLst/>
              <a:cxnLst/>
              <a:rect l="l" t="t" r="r" b="b"/>
              <a:pathLst>
                <a:path w="1400" h="6458" extrusionOk="0">
                  <a:moveTo>
                    <a:pt x="180" y="1"/>
                  </a:moveTo>
                  <a:cubicBezTo>
                    <a:pt x="177" y="1"/>
                    <a:pt x="175" y="1"/>
                    <a:pt x="172" y="1"/>
                  </a:cubicBezTo>
                  <a:cubicBezTo>
                    <a:pt x="38" y="10"/>
                    <a:pt x="0" y="188"/>
                    <a:pt x="0" y="324"/>
                  </a:cubicBezTo>
                  <a:cubicBezTo>
                    <a:pt x="18" y="2386"/>
                    <a:pt x="246" y="4442"/>
                    <a:pt x="679" y="6458"/>
                  </a:cubicBezTo>
                  <a:cubicBezTo>
                    <a:pt x="752" y="6453"/>
                    <a:pt x="824" y="6451"/>
                    <a:pt x="896" y="6449"/>
                  </a:cubicBezTo>
                  <a:cubicBezTo>
                    <a:pt x="1254" y="5537"/>
                    <a:pt x="1399" y="4558"/>
                    <a:pt x="1318" y="3583"/>
                  </a:cubicBezTo>
                  <a:cubicBezTo>
                    <a:pt x="1221" y="2423"/>
                    <a:pt x="806" y="1316"/>
                    <a:pt x="396" y="227"/>
                  </a:cubicBezTo>
                  <a:cubicBezTo>
                    <a:pt x="357" y="122"/>
                    <a:pt x="289" y="1"/>
                    <a:pt x="180" y="1"/>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3" name="Google Shape;1513;p39"/>
          <p:cNvGrpSpPr/>
          <p:nvPr/>
        </p:nvGrpSpPr>
        <p:grpSpPr>
          <a:xfrm>
            <a:off x="117035" y="490946"/>
            <a:ext cx="890185" cy="675108"/>
            <a:chOff x="4725044" y="4077175"/>
            <a:chExt cx="398900" cy="347475"/>
          </a:xfrm>
        </p:grpSpPr>
        <p:sp>
          <p:nvSpPr>
            <p:cNvPr id="1514" name="Google Shape;1514;p39"/>
            <p:cNvSpPr/>
            <p:nvPr/>
          </p:nvSpPr>
          <p:spPr>
            <a:xfrm>
              <a:off x="4725044" y="4077175"/>
              <a:ext cx="398900" cy="297393"/>
            </a:xfrm>
            <a:custGeom>
              <a:avLst/>
              <a:gdLst/>
              <a:ahLst/>
              <a:cxnLst/>
              <a:rect l="l" t="t" r="r" b="b"/>
              <a:pathLst>
                <a:path w="15956" h="9319" extrusionOk="0">
                  <a:moveTo>
                    <a:pt x="7919" y="1"/>
                  </a:moveTo>
                  <a:cubicBezTo>
                    <a:pt x="6674" y="1"/>
                    <a:pt x="5425" y="185"/>
                    <a:pt x="4303" y="548"/>
                  </a:cubicBezTo>
                  <a:cubicBezTo>
                    <a:pt x="3756" y="724"/>
                    <a:pt x="3235" y="939"/>
                    <a:pt x="2783" y="1211"/>
                  </a:cubicBezTo>
                  <a:cubicBezTo>
                    <a:pt x="1975" y="1692"/>
                    <a:pt x="1329" y="2406"/>
                    <a:pt x="932" y="3258"/>
                  </a:cubicBezTo>
                  <a:cubicBezTo>
                    <a:pt x="0" y="5237"/>
                    <a:pt x="795" y="7718"/>
                    <a:pt x="3444" y="8773"/>
                  </a:cubicBezTo>
                  <a:cubicBezTo>
                    <a:pt x="4426" y="9163"/>
                    <a:pt x="5521" y="9318"/>
                    <a:pt x="6649" y="9318"/>
                  </a:cubicBezTo>
                  <a:cubicBezTo>
                    <a:pt x="8094" y="9318"/>
                    <a:pt x="9592" y="9063"/>
                    <a:pt x="10975" y="8718"/>
                  </a:cubicBezTo>
                  <a:lnTo>
                    <a:pt x="10975" y="8718"/>
                  </a:lnTo>
                  <a:lnTo>
                    <a:pt x="9264" y="9159"/>
                  </a:lnTo>
                  <a:cubicBezTo>
                    <a:pt x="9282" y="9159"/>
                    <a:pt x="9301" y="9159"/>
                    <a:pt x="9319" y="9159"/>
                  </a:cubicBezTo>
                  <a:cubicBezTo>
                    <a:pt x="12107" y="9159"/>
                    <a:pt x="14699" y="7684"/>
                    <a:pt x="15325" y="5847"/>
                  </a:cubicBezTo>
                  <a:cubicBezTo>
                    <a:pt x="15956" y="3998"/>
                    <a:pt x="14658" y="1956"/>
                    <a:pt x="12336" y="888"/>
                  </a:cubicBezTo>
                  <a:cubicBezTo>
                    <a:pt x="11043" y="293"/>
                    <a:pt x="9484" y="1"/>
                    <a:pt x="7919" y="1"/>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9"/>
            <p:cNvSpPr/>
            <p:nvPr/>
          </p:nvSpPr>
          <p:spPr>
            <a:xfrm>
              <a:off x="4913100" y="4172025"/>
              <a:ext cx="21550" cy="252625"/>
            </a:xfrm>
            <a:custGeom>
              <a:avLst/>
              <a:gdLst/>
              <a:ahLst/>
              <a:cxnLst/>
              <a:rect l="l" t="t" r="r" b="b"/>
              <a:pathLst>
                <a:path w="862" h="10105" extrusionOk="0">
                  <a:moveTo>
                    <a:pt x="647" y="1"/>
                  </a:moveTo>
                  <a:cubicBezTo>
                    <a:pt x="568" y="1"/>
                    <a:pt x="488" y="21"/>
                    <a:pt x="479" y="59"/>
                  </a:cubicBezTo>
                  <a:cubicBezTo>
                    <a:pt x="398" y="424"/>
                    <a:pt x="398" y="795"/>
                    <a:pt x="378" y="1162"/>
                  </a:cubicBezTo>
                  <a:cubicBezTo>
                    <a:pt x="358" y="1520"/>
                    <a:pt x="339" y="1878"/>
                    <a:pt x="319" y="2236"/>
                  </a:cubicBezTo>
                  <a:cubicBezTo>
                    <a:pt x="246" y="3531"/>
                    <a:pt x="222" y="4827"/>
                    <a:pt x="174" y="6123"/>
                  </a:cubicBezTo>
                  <a:cubicBezTo>
                    <a:pt x="150" y="6771"/>
                    <a:pt x="125" y="7421"/>
                    <a:pt x="101" y="8071"/>
                  </a:cubicBezTo>
                  <a:cubicBezTo>
                    <a:pt x="90" y="8394"/>
                    <a:pt x="77" y="8717"/>
                    <a:pt x="66" y="9039"/>
                  </a:cubicBezTo>
                  <a:cubicBezTo>
                    <a:pt x="60" y="9200"/>
                    <a:pt x="53" y="9362"/>
                    <a:pt x="42" y="9523"/>
                  </a:cubicBezTo>
                  <a:cubicBezTo>
                    <a:pt x="33" y="9685"/>
                    <a:pt x="0" y="9848"/>
                    <a:pt x="55" y="10008"/>
                  </a:cubicBezTo>
                  <a:cubicBezTo>
                    <a:pt x="71" y="10056"/>
                    <a:pt x="145" y="10096"/>
                    <a:pt x="290" y="10105"/>
                  </a:cubicBezTo>
                  <a:cubicBezTo>
                    <a:pt x="298" y="10105"/>
                    <a:pt x="306" y="10105"/>
                    <a:pt x="315" y="10105"/>
                  </a:cubicBezTo>
                  <a:cubicBezTo>
                    <a:pt x="430" y="10105"/>
                    <a:pt x="568" y="10077"/>
                    <a:pt x="587" y="10034"/>
                  </a:cubicBezTo>
                  <a:cubicBezTo>
                    <a:pt x="661" y="9845"/>
                    <a:pt x="639" y="9659"/>
                    <a:pt x="639" y="9470"/>
                  </a:cubicBezTo>
                  <a:cubicBezTo>
                    <a:pt x="639" y="9290"/>
                    <a:pt x="644" y="9112"/>
                    <a:pt x="650" y="8932"/>
                  </a:cubicBezTo>
                  <a:cubicBezTo>
                    <a:pt x="659" y="8569"/>
                    <a:pt x="668" y="8205"/>
                    <a:pt x="679" y="7843"/>
                  </a:cubicBezTo>
                  <a:cubicBezTo>
                    <a:pt x="712" y="6547"/>
                    <a:pt x="747" y="5253"/>
                    <a:pt x="784" y="3958"/>
                  </a:cubicBezTo>
                  <a:cubicBezTo>
                    <a:pt x="802" y="3307"/>
                    <a:pt x="826" y="2657"/>
                    <a:pt x="833" y="2007"/>
                  </a:cubicBezTo>
                  <a:cubicBezTo>
                    <a:pt x="835" y="1684"/>
                    <a:pt x="846" y="1366"/>
                    <a:pt x="841" y="1041"/>
                  </a:cubicBezTo>
                  <a:cubicBezTo>
                    <a:pt x="835" y="714"/>
                    <a:pt x="861" y="384"/>
                    <a:pt x="809" y="59"/>
                  </a:cubicBezTo>
                  <a:cubicBezTo>
                    <a:pt x="802" y="20"/>
                    <a:pt x="725" y="1"/>
                    <a:pt x="647"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9"/>
            <p:cNvSpPr/>
            <p:nvPr/>
          </p:nvSpPr>
          <p:spPr>
            <a:xfrm>
              <a:off x="4796700" y="4226125"/>
              <a:ext cx="220125" cy="95400"/>
            </a:xfrm>
            <a:custGeom>
              <a:avLst/>
              <a:gdLst/>
              <a:ahLst/>
              <a:cxnLst/>
              <a:rect l="l" t="t" r="r" b="b"/>
              <a:pathLst>
                <a:path w="8805" h="3816" extrusionOk="0">
                  <a:moveTo>
                    <a:pt x="303" y="1"/>
                  </a:moveTo>
                  <a:cubicBezTo>
                    <a:pt x="152" y="1"/>
                    <a:pt x="1" y="117"/>
                    <a:pt x="108" y="217"/>
                  </a:cubicBezTo>
                  <a:cubicBezTo>
                    <a:pt x="429" y="515"/>
                    <a:pt x="795" y="792"/>
                    <a:pt x="1142" y="1078"/>
                  </a:cubicBezTo>
                  <a:lnTo>
                    <a:pt x="2150" y="1908"/>
                  </a:lnTo>
                  <a:cubicBezTo>
                    <a:pt x="2752" y="2402"/>
                    <a:pt x="3339" y="2905"/>
                    <a:pt x="3956" y="3390"/>
                  </a:cubicBezTo>
                  <a:cubicBezTo>
                    <a:pt x="4186" y="3570"/>
                    <a:pt x="4498" y="3759"/>
                    <a:pt x="4856" y="3805"/>
                  </a:cubicBezTo>
                  <a:cubicBezTo>
                    <a:pt x="4906" y="3812"/>
                    <a:pt x="4956" y="3816"/>
                    <a:pt x="5006" y="3816"/>
                  </a:cubicBezTo>
                  <a:cubicBezTo>
                    <a:pt x="5128" y="3816"/>
                    <a:pt x="5250" y="3795"/>
                    <a:pt x="5366" y="3752"/>
                  </a:cubicBezTo>
                  <a:cubicBezTo>
                    <a:pt x="5541" y="3687"/>
                    <a:pt x="5649" y="3570"/>
                    <a:pt x="5752" y="3458"/>
                  </a:cubicBezTo>
                  <a:cubicBezTo>
                    <a:pt x="6266" y="2911"/>
                    <a:pt x="6778" y="2362"/>
                    <a:pt x="7283" y="1813"/>
                  </a:cubicBezTo>
                  <a:cubicBezTo>
                    <a:pt x="7790" y="1264"/>
                    <a:pt x="8315" y="722"/>
                    <a:pt x="8765" y="151"/>
                  </a:cubicBezTo>
                  <a:lnTo>
                    <a:pt x="8765" y="149"/>
                  </a:lnTo>
                  <a:cubicBezTo>
                    <a:pt x="8804" y="99"/>
                    <a:pt x="8748" y="59"/>
                    <a:pt x="8685" y="59"/>
                  </a:cubicBezTo>
                  <a:cubicBezTo>
                    <a:pt x="8657" y="59"/>
                    <a:pt x="8627" y="67"/>
                    <a:pt x="8605" y="87"/>
                  </a:cubicBezTo>
                  <a:cubicBezTo>
                    <a:pt x="7988" y="636"/>
                    <a:pt x="7445" y="1227"/>
                    <a:pt x="6885" y="1802"/>
                  </a:cubicBezTo>
                  <a:cubicBezTo>
                    <a:pt x="6383" y="2318"/>
                    <a:pt x="5888" y="2839"/>
                    <a:pt x="5388" y="3357"/>
                  </a:cubicBezTo>
                  <a:cubicBezTo>
                    <a:pt x="5306" y="3441"/>
                    <a:pt x="5216" y="3535"/>
                    <a:pt x="5054" y="3546"/>
                  </a:cubicBezTo>
                  <a:cubicBezTo>
                    <a:pt x="5039" y="3547"/>
                    <a:pt x="5025" y="3548"/>
                    <a:pt x="5010" y="3548"/>
                  </a:cubicBezTo>
                  <a:cubicBezTo>
                    <a:pt x="4878" y="3548"/>
                    <a:pt x="4748" y="3497"/>
                    <a:pt x="4643" y="3447"/>
                  </a:cubicBezTo>
                  <a:cubicBezTo>
                    <a:pt x="4322" y="3300"/>
                    <a:pt x="4096" y="3065"/>
                    <a:pt x="3855" y="2865"/>
                  </a:cubicBezTo>
                  <a:lnTo>
                    <a:pt x="2150" y="1453"/>
                  </a:lnTo>
                  <a:lnTo>
                    <a:pt x="1301" y="746"/>
                  </a:lnTo>
                  <a:cubicBezTo>
                    <a:pt x="1017" y="511"/>
                    <a:pt x="743" y="267"/>
                    <a:pt x="442" y="43"/>
                  </a:cubicBezTo>
                  <a:cubicBezTo>
                    <a:pt x="402" y="13"/>
                    <a:pt x="352" y="1"/>
                    <a:pt x="303"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9"/>
            <p:cNvSpPr/>
            <p:nvPr/>
          </p:nvSpPr>
          <p:spPr>
            <a:xfrm>
              <a:off x="4891150" y="4191050"/>
              <a:ext cx="85575" cy="46575"/>
            </a:xfrm>
            <a:custGeom>
              <a:avLst/>
              <a:gdLst/>
              <a:ahLst/>
              <a:cxnLst/>
              <a:rect l="l" t="t" r="r" b="b"/>
              <a:pathLst>
                <a:path w="3423" h="1863" extrusionOk="0">
                  <a:moveTo>
                    <a:pt x="3315" y="0"/>
                  </a:moveTo>
                  <a:cubicBezTo>
                    <a:pt x="3297" y="0"/>
                    <a:pt x="3278" y="4"/>
                    <a:pt x="3261" y="14"/>
                  </a:cubicBezTo>
                  <a:cubicBezTo>
                    <a:pt x="3208" y="49"/>
                    <a:pt x="3147" y="69"/>
                    <a:pt x="3099" y="104"/>
                  </a:cubicBezTo>
                  <a:cubicBezTo>
                    <a:pt x="3050" y="137"/>
                    <a:pt x="3009" y="172"/>
                    <a:pt x="2960" y="205"/>
                  </a:cubicBezTo>
                  <a:cubicBezTo>
                    <a:pt x="2870" y="269"/>
                    <a:pt x="2785" y="335"/>
                    <a:pt x="2701" y="401"/>
                  </a:cubicBezTo>
                  <a:cubicBezTo>
                    <a:pt x="2536" y="537"/>
                    <a:pt x="2374" y="673"/>
                    <a:pt x="2211" y="809"/>
                  </a:cubicBezTo>
                  <a:cubicBezTo>
                    <a:pt x="1942" y="1039"/>
                    <a:pt x="1669" y="1266"/>
                    <a:pt x="1405" y="1499"/>
                  </a:cubicBezTo>
                  <a:lnTo>
                    <a:pt x="1405" y="1499"/>
                  </a:lnTo>
                  <a:lnTo>
                    <a:pt x="920" y="1104"/>
                  </a:lnTo>
                  <a:lnTo>
                    <a:pt x="602" y="844"/>
                  </a:lnTo>
                  <a:cubicBezTo>
                    <a:pt x="551" y="803"/>
                    <a:pt x="503" y="761"/>
                    <a:pt x="450" y="721"/>
                  </a:cubicBezTo>
                  <a:cubicBezTo>
                    <a:pt x="386" y="673"/>
                    <a:pt x="323" y="656"/>
                    <a:pt x="239" y="627"/>
                  </a:cubicBezTo>
                  <a:cubicBezTo>
                    <a:pt x="219" y="621"/>
                    <a:pt x="197" y="618"/>
                    <a:pt x="175" y="618"/>
                  </a:cubicBezTo>
                  <a:cubicBezTo>
                    <a:pt x="85" y="618"/>
                    <a:pt x="0" y="669"/>
                    <a:pt x="31" y="737"/>
                  </a:cubicBezTo>
                  <a:cubicBezTo>
                    <a:pt x="55" y="794"/>
                    <a:pt x="66" y="847"/>
                    <a:pt x="121" y="895"/>
                  </a:cubicBezTo>
                  <a:cubicBezTo>
                    <a:pt x="176" y="941"/>
                    <a:pt x="235" y="985"/>
                    <a:pt x="290" y="1031"/>
                  </a:cubicBezTo>
                  <a:lnTo>
                    <a:pt x="610" y="1290"/>
                  </a:lnTo>
                  <a:lnTo>
                    <a:pt x="1269" y="1822"/>
                  </a:lnTo>
                  <a:cubicBezTo>
                    <a:pt x="1305" y="1851"/>
                    <a:pt x="1352" y="1863"/>
                    <a:pt x="1399" y="1863"/>
                  </a:cubicBezTo>
                  <a:cubicBezTo>
                    <a:pt x="1473" y="1863"/>
                    <a:pt x="1549" y="1833"/>
                    <a:pt x="1592" y="1793"/>
                  </a:cubicBezTo>
                  <a:cubicBezTo>
                    <a:pt x="1897" y="1512"/>
                    <a:pt x="2194" y="1224"/>
                    <a:pt x="2503" y="943"/>
                  </a:cubicBezTo>
                  <a:cubicBezTo>
                    <a:pt x="2659" y="803"/>
                    <a:pt x="2815" y="664"/>
                    <a:pt x="2971" y="524"/>
                  </a:cubicBezTo>
                  <a:cubicBezTo>
                    <a:pt x="3042" y="458"/>
                    <a:pt x="3110" y="390"/>
                    <a:pt x="3178" y="322"/>
                  </a:cubicBezTo>
                  <a:cubicBezTo>
                    <a:pt x="3215" y="284"/>
                    <a:pt x="3257" y="247"/>
                    <a:pt x="3294" y="208"/>
                  </a:cubicBezTo>
                  <a:cubicBezTo>
                    <a:pt x="3331" y="168"/>
                    <a:pt x="3351" y="124"/>
                    <a:pt x="3386" y="85"/>
                  </a:cubicBezTo>
                  <a:lnTo>
                    <a:pt x="3386" y="80"/>
                  </a:lnTo>
                  <a:cubicBezTo>
                    <a:pt x="3423" y="39"/>
                    <a:pt x="3371" y="0"/>
                    <a:pt x="3315"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39"/>
            <p:cNvSpPr/>
            <p:nvPr/>
          </p:nvSpPr>
          <p:spPr>
            <a:xfrm>
              <a:off x="5026525" y="4154875"/>
              <a:ext cx="7775" cy="6075"/>
            </a:xfrm>
            <a:custGeom>
              <a:avLst/>
              <a:gdLst/>
              <a:ahLst/>
              <a:cxnLst/>
              <a:rect l="l" t="t" r="r" b="b"/>
              <a:pathLst>
                <a:path w="311" h="243" extrusionOk="0">
                  <a:moveTo>
                    <a:pt x="157" y="1"/>
                  </a:moveTo>
                  <a:cubicBezTo>
                    <a:pt x="1" y="1"/>
                    <a:pt x="1" y="242"/>
                    <a:pt x="157" y="242"/>
                  </a:cubicBezTo>
                  <a:cubicBezTo>
                    <a:pt x="310" y="242"/>
                    <a:pt x="310" y="1"/>
                    <a:pt x="157"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39"/>
            <p:cNvSpPr/>
            <p:nvPr/>
          </p:nvSpPr>
          <p:spPr>
            <a:xfrm>
              <a:off x="5002150" y="4132700"/>
              <a:ext cx="9075" cy="8975"/>
            </a:xfrm>
            <a:custGeom>
              <a:avLst/>
              <a:gdLst/>
              <a:ahLst/>
              <a:cxnLst/>
              <a:rect l="l" t="t" r="r" b="b"/>
              <a:pathLst>
                <a:path w="363" h="359" extrusionOk="0">
                  <a:moveTo>
                    <a:pt x="207" y="1"/>
                  </a:moveTo>
                  <a:cubicBezTo>
                    <a:pt x="150" y="1"/>
                    <a:pt x="99" y="29"/>
                    <a:pt x="73" y="77"/>
                  </a:cubicBezTo>
                  <a:lnTo>
                    <a:pt x="22" y="143"/>
                  </a:lnTo>
                  <a:cubicBezTo>
                    <a:pt x="11" y="159"/>
                    <a:pt x="7" y="178"/>
                    <a:pt x="5" y="196"/>
                  </a:cubicBezTo>
                  <a:cubicBezTo>
                    <a:pt x="1" y="216"/>
                    <a:pt x="3" y="236"/>
                    <a:pt x="9" y="253"/>
                  </a:cubicBezTo>
                  <a:lnTo>
                    <a:pt x="22" y="288"/>
                  </a:lnTo>
                  <a:lnTo>
                    <a:pt x="44" y="317"/>
                  </a:lnTo>
                  <a:cubicBezTo>
                    <a:pt x="58" y="330"/>
                    <a:pt x="73" y="341"/>
                    <a:pt x="91" y="345"/>
                  </a:cubicBezTo>
                  <a:cubicBezTo>
                    <a:pt x="102" y="352"/>
                    <a:pt x="115" y="356"/>
                    <a:pt x="128" y="356"/>
                  </a:cubicBezTo>
                  <a:cubicBezTo>
                    <a:pt x="135" y="358"/>
                    <a:pt x="142" y="359"/>
                    <a:pt x="149" y="359"/>
                  </a:cubicBezTo>
                  <a:cubicBezTo>
                    <a:pt x="160" y="359"/>
                    <a:pt x="172" y="357"/>
                    <a:pt x="183" y="354"/>
                  </a:cubicBezTo>
                  <a:lnTo>
                    <a:pt x="218" y="339"/>
                  </a:lnTo>
                  <a:lnTo>
                    <a:pt x="284" y="288"/>
                  </a:lnTo>
                  <a:cubicBezTo>
                    <a:pt x="332" y="262"/>
                    <a:pt x="361" y="211"/>
                    <a:pt x="361" y="157"/>
                  </a:cubicBezTo>
                  <a:cubicBezTo>
                    <a:pt x="363" y="135"/>
                    <a:pt x="356" y="115"/>
                    <a:pt x="347" y="95"/>
                  </a:cubicBezTo>
                  <a:cubicBezTo>
                    <a:pt x="341" y="77"/>
                    <a:pt x="330" y="60"/>
                    <a:pt x="315" y="47"/>
                  </a:cubicBezTo>
                  <a:cubicBezTo>
                    <a:pt x="297" y="27"/>
                    <a:pt x="273" y="14"/>
                    <a:pt x="246" y="5"/>
                  </a:cubicBezTo>
                  <a:lnTo>
                    <a:pt x="207" y="1"/>
                  </a:ln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39"/>
            <p:cNvSpPr/>
            <p:nvPr/>
          </p:nvSpPr>
          <p:spPr>
            <a:xfrm>
              <a:off x="4996825" y="4178825"/>
              <a:ext cx="10300" cy="7975"/>
            </a:xfrm>
            <a:custGeom>
              <a:avLst/>
              <a:gdLst/>
              <a:ahLst/>
              <a:cxnLst/>
              <a:rect l="l" t="t" r="r" b="b"/>
              <a:pathLst>
                <a:path w="412" h="319" extrusionOk="0">
                  <a:moveTo>
                    <a:pt x="205" y="0"/>
                  </a:moveTo>
                  <a:cubicBezTo>
                    <a:pt x="0" y="0"/>
                    <a:pt x="0" y="319"/>
                    <a:pt x="205" y="319"/>
                  </a:cubicBezTo>
                  <a:cubicBezTo>
                    <a:pt x="411" y="319"/>
                    <a:pt x="411" y="0"/>
                    <a:pt x="205"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1" name="Google Shape;1521;p39"/>
          <p:cNvGrpSpPr/>
          <p:nvPr/>
        </p:nvGrpSpPr>
        <p:grpSpPr>
          <a:xfrm>
            <a:off x="2302041" y="3492117"/>
            <a:ext cx="448267" cy="640825"/>
            <a:chOff x="5979675" y="4640775"/>
            <a:chExt cx="241875" cy="345775"/>
          </a:xfrm>
        </p:grpSpPr>
        <p:sp>
          <p:nvSpPr>
            <p:cNvPr id="1522" name="Google Shape;1522;p39"/>
            <p:cNvSpPr/>
            <p:nvPr/>
          </p:nvSpPr>
          <p:spPr>
            <a:xfrm>
              <a:off x="6008100" y="4698050"/>
              <a:ext cx="80475" cy="288500"/>
            </a:xfrm>
            <a:custGeom>
              <a:avLst/>
              <a:gdLst/>
              <a:ahLst/>
              <a:cxnLst/>
              <a:rect l="l" t="t" r="r" b="b"/>
              <a:pathLst>
                <a:path w="3219" h="11540" extrusionOk="0">
                  <a:moveTo>
                    <a:pt x="1" y="0"/>
                  </a:moveTo>
                  <a:lnTo>
                    <a:pt x="1" y="0"/>
                  </a:lnTo>
                  <a:cubicBezTo>
                    <a:pt x="859" y="1536"/>
                    <a:pt x="1375" y="3238"/>
                    <a:pt x="1516" y="4992"/>
                  </a:cubicBezTo>
                  <a:cubicBezTo>
                    <a:pt x="1606" y="6126"/>
                    <a:pt x="1538" y="7272"/>
                    <a:pt x="1705" y="8396"/>
                  </a:cubicBezTo>
                  <a:cubicBezTo>
                    <a:pt x="1838" y="9291"/>
                    <a:pt x="2148" y="10201"/>
                    <a:pt x="2725" y="10885"/>
                  </a:cubicBezTo>
                  <a:lnTo>
                    <a:pt x="2725" y="10885"/>
                  </a:lnTo>
                  <a:cubicBezTo>
                    <a:pt x="2210" y="9347"/>
                    <a:pt x="2351" y="7625"/>
                    <a:pt x="2265" y="5981"/>
                  </a:cubicBezTo>
                  <a:cubicBezTo>
                    <a:pt x="2217" y="5078"/>
                    <a:pt x="2096" y="4180"/>
                    <a:pt x="1903" y="3295"/>
                  </a:cubicBezTo>
                  <a:cubicBezTo>
                    <a:pt x="1626" y="2021"/>
                    <a:pt x="1119" y="675"/>
                    <a:pt x="1" y="0"/>
                  </a:cubicBezTo>
                  <a:close/>
                  <a:moveTo>
                    <a:pt x="2725" y="10885"/>
                  </a:moveTo>
                  <a:cubicBezTo>
                    <a:pt x="2799" y="11107"/>
                    <a:pt x="2887" y="11325"/>
                    <a:pt x="2992" y="11539"/>
                  </a:cubicBezTo>
                  <a:lnTo>
                    <a:pt x="3218" y="11359"/>
                  </a:lnTo>
                  <a:cubicBezTo>
                    <a:pt x="3035" y="11218"/>
                    <a:pt x="2872" y="11059"/>
                    <a:pt x="2725" y="10885"/>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39"/>
            <p:cNvSpPr/>
            <p:nvPr/>
          </p:nvSpPr>
          <p:spPr>
            <a:xfrm>
              <a:off x="6087325" y="4640775"/>
              <a:ext cx="52850" cy="339950"/>
            </a:xfrm>
            <a:custGeom>
              <a:avLst/>
              <a:gdLst/>
              <a:ahLst/>
              <a:cxnLst/>
              <a:rect l="l" t="t" r="r" b="b"/>
              <a:pathLst>
                <a:path w="2114" h="13598" extrusionOk="0">
                  <a:moveTo>
                    <a:pt x="2076" y="1"/>
                  </a:moveTo>
                  <a:lnTo>
                    <a:pt x="2076" y="1"/>
                  </a:lnTo>
                  <a:cubicBezTo>
                    <a:pt x="475" y="4345"/>
                    <a:pt x="1" y="9023"/>
                    <a:pt x="695" y="13597"/>
                  </a:cubicBezTo>
                  <a:lnTo>
                    <a:pt x="1147" y="13593"/>
                  </a:lnTo>
                  <a:cubicBezTo>
                    <a:pt x="1802" y="9093"/>
                    <a:pt x="2113" y="4549"/>
                    <a:pt x="2076" y="1"/>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39"/>
            <p:cNvSpPr/>
            <p:nvPr/>
          </p:nvSpPr>
          <p:spPr>
            <a:xfrm>
              <a:off x="6133350" y="4694750"/>
              <a:ext cx="88200" cy="291675"/>
            </a:xfrm>
            <a:custGeom>
              <a:avLst/>
              <a:gdLst/>
              <a:ahLst/>
              <a:cxnLst/>
              <a:rect l="l" t="t" r="r" b="b"/>
              <a:pathLst>
                <a:path w="3528" h="11667" extrusionOk="0">
                  <a:moveTo>
                    <a:pt x="3527" y="1"/>
                  </a:moveTo>
                  <a:lnTo>
                    <a:pt x="3527" y="1"/>
                  </a:lnTo>
                  <a:cubicBezTo>
                    <a:pt x="2506" y="925"/>
                    <a:pt x="1845" y="2199"/>
                    <a:pt x="1469" y="3525"/>
                  </a:cubicBezTo>
                  <a:cubicBezTo>
                    <a:pt x="1092" y="4854"/>
                    <a:pt x="984" y="6240"/>
                    <a:pt x="929" y="7619"/>
                  </a:cubicBezTo>
                  <a:cubicBezTo>
                    <a:pt x="874" y="9025"/>
                    <a:pt x="839" y="10538"/>
                    <a:pt x="0" y="11667"/>
                  </a:cubicBezTo>
                  <a:lnTo>
                    <a:pt x="398" y="11530"/>
                  </a:lnTo>
                  <a:cubicBezTo>
                    <a:pt x="1199" y="9925"/>
                    <a:pt x="1775" y="8214"/>
                    <a:pt x="2108" y="6451"/>
                  </a:cubicBezTo>
                  <a:cubicBezTo>
                    <a:pt x="2521" y="4281"/>
                    <a:pt x="2576" y="1995"/>
                    <a:pt x="3527"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39"/>
            <p:cNvSpPr/>
            <p:nvPr/>
          </p:nvSpPr>
          <p:spPr>
            <a:xfrm>
              <a:off x="5979675" y="4815875"/>
              <a:ext cx="46625" cy="169850"/>
            </a:xfrm>
            <a:custGeom>
              <a:avLst/>
              <a:gdLst/>
              <a:ahLst/>
              <a:cxnLst/>
              <a:rect l="l" t="t" r="r" b="b"/>
              <a:pathLst>
                <a:path w="1865" h="6794" extrusionOk="0">
                  <a:moveTo>
                    <a:pt x="378" y="0"/>
                  </a:moveTo>
                  <a:lnTo>
                    <a:pt x="378" y="0"/>
                  </a:lnTo>
                  <a:cubicBezTo>
                    <a:pt x="0" y="2304"/>
                    <a:pt x="450" y="4737"/>
                    <a:pt x="1627" y="6754"/>
                  </a:cubicBezTo>
                  <a:lnTo>
                    <a:pt x="1746" y="6793"/>
                  </a:lnTo>
                  <a:cubicBezTo>
                    <a:pt x="1865" y="4450"/>
                    <a:pt x="1395" y="2115"/>
                    <a:pt x="378"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39"/>
            <p:cNvSpPr/>
            <p:nvPr/>
          </p:nvSpPr>
          <p:spPr>
            <a:xfrm>
              <a:off x="6072900" y="4675250"/>
              <a:ext cx="13975" cy="309825"/>
            </a:xfrm>
            <a:custGeom>
              <a:avLst/>
              <a:gdLst/>
              <a:ahLst/>
              <a:cxnLst/>
              <a:rect l="l" t="t" r="r" b="b"/>
              <a:pathLst>
                <a:path w="559" h="12393" extrusionOk="0">
                  <a:moveTo>
                    <a:pt x="480" y="0"/>
                  </a:moveTo>
                  <a:cubicBezTo>
                    <a:pt x="465" y="0"/>
                    <a:pt x="450" y="9"/>
                    <a:pt x="444" y="27"/>
                  </a:cubicBezTo>
                  <a:cubicBezTo>
                    <a:pt x="330" y="412"/>
                    <a:pt x="275" y="827"/>
                    <a:pt x="222" y="1224"/>
                  </a:cubicBezTo>
                  <a:cubicBezTo>
                    <a:pt x="167" y="1622"/>
                    <a:pt x="119" y="2019"/>
                    <a:pt x="84" y="2417"/>
                  </a:cubicBezTo>
                  <a:cubicBezTo>
                    <a:pt x="18" y="3216"/>
                    <a:pt x="5" y="4018"/>
                    <a:pt x="2" y="4817"/>
                  </a:cubicBezTo>
                  <a:cubicBezTo>
                    <a:pt x="0" y="6445"/>
                    <a:pt x="57" y="8072"/>
                    <a:pt x="99" y="9699"/>
                  </a:cubicBezTo>
                  <a:cubicBezTo>
                    <a:pt x="110" y="10156"/>
                    <a:pt x="121" y="10613"/>
                    <a:pt x="132" y="11072"/>
                  </a:cubicBezTo>
                  <a:cubicBezTo>
                    <a:pt x="139" y="11309"/>
                    <a:pt x="143" y="11546"/>
                    <a:pt x="152" y="11786"/>
                  </a:cubicBezTo>
                  <a:cubicBezTo>
                    <a:pt x="156" y="11959"/>
                    <a:pt x="117" y="12216"/>
                    <a:pt x="251" y="12350"/>
                  </a:cubicBezTo>
                  <a:cubicBezTo>
                    <a:pt x="279" y="12378"/>
                    <a:pt x="316" y="12392"/>
                    <a:pt x="354" y="12392"/>
                  </a:cubicBezTo>
                  <a:cubicBezTo>
                    <a:pt x="378" y="12392"/>
                    <a:pt x="402" y="12386"/>
                    <a:pt x="424" y="12374"/>
                  </a:cubicBezTo>
                  <a:cubicBezTo>
                    <a:pt x="502" y="12324"/>
                    <a:pt x="559" y="12192"/>
                    <a:pt x="456" y="12139"/>
                  </a:cubicBezTo>
                  <a:lnTo>
                    <a:pt x="456" y="12139"/>
                  </a:lnTo>
                  <a:cubicBezTo>
                    <a:pt x="456" y="12135"/>
                    <a:pt x="456" y="12132"/>
                    <a:pt x="457" y="12128"/>
                  </a:cubicBezTo>
                  <a:cubicBezTo>
                    <a:pt x="444" y="12086"/>
                    <a:pt x="455" y="12016"/>
                    <a:pt x="453" y="11970"/>
                  </a:cubicBezTo>
                  <a:cubicBezTo>
                    <a:pt x="453" y="11882"/>
                    <a:pt x="450" y="11794"/>
                    <a:pt x="448" y="11707"/>
                  </a:cubicBezTo>
                  <a:cubicBezTo>
                    <a:pt x="444" y="11496"/>
                    <a:pt x="437" y="11283"/>
                    <a:pt x="431" y="11072"/>
                  </a:cubicBezTo>
                  <a:cubicBezTo>
                    <a:pt x="420" y="10668"/>
                    <a:pt x="409" y="10261"/>
                    <a:pt x="395" y="9857"/>
                  </a:cubicBezTo>
                  <a:cubicBezTo>
                    <a:pt x="374" y="9056"/>
                    <a:pt x="352" y="8256"/>
                    <a:pt x="330" y="7455"/>
                  </a:cubicBezTo>
                  <a:cubicBezTo>
                    <a:pt x="286" y="5869"/>
                    <a:pt x="272" y="4290"/>
                    <a:pt x="325" y="2704"/>
                  </a:cubicBezTo>
                  <a:cubicBezTo>
                    <a:pt x="341" y="2263"/>
                    <a:pt x="365" y="1822"/>
                    <a:pt x="395" y="1380"/>
                  </a:cubicBezTo>
                  <a:cubicBezTo>
                    <a:pt x="426" y="932"/>
                    <a:pt x="497" y="484"/>
                    <a:pt x="516" y="36"/>
                  </a:cubicBezTo>
                  <a:cubicBezTo>
                    <a:pt x="516" y="13"/>
                    <a:pt x="498" y="0"/>
                    <a:pt x="480"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39"/>
            <p:cNvSpPr/>
            <p:nvPr/>
          </p:nvSpPr>
          <p:spPr>
            <a:xfrm>
              <a:off x="6046475" y="4682750"/>
              <a:ext cx="64175" cy="48100"/>
            </a:xfrm>
            <a:custGeom>
              <a:avLst/>
              <a:gdLst/>
              <a:ahLst/>
              <a:cxnLst/>
              <a:rect l="l" t="t" r="r" b="b"/>
              <a:pathLst>
                <a:path w="2567" h="1924" extrusionOk="0">
                  <a:moveTo>
                    <a:pt x="2461" y="0"/>
                  </a:moveTo>
                  <a:cubicBezTo>
                    <a:pt x="2430" y="0"/>
                    <a:pt x="2402" y="14"/>
                    <a:pt x="2388" y="46"/>
                  </a:cubicBezTo>
                  <a:cubicBezTo>
                    <a:pt x="2263" y="338"/>
                    <a:pt x="2179" y="634"/>
                    <a:pt x="2008" y="907"/>
                  </a:cubicBezTo>
                  <a:cubicBezTo>
                    <a:pt x="1835" y="1183"/>
                    <a:pt x="1613" y="1425"/>
                    <a:pt x="1354" y="1620"/>
                  </a:cubicBezTo>
                  <a:cubicBezTo>
                    <a:pt x="1255" y="1694"/>
                    <a:pt x="1127" y="1771"/>
                    <a:pt x="1002" y="1771"/>
                  </a:cubicBezTo>
                  <a:cubicBezTo>
                    <a:pt x="954" y="1771"/>
                    <a:pt x="907" y="1760"/>
                    <a:pt x="862" y="1732"/>
                  </a:cubicBezTo>
                  <a:cubicBezTo>
                    <a:pt x="708" y="1640"/>
                    <a:pt x="611" y="1416"/>
                    <a:pt x="526" y="1267"/>
                  </a:cubicBezTo>
                  <a:cubicBezTo>
                    <a:pt x="339" y="940"/>
                    <a:pt x="185" y="593"/>
                    <a:pt x="69" y="235"/>
                  </a:cubicBezTo>
                  <a:cubicBezTo>
                    <a:pt x="65" y="218"/>
                    <a:pt x="52" y="211"/>
                    <a:pt x="39" y="211"/>
                  </a:cubicBezTo>
                  <a:cubicBezTo>
                    <a:pt x="20" y="211"/>
                    <a:pt x="1" y="227"/>
                    <a:pt x="7" y="252"/>
                  </a:cubicBezTo>
                  <a:lnTo>
                    <a:pt x="7" y="254"/>
                  </a:lnTo>
                  <a:cubicBezTo>
                    <a:pt x="119" y="665"/>
                    <a:pt x="269" y="1074"/>
                    <a:pt x="477" y="1449"/>
                  </a:cubicBezTo>
                  <a:cubicBezTo>
                    <a:pt x="563" y="1605"/>
                    <a:pt x="653" y="1794"/>
                    <a:pt x="820" y="1880"/>
                  </a:cubicBezTo>
                  <a:cubicBezTo>
                    <a:pt x="881" y="1911"/>
                    <a:pt x="946" y="1924"/>
                    <a:pt x="1011" y="1924"/>
                  </a:cubicBezTo>
                  <a:cubicBezTo>
                    <a:pt x="1111" y="1924"/>
                    <a:pt x="1212" y="1894"/>
                    <a:pt x="1301" y="1851"/>
                  </a:cubicBezTo>
                  <a:cubicBezTo>
                    <a:pt x="1635" y="1697"/>
                    <a:pt x="1914" y="1401"/>
                    <a:pt x="2125" y="1109"/>
                  </a:cubicBezTo>
                  <a:cubicBezTo>
                    <a:pt x="2333" y="821"/>
                    <a:pt x="2540" y="454"/>
                    <a:pt x="2564" y="94"/>
                  </a:cubicBezTo>
                  <a:cubicBezTo>
                    <a:pt x="2566" y="39"/>
                    <a:pt x="2511" y="0"/>
                    <a:pt x="2461"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39"/>
            <p:cNvSpPr/>
            <p:nvPr/>
          </p:nvSpPr>
          <p:spPr>
            <a:xfrm>
              <a:off x="6062450" y="4673175"/>
              <a:ext cx="18600" cy="55125"/>
            </a:xfrm>
            <a:custGeom>
              <a:avLst/>
              <a:gdLst/>
              <a:ahLst/>
              <a:cxnLst/>
              <a:rect l="l" t="t" r="r" b="b"/>
              <a:pathLst>
                <a:path w="744" h="2205" extrusionOk="0">
                  <a:moveTo>
                    <a:pt x="83" y="0"/>
                  </a:moveTo>
                  <a:cubicBezTo>
                    <a:pt x="61" y="0"/>
                    <a:pt x="39" y="13"/>
                    <a:pt x="32" y="38"/>
                  </a:cubicBezTo>
                  <a:cubicBezTo>
                    <a:pt x="1" y="126"/>
                    <a:pt x="18" y="227"/>
                    <a:pt x="27" y="319"/>
                  </a:cubicBezTo>
                  <a:cubicBezTo>
                    <a:pt x="36" y="400"/>
                    <a:pt x="45" y="484"/>
                    <a:pt x="60" y="565"/>
                  </a:cubicBezTo>
                  <a:cubicBezTo>
                    <a:pt x="91" y="760"/>
                    <a:pt x="135" y="956"/>
                    <a:pt x="188" y="1145"/>
                  </a:cubicBezTo>
                  <a:cubicBezTo>
                    <a:pt x="236" y="1331"/>
                    <a:pt x="289" y="1518"/>
                    <a:pt x="352" y="1698"/>
                  </a:cubicBezTo>
                  <a:cubicBezTo>
                    <a:pt x="385" y="1788"/>
                    <a:pt x="423" y="1878"/>
                    <a:pt x="460" y="1968"/>
                  </a:cubicBezTo>
                  <a:cubicBezTo>
                    <a:pt x="495" y="2056"/>
                    <a:pt x="524" y="2135"/>
                    <a:pt x="600" y="2192"/>
                  </a:cubicBezTo>
                  <a:cubicBezTo>
                    <a:pt x="612" y="2201"/>
                    <a:pt x="626" y="2205"/>
                    <a:pt x="641" y="2205"/>
                  </a:cubicBezTo>
                  <a:cubicBezTo>
                    <a:pt x="680" y="2205"/>
                    <a:pt x="724" y="2177"/>
                    <a:pt x="730" y="2137"/>
                  </a:cubicBezTo>
                  <a:cubicBezTo>
                    <a:pt x="743" y="2045"/>
                    <a:pt x="710" y="1971"/>
                    <a:pt x="675" y="1887"/>
                  </a:cubicBezTo>
                  <a:cubicBezTo>
                    <a:pt x="638" y="1799"/>
                    <a:pt x="603" y="1707"/>
                    <a:pt x="565" y="1619"/>
                  </a:cubicBezTo>
                  <a:cubicBezTo>
                    <a:pt x="495" y="1452"/>
                    <a:pt x="420" y="1288"/>
                    <a:pt x="359" y="1116"/>
                  </a:cubicBezTo>
                  <a:cubicBezTo>
                    <a:pt x="297" y="949"/>
                    <a:pt x="249" y="776"/>
                    <a:pt x="212" y="602"/>
                  </a:cubicBezTo>
                  <a:cubicBezTo>
                    <a:pt x="194" y="508"/>
                    <a:pt x="179" y="413"/>
                    <a:pt x="170" y="319"/>
                  </a:cubicBezTo>
                  <a:cubicBezTo>
                    <a:pt x="159" y="225"/>
                    <a:pt x="168" y="126"/>
                    <a:pt x="135" y="38"/>
                  </a:cubicBezTo>
                  <a:cubicBezTo>
                    <a:pt x="127" y="13"/>
                    <a:pt x="105" y="0"/>
                    <a:pt x="83"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39"/>
            <p:cNvSpPr/>
            <p:nvPr/>
          </p:nvSpPr>
          <p:spPr>
            <a:xfrm>
              <a:off x="6038200" y="4683400"/>
              <a:ext cx="12525" cy="12475"/>
            </a:xfrm>
            <a:custGeom>
              <a:avLst/>
              <a:gdLst/>
              <a:ahLst/>
              <a:cxnLst/>
              <a:rect l="l" t="t" r="r" b="b"/>
              <a:pathLst>
                <a:path w="501" h="499" extrusionOk="0">
                  <a:moveTo>
                    <a:pt x="251" y="0"/>
                  </a:moveTo>
                  <a:cubicBezTo>
                    <a:pt x="114" y="2"/>
                    <a:pt x="5" y="112"/>
                    <a:pt x="0" y="250"/>
                  </a:cubicBezTo>
                  <a:lnTo>
                    <a:pt x="9" y="316"/>
                  </a:lnTo>
                  <a:cubicBezTo>
                    <a:pt x="20" y="358"/>
                    <a:pt x="42" y="395"/>
                    <a:pt x="73" y="426"/>
                  </a:cubicBezTo>
                  <a:lnTo>
                    <a:pt x="123" y="466"/>
                  </a:lnTo>
                  <a:cubicBezTo>
                    <a:pt x="163" y="488"/>
                    <a:pt x="207" y="499"/>
                    <a:pt x="251" y="499"/>
                  </a:cubicBezTo>
                  <a:cubicBezTo>
                    <a:pt x="254" y="499"/>
                    <a:pt x="257" y="499"/>
                    <a:pt x="261" y="499"/>
                  </a:cubicBezTo>
                  <a:cubicBezTo>
                    <a:pt x="290" y="499"/>
                    <a:pt x="320" y="490"/>
                    <a:pt x="347" y="477"/>
                  </a:cubicBezTo>
                  <a:cubicBezTo>
                    <a:pt x="378" y="468"/>
                    <a:pt x="404" y="450"/>
                    <a:pt x="426" y="426"/>
                  </a:cubicBezTo>
                  <a:cubicBezTo>
                    <a:pt x="472" y="378"/>
                    <a:pt x="499" y="314"/>
                    <a:pt x="501" y="248"/>
                  </a:cubicBezTo>
                  <a:lnTo>
                    <a:pt x="492" y="182"/>
                  </a:lnTo>
                  <a:cubicBezTo>
                    <a:pt x="479" y="141"/>
                    <a:pt x="457" y="103"/>
                    <a:pt x="426" y="73"/>
                  </a:cubicBezTo>
                  <a:lnTo>
                    <a:pt x="376" y="33"/>
                  </a:lnTo>
                  <a:cubicBezTo>
                    <a:pt x="338" y="11"/>
                    <a:pt x="294" y="0"/>
                    <a:pt x="251"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39"/>
            <p:cNvSpPr/>
            <p:nvPr/>
          </p:nvSpPr>
          <p:spPr>
            <a:xfrm>
              <a:off x="6056850" y="4666675"/>
              <a:ext cx="14300" cy="13550"/>
            </a:xfrm>
            <a:custGeom>
              <a:avLst/>
              <a:gdLst/>
              <a:ahLst/>
              <a:cxnLst/>
              <a:rect l="l" t="t" r="r" b="b"/>
              <a:pathLst>
                <a:path w="572" h="542" extrusionOk="0">
                  <a:moveTo>
                    <a:pt x="264" y="0"/>
                  </a:moveTo>
                  <a:cubicBezTo>
                    <a:pt x="243" y="0"/>
                    <a:pt x="222" y="4"/>
                    <a:pt x="203" y="10"/>
                  </a:cubicBezTo>
                  <a:lnTo>
                    <a:pt x="137" y="37"/>
                  </a:lnTo>
                  <a:cubicBezTo>
                    <a:pt x="106" y="54"/>
                    <a:pt x="80" y="78"/>
                    <a:pt x="62" y="107"/>
                  </a:cubicBezTo>
                  <a:cubicBezTo>
                    <a:pt x="38" y="133"/>
                    <a:pt x="21" y="164"/>
                    <a:pt x="14" y="199"/>
                  </a:cubicBezTo>
                  <a:cubicBezTo>
                    <a:pt x="3" y="234"/>
                    <a:pt x="1" y="272"/>
                    <a:pt x="7" y="307"/>
                  </a:cubicBezTo>
                  <a:cubicBezTo>
                    <a:pt x="10" y="342"/>
                    <a:pt x="21" y="377"/>
                    <a:pt x="40" y="408"/>
                  </a:cubicBezTo>
                  <a:lnTo>
                    <a:pt x="82" y="463"/>
                  </a:lnTo>
                  <a:cubicBezTo>
                    <a:pt x="135" y="511"/>
                    <a:pt x="203" y="537"/>
                    <a:pt x="275" y="542"/>
                  </a:cubicBezTo>
                  <a:lnTo>
                    <a:pt x="348" y="531"/>
                  </a:lnTo>
                  <a:cubicBezTo>
                    <a:pt x="392" y="520"/>
                    <a:pt x="434" y="496"/>
                    <a:pt x="466" y="463"/>
                  </a:cubicBezTo>
                  <a:lnTo>
                    <a:pt x="508" y="408"/>
                  </a:lnTo>
                  <a:cubicBezTo>
                    <a:pt x="524" y="380"/>
                    <a:pt x="535" y="350"/>
                    <a:pt x="541" y="319"/>
                  </a:cubicBezTo>
                  <a:lnTo>
                    <a:pt x="541" y="319"/>
                  </a:lnTo>
                  <a:cubicBezTo>
                    <a:pt x="572" y="224"/>
                    <a:pt x="534" y="116"/>
                    <a:pt x="447" y="63"/>
                  </a:cubicBezTo>
                  <a:lnTo>
                    <a:pt x="447" y="63"/>
                  </a:lnTo>
                  <a:cubicBezTo>
                    <a:pt x="436" y="53"/>
                    <a:pt x="423" y="44"/>
                    <a:pt x="409" y="37"/>
                  </a:cubicBezTo>
                  <a:cubicBezTo>
                    <a:pt x="381" y="17"/>
                    <a:pt x="346" y="6"/>
                    <a:pt x="311" y="6"/>
                  </a:cubicBezTo>
                  <a:cubicBezTo>
                    <a:pt x="295" y="2"/>
                    <a:pt x="279" y="0"/>
                    <a:pt x="264"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9"/>
            <p:cNvSpPr/>
            <p:nvPr/>
          </p:nvSpPr>
          <p:spPr>
            <a:xfrm>
              <a:off x="6078100" y="4666375"/>
              <a:ext cx="14475" cy="14475"/>
            </a:xfrm>
            <a:custGeom>
              <a:avLst/>
              <a:gdLst/>
              <a:ahLst/>
              <a:cxnLst/>
              <a:rect l="l" t="t" r="r" b="b"/>
              <a:pathLst>
                <a:path w="579" h="579" extrusionOk="0">
                  <a:moveTo>
                    <a:pt x="289" y="0"/>
                  </a:moveTo>
                  <a:cubicBezTo>
                    <a:pt x="251" y="0"/>
                    <a:pt x="214" y="9"/>
                    <a:pt x="179" y="27"/>
                  </a:cubicBezTo>
                  <a:cubicBezTo>
                    <a:pt x="73" y="73"/>
                    <a:pt x="5" y="176"/>
                    <a:pt x="1" y="290"/>
                  </a:cubicBezTo>
                  <a:lnTo>
                    <a:pt x="12" y="367"/>
                  </a:lnTo>
                  <a:cubicBezTo>
                    <a:pt x="25" y="415"/>
                    <a:pt x="51" y="459"/>
                    <a:pt x="86" y="494"/>
                  </a:cubicBezTo>
                  <a:lnTo>
                    <a:pt x="146" y="540"/>
                  </a:lnTo>
                  <a:cubicBezTo>
                    <a:pt x="190" y="565"/>
                    <a:pt x="240" y="578"/>
                    <a:pt x="291" y="578"/>
                  </a:cubicBezTo>
                  <a:cubicBezTo>
                    <a:pt x="294" y="578"/>
                    <a:pt x="298" y="578"/>
                    <a:pt x="302" y="578"/>
                  </a:cubicBezTo>
                  <a:cubicBezTo>
                    <a:pt x="336" y="578"/>
                    <a:pt x="371" y="569"/>
                    <a:pt x="401" y="554"/>
                  </a:cubicBezTo>
                  <a:cubicBezTo>
                    <a:pt x="506" y="508"/>
                    <a:pt x="576" y="404"/>
                    <a:pt x="578" y="290"/>
                  </a:cubicBezTo>
                  <a:lnTo>
                    <a:pt x="567" y="213"/>
                  </a:lnTo>
                  <a:cubicBezTo>
                    <a:pt x="554" y="165"/>
                    <a:pt x="528" y="121"/>
                    <a:pt x="493" y="86"/>
                  </a:cubicBezTo>
                  <a:lnTo>
                    <a:pt x="436" y="40"/>
                  </a:lnTo>
                  <a:cubicBezTo>
                    <a:pt x="390" y="16"/>
                    <a:pt x="341" y="0"/>
                    <a:pt x="289"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39"/>
            <p:cNvSpPr/>
            <p:nvPr/>
          </p:nvSpPr>
          <p:spPr>
            <a:xfrm>
              <a:off x="6101825" y="4675875"/>
              <a:ext cx="15125" cy="15075"/>
            </a:xfrm>
            <a:custGeom>
              <a:avLst/>
              <a:gdLst/>
              <a:ahLst/>
              <a:cxnLst/>
              <a:rect l="l" t="t" r="r" b="b"/>
              <a:pathLst>
                <a:path w="605" h="603" extrusionOk="0">
                  <a:moveTo>
                    <a:pt x="301" y="0"/>
                  </a:moveTo>
                  <a:cubicBezTo>
                    <a:pt x="137" y="2"/>
                    <a:pt x="5" y="136"/>
                    <a:pt x="1" y="301"/>
                  </a:cubicBezTo>
                  <a:lnTo>
                    <a:pt x="12" y="382"/>
                  </a:lnTo>
                  <a:cubicBezTo>
                    <a:pt x="25" y="433"/>
                    <a:pt x="51" y="477"/>
                    <a:pt x="88" y="514"/>
                  </a:cubicBezTo>
                  <a:lnTo>
                    <a:pt x="150" y="562"/>
                  </a:lnTo>
                  <a:cubicBezTo>
                    <a:pt x="196" y="589"/>
                    <a:pt x="249" y="602"/>
                    <a:pt x="301" y="602"/>
                  </a:cubicBezTo>
                  <a:cubicBezTo>
                    <a:pt x="305" y="602"/>
                    <a:pt x="309" y="602"/>
                    <a:pt x="313" y="602"/>
                  </a:cubicBezTo>
                  <a:cubicBezTo>
                    <a:pt x="349" y="602"/>
                    <a:pt x="384" y="593"/>
                    <a:pt x="418" y="576"/>
                  </a:cubicBezTo>
                  <a:cubicBezTo>
                    <a:pt x="490" y="549"/>
                    <a:pt x="550" y="490"/>
                    <a:pt x="576" y="417"/>
                  </a:cubicBezTo>
                  <a:cubicBezTo>
                    <a:pt x="596" y="380"/>
                    <a:pt x="604" y="341"/>
                    <a:pt x="604" y="301"/>
                  </a:cubicBezTo>
                  <a:lnTo>
                    <a:pt x="594" y="220"/>
                  </a:lnTo>
                  <a:cubicBezTo>
                    <a:pt x="578" y="169"/>
                    <a:pt x="552" y="125"/>
                    <a:pt x="514" y="88"/>
                  </a:cubicBezTo>
                  <a:lnTo>
                    <a:pt x="455" y="40"/>
                  </a:lnTo>
                  <a:cubicBezTo>
                    <a:pt x="409" y="13"/>
                    <a:pt x="356" y="0"/>
                    <a:pt x="301"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39"/>
            <p:cNvSpPr/>
            <p:nvPr/>
          </p:nvSpPr>
          <p:spPr>
            <a:xfrm>
              <a:off x="6072975" y="4695800"/>
              <a:ext cx="72525" cy="33000"/>
            </a:xfrm>
            <a:custGeom>
              <a:avLst/>
              <a:gdLst/>
              <a:ahLst/>
              <a:cxnLst/>
              <a:rect l="l" t="t" r="r" b="b"/>
              <a:pathLst>
                <a:path w="2901" h="1320" extrusionOk="0">
                  <a:moveTo>
                    <a:pt x="2811" y="1"/>
                  </a:moveTo>
                  <a:cubicBezTo>
                    <a:pt x="2794" y="1"/>
                    <a:pt x="2777" y="7"/>
                    <a:pt x="2762" y="22"/>
                  </a:cubicBezTo>
                  <a:cubicBezTo>
                    <a:pt x="2615" y="178"/>
                    <a:pt x="2512" y="350"/>
                    <a:pt x="2329" y="475"/>
                  </a:cubicBezTo>
                  <a:cubicBezTo>
                    <a:pt x="2143" y="604"/>
                    <a:pt x="1932" y="699"/>
                    <a:pt x="1726" y="795"/>
                  </a:cubicBezTo>
                  <a:cubicBezTo>
                    <a:pt x="1323" y="981"/>
                    <a:pt x="871" y="1159"/>
                    <a:pt x="417" y="1159"/>
                  </a:cubicBezTo>
                  <a:cubicBezTo>
                    <a:pt x="306" y="1159"/>
                    <a:pt x="195" y="1148"/>
                    <a:pt x="85" y="1125"/>
                  </a:cubicBezTo>
                  <a:cubicBezTo>
                    <a:pt x="80" y="1123"/>
                    <a:pt x="75" y="1123"/>
                    <a:pt x="70" y="1123"/>
                  </a:cubicBezTo>
                  <a:cubicBezTo>
                    <a:pt x="18" y="1123"/>
                    <a:pt x="0" y="1203"/>
                    <a:pt x="59" y="1221"/>
                  </a:cubicBezTo>
                  <a:lnTo>
                    <a:pt x="56" y="1221"/>
                  </a:lnTo>
                  <a:cubicBezTo>
                    <a:pt x="234" y="1290"/>
                    <a:pt x="413" y="1319"/>
                    <a:pt x="590" y="1319"/>
                  </a:cubicBezTo>
                  <a:cubicBezTo>
                    <a:pt x="1007" y="1319"/>
                    <a:pt x="1421" y="1161"/>
                    <a:pt x="1813" y="993"/>
                  </a:cubicBezTo>
                  <a:cubicBezTo>
                    <a:pt x="2053" y="890"/>
                    <a:pt x="2299" y="787"/>
                    <a:pt x="2512" y="635"/>
                  </a:cubicBezTo>
                  <a:cubicBezTo>
                    <a:pt x="2692" y="505"/>
                    <a:pt x="2901" y="317"/>
                    <a:pt x="2890" y="75"/>
                  </a:cubicBezTo>
                  <a:cubicBezTo>
                    <a:pt x="2888" y="33"/>
                    <a:pt x="2850" y="1"/>
                    <a:pt x="2811"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9"/>
            <p:cNvSpPr/>
            <p:nvPr/>
          </p:nvSpPr>
          <p:spPr>
            <a:xfrm>
              <a:off x="6134175" y="4689975"/>
              <a:ext cx="19675" cy="15300"/>
            </a:xfrm>
            <a:custGeom>
              <a:avLst/>
              <a:gdLst/>
              <a:ahLst/>
              <a:cxnLst/>
              <a:rect l="l" t="t" r="r" b="b"/>
              <a:pathLst>
                <a:path w="787" h="612" extrusionOk="0">
                  <a:moveTo>
                    <a:pt x="393" y="1"/>
                  </a:moveTo>
                  <a:cubicBezTo>
                    <a:pt x="0" y="1"/>
                    <a:pt x="0" y="611"/>
                    <a:pt x="393" y="611"/>
                  </a:cubicBezTo>
                  <a:cubicBezTo>
                    <a:pt x="786" y="611"/>
                    <a:pt x="786" y="1"/>
                    <a:pt x="393"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5" name="Google Shape;1535;p39"/>
          <p:cNvGrpSpPr/>
          <p:nvPr/>
        </p:nvGrpSpPr>
        <p:grpSpPr>
          <a:xfrm>
            <a:off x="7999591" y="2949089"/>
            <a:ext cx="448267" cy="640825"/>
            <a:chOff x="5979675" y="4640775"/>
            <a:chExt cx="241875" cy="345775"/>
          </a:xfrm>
        </p:grpSpPr>
        <p:sp>
          <p:nvSpPr>
            <p:cNvPr id="1536" name="Google Shape;1536;p39"/>
            <p:cNvSpPr/>
            <p:nvPr/>
          </p:nvSpPr>
          <p:spPr>
            <a:xfrm>
              <a:off x="6008100" y="4698050"/>
              <a:ext cx="80475" cy="288500"/>
            </a:xfrm>
            <a:custGeom>
              <a:avLst/>
              <a:gdLst/>
              <a:ahLst/>
              <a:cxnLst/>
              <a:rect l="l" t="t" r="r" b="b"/>
              <a:pathLst>
                <a:path w="3219" h="11540" extrusionOk="0">
                  <a:moveTo>
                    <a:pt x="1" y="0"/>
                  </a:moveTo>
                  <a:lnTo>
                    <a:pt x="1" y="0"/>
                  </a:lnTo>
                  <a:cubicBezTo>
                    <a:pt x="859" y="1536"/>
                    <a:pt x="1375" y="3238"/>
                    <a:pt x="1516" y="4992"/>
                  </a:cubicBezTo>
                  <a:cubicBezTo>
                    <a:pt x="1606" y="6126"/>
                    <a:pt x="1538" y="7272"/>
                    <a:pt x="1705" y="8396"/>
                  </a:cubicBezTo>
                  <a:cubicBezTo>
                    <a:pt x="1838" y="9291"/>
                    <a:pt x="2148" y="10201"/>
                    <a:pt x="2725" y="10885"/>
                  </a:cubicBezTo>
                  <a:lnTo>
                    <a:pt x="2725" y="10885"/>
                  </a:lnTo>
                  <a:cubicBezTo>
                    <a:pt x="2210" y="9347"/>
                    <a:pt x="2351" y="7625"/>
                    <a:pt x="2265" y="5981"/>
                  </a:cubicBezTo>
                  <a:cubicBezTo>
                    <a:pt x="2217" y="5078"/>
                    <a:pt x="2096" y="4180"/>
                    <a:pt x="1903" y="3295"/>
                  </a:cubicBezTo>
                  <a:cubicBezTo>
                    <a:pt x="1626" y="2021"/>
                    <a:pt x="1119" y="675"/>
                    <a:pt x="1" y="0"/>
                  </a:cubicBezTo>
                  <a:close/>
                  <a:moveTo>
                    <a:pt x="2725" y="10885"/>
                  </a:moveTo>
                  <a:cubicBezTo>
                    <a:pt x="2799" y="11107"/>
                    <a:pt x="2887" y="11325"/>
                    <a:pt x="2992" y="11539"/>
                  </a:cubicBezTo>
                  <a:lnTo>
                    <a:pt x="3218" y="11359"/>
                  </a:lnTo>
                  <a:cubicBezTo>
                    <a:pt x="3035" y="11218"/>
                    <a:pt x="2872" y="11059"/>
                    <a:pt x="2725" y="10885"/>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9"/>
            <p:cNvSpPr/>
            <p:nvPr/>
          </p:nvSpPr>
          <p:spPr>
            <a:xfrm>
              <a:off x="6087325" y="4640775"/>
              <a:ext cx="52850" cy="339950"/>
            </a:xfrm>
            <a:custGeom>
              <a:avLst/>
              <a:gdLst/>
              <a:ahLst/>
              <a:cxnLst/>
              <a:rect l="l" t="t" r="r" b="b"/>
              <a:pathLst>
                <a:path w="2114" h="13598" extrusionOk="0">
                  <a:moveTo>
                    <a:pt x="2076" y="1"/>
                  </a:moveTo>
                  <a:lnTo>
                    <a:pt x="2076" y="1"/>
                  </a:lnTo>
                  <a:cubicBezTo>
                    <a:pt x="475" y="4345"/>
                    <a:pt x="1" y="9023"/>
                    <a:pt x="695" y="13597"/>
                  </a:cubicBezTo>
                  <a:lnTo>
                    <a:pt x="1147" y="13593"/>
                  </a:lnTo>
                  <a:cubicBezTo>
                    <a:pt x="1802" y="9093"/>
                    <a:pt x="2113" y="4549"/>
                    <a:pt x="2076" y="1"/>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39"/>
            <p:cNvSpPr/>
            <p:nvPr/>
          </p:nvSpPr>
          <p:spPr>
            <a:xfrm>
              <a:off x="6133350" y="4694750"/>
              <a:ext cx="88200" cy="291675"/>
            </a:xfrm>
            <a:custGeom>
              <a:avLst/>
              <a:gdLst/>
              <a:ahLst/>
              <a:cxnLst/>
              <a:rect l="l" t="t" r="r" b="b"/>
              <a:pathLst>
                <a:path w="3528" h="11667" extrusionOk="0">
                  <a:moveTo>
                    <a:pt x="3527" y="1"/>
                  </a:moveTo>
                  <a:lnTo>
                    <a:pt x="3527" y="1"/>
                  </a:lnTo>
                  <a:cubicBezTo>
                    <a:pt x="2506" y="925"/>
                    <a:pt x="1845" y="2199"/>
                    <a:pt x="1469" y="3525"/>
                  </a:cubicBezTo>
                  <a:cubicBezTo>
                    <a:pt x="1092" y="4854"/>
                    <a:pt x="984" y="6240"/>
                    <a:pt x="929" y="7619"/>
                  </a:cubicBezTo>
                  <a:cubicBezTo>
                    <a:pt x="874" y="9025"/>
                    <a:pt x="839" y="10538"/>
                    <a:pt x="0" y="11667"/>
                  </a:cubicBezTo>
                  <a:lnTo>
                    <a:pt x="398" y="11530"/>
                  </a:lnTo>
                  <a:cubicBezTo>
                    <a:pt x="1199" y="9925"/>
                    <a:pt x="1775" y="8214"/>
                    <a:pt x="2108" y="6451"/>
                  </a:cubicBezTo>
                  <a:cubicBezTo>
                    <a:pt x="2521" y="4281"/>
                    <a:pt x="2576" y="1995"/>
                    <a:pt x="3527"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39"/>
            <p:cNvSpPr/>
            <p:nvPr/>
          </p:nvSpPr>
          <p:spPr>
            <a:xfrm>
              <a:off x="5979675" y="4815875"/>
              <a:ext cx="46625" cy="169850"/>
            </a:xfrm>
            <a:custGeom>
              <a:avLst/>
              <a:gdLst/>
              <a:ahLst/>
              <a:cxnLst/>
              <a:rect l="l" t="t" r="r" b="b"/>
              <a:pathLst>
                <a:path w="1865" h="6794" extrusionOk="0">
                  <a:moveTo>
                    <a:pt x="378" y="0"/>
                  </a:moveTo>
                  <a:lnTo>
                    <a:pt x="378" y="0"/>
                  </a:lnTo>
                  <a:cubicBezTo>
                    <a:pt x="0" y="2304"/>
                    <a:pt x="450" y="4737"/>
                    <a:pt x="1627" y="6754"/>
                  </a:cubicBezTo>
                  <a:lnTo>
                    <a:pt x="1746" y="6793"/>
                  </a:lnTo>
                  <a:cubicBezTo>
                    <a:pt x="1865" y="4450"/>
                    <a:pt x="1395" y="2115"/>
                    <a:pt x="378"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39"/>
            <p:cNvSpPr/>
            <p:nvPr/>
          </p:nvSpPr>
          <p:spPr>
            <a:xfrm>
              <a:off x="6072900" y="4675250"/>
              <a:ext cx="13975" cy="309825"/>
            </a:xfrm>
            <a:custGeom>
              <a:avLst/>
              <a:gdLst/>
              <a:ahLst/>
              <a:cxnLst/>
              <a:rect l="l" t="t" r="r" b="b"/>
              <a:pathLst>
                <a:path w="559" h="12393" extrusionOk="0">
                  <a:moveTo>
                    <a:pt x="480" y="0"/>
                  </a:moveTo>
                  <a:cubicBezTo>
                    <a:pt x="465" y="0"/>
                    <a:pt x="450" y="9"/>
                    <a:pt x="444" y="27"/>
                  </a:cubicBezTo>
                  <a:cubicBezTo>
                    <a:pt x="330" y="412"/>
                    <a:pt x="275" y="827"/>
                    <a:pt x="222" y="1224"/>
                  </a:cubicBezTo>
                  <a:cubicBezTo>
                    <a:pt x="167" y="1622"/>
                    <a:pt x="119" y="2019"/>
                    <a:pt x="84" y="2417"/>
                  </a:cubicBezTo>
                  <a:cubicBezTo>
                    <a:pt x="18" y="3216"/>
                    <a:pt x="5" y="4018"/>
                    <a:pt x="2" y="4817"/>
                  </a:cubicBezTo>
                  <a:cubicBezTo>
                    <a:pt x="0" y="6445"/>
                    <a:pt x="57" y="8072"/>
                    <a:pt x="99" y="9699"/>
                  </a:cubicBezTo>
                  <a:cubicBezTo>
                    <a:pt x="110" y="10156"/>
                    <a:pt x="121" y="10613"/>
                    <a:pt x="132" y="11072"/>
                  </a:cubicBezTo>
                  <a:cubicBezTo>
                    <a:pt x="139" y="11309"/>
                    <a:pt x="143" y="11546"/>
                    <a:pt x="152" y="11786"/>
                  </a:cubicBezTo>
                  <a:cubicBezTo>
                    <a:pt x="156" y="11959"/>
                    <a:pt x="117" y="12216"/>
                    <a:pt x="251" y="12350"/>
                  </a:cubicBezTo>
                  <a:cubicBezTo>
                    <a:pt x="279" y="12378"/>
                    <a:pt x="316" y="12392"/>
                    <a:pt x="354" y="12392"/>
                  </a:cubicBezTo>
                  <a:cubicBezTo>
                    <a:pt x="378" y="12392"/>
                    <a:pt x="402" y="12386"/>
                    <a:pt x="424" y="12374"/>
                  </a:cubicBezTo>
                  <a:cubicBezTo>
                    <a:pt x="502" y="12324"/>
                    <a:pt x="559" y="12192"/>
                    <a:pt x="456" y="12139"/>
                  </a:cubicBezTo>
                  <a:lnTo>
                    <a:pt x="456" y="12139"/>
                  </a:lnTo>
                  <a:cubicBezTo>
                    <a:pt x="456" y="12135"/>
                    <a:pt x="456" y="12132"/>
                    <a:pt x="457" y="12128"/>
                  </a:cubicBezTo>
                  <a:cubicBezTo>
                    <a:pt x="444" y="12086"/>
                    <a:pt x="455" y="12016"/>
                    <a:pt x="453" y="11970"/>
                  </a:cubicBezTo>
                  <a:cubicBezTo>
                    <a:pt x="453" y="11882"/>
                    <a:pt x="450" y="11794"/>
                    <a:pt x="448" y="11707"/>
                  </a:cubicBezTo>
                  <a:cubicBezTo>
                    <a:pt x="444" y="11496"/>
                    <a:pt x="437" y="11283"/>
                    <a:pt x="431" y="11072"/>
                  </a:cubicBezTo>
                  <a:cubicBezTo>
                    <a:pt x="420" y="10668"/>
                    <a:pt x="409" y="10261"/>
                    <a:pt x="395" y="9857"/>
                  </a:cubicBezTo>
                  <a:cubicBezTo>
                    <a:pt x="374" y="9056"/>
                    <a:pt x="352" y="8256"/>
                    <a:pt x="330" y="7455"/>
                  </a:cubicBezTo>
                  <a:cubicBezTo>
                    <a:pt x="286" y="5869"/>
                    <a:pt x="272" y="4290"/>
                    <a:pt x="325" y="2704"/>
                  </a:cubicBezTo>
                  <a:cubicBezTo>
                    <a:pt x="341" y="2263"/>
                    <a:pt x="365" y="1822"/>
                    <a:pt x="395" y="1380"/>
                  </a:cubicBezTo>
                  <a:cubicBezTo>
                    <a:pt x="426" y="932"/>
                    <a:pt x="497" y="484"/>
                    <a:pt x="516" y="36"/>
                  </a:cubicBezTo>
                  <a:cubicBezTo>
                    <a:pt x="516" y="13"/>
                    <a:pt x="498" y="0"/>
                    <a:pt x="480"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39"/>
            <p:cNvSpPr/>
            <p:nvPr/>
          </p:nvSpPr>
          <p:spPr>
            <a:xfrm>
              <a:off x="6046475" y="4682750"/>
              <a:ext cx="64175" cy="48100"/>
            </a:xfrm>
            <a:custGeom>
              <a:avLst/>
              <a:gdLst/>
              <a:ahLst/>
              <a:cxnLst/>
              <a:rect l="l" t="t" r="r" b="b"/>
              <a:pathLst>
                <a:path w="2567" h="1924" extrusionOk="0">
                  <a:moveTo>
                    <a:pt x="2461" y="0"/>
                  </a:moveTo>
                  <a:cubicBezTo>
                    <a:pt x="2430" y="0"/>
                    <a:pt x="2402" y="14"/>
                    <a:pt x="2388" y="46"/>
                  </a:cubicBezTo>
                  <a:cubicBezTo>
                    <a:pt x="2263" y="338"/>
                    <a:pt x="2179" y="634"/>
                    <a:pt x="2008" y="907"/>
                  </a:cubicBezTo>
                  <a:cubicBezTo>
                    <a:pt x="1835" y="1183"/>
                    <a:pt x="1613" y="1425"/>
                    <a:pt x="1354" y="1620"/>
                  </a:cubicBezTo>
                  <a:cubicBezTo>
                    <a:pt x="1255" y="1694"/>
                    <a:pt x="1127" y="1771"/>
                    <a:pt x="1002" y="1771"/>
                  </a:cubicBezTo>
                  <a:cubicBezTo>
                    <a:pt x="954" y="1771"/>
                    <a:pt x="907" y="1760"/>
                    <a:pt x="862" y="1732"/>
                  </a:cubicBezTo>
                  <a:cubicBezTo>
                    <a:pt x="708" y="1640"/>
                    <a:pt x="611" y="1416"/>
                    <a:pt x="526" y="1267"/>
                  </a:cubicBezTo>
                  <a:cubicBezTo>
                    <a:pt x="339" y="940"/>
                    <a:pt x="185" y="593"/>
                    <a:pt x="69" y="235"/>
                  </a:cubicBezTo>
                  <a:cubicBezTo>
                    <a:pt x="65" y="218"/>
                    <a:pt x="52" y="211"/>
                    <a:pt x="39" y="211"/>
                  </a:cubicBezTo>
                  <a:cubicBezTo>
                    <a:pt x="20" y="211"/>
                    <a:pt x="1" y="227"/>
                    <a:pt x="7" y="252"/>
                  </a:cubicBezTo>
                  <a:lnTo>
                    <a:pt x="7" y="254"/>
                  </a:lnTo>
                  <a:cubicBezTo>
                    <a:pt x="119" y="665"/>
                    <a:pt x="269" y="1074"/>
                    <a:pt x="477" y="1449"/>
                  </a:cubicBezTo>
                  <a:cubicBezTo>
                    <a:pt x="563" y="1605"/>
                    <a:pt x="653" y="1794"/>
                    <a:pt x="820" y="1880"/>
                  </a:cubicBezTo>
                  <a:cubicBezTo>
                    <a:pt x="881" y="1911"/>
                    <a:pt x="946" y="1924"/>
                    <a:pt x="1011" y="1924"/>
                  </a:cubicBezTo>
                  <a:cubicBezTo>
                    <a:pt x="1111" y="1924"/>
                    <a:pt x="1212" y="1894"/>
                    <a:pt x="1301" y="1851"/>
                  </a:cubicBezTo>
                  <a:cubicBezTo>
                    <a:pt x="1635" y="1697"/>
                    <a:pt x="1914" y="1401"/>
                    <a:pt x="2125" y="1109"/>
                  </a:cubicBezTo>
                  <a:cubicBezTo>
                    <a:pt x="2333" y="821"/>
                    <a:pt x="2540" y="454"/>
                    <a:pt x="2564" y="94"/>
                  </a:cubicBezTo>
                  <a:cubicBezTo>
                    <a:pt x="2566" y="39"/>
                    <a:pt x="2511" y="0"/>
                    <a:pt x="2461"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39"/>
            <p:cNvSpPr/>
            <p:nvPr/>
          </p:nvSpPr>
          <p:spPr>
            <a:xfrm>
              <a:off x="6062450" y="4673175"/>
              <a:ext cx="18600" cy="55125"/>
            </a:xfrm>
            <a:custGeom>
              <a:avLst/>
              <a:gdLst/>
              <a:ahLst/>
              <a:cxnLst/>
              <a:rect l="l" t="t" r="r" b="b"/>
              <a:pathLst>
                <a:path w="744" h="2205" extrusionOk="0">
                  <a:moveTo>
                    <a:pt x="83" y="0"/>
                  </a:moveTo>
                  <a:cubicBezTo>
                    <a:pt x="61" y="0"/>
                    <a:pt x="39" y="13"/>
                    <a:pt x="32" y="38"/>
                  </a:cubicBezTo>
                  <a:cubicBezTo>
                    <a:pt x="1" y="126"/>
                    <a:pt x="18" y="227"/>
                    <a:pt x="27" y="319"/>
                  </a:cubicBezTo>
                  <a:cubicBezTo>
                    <a:pt x="36" y="400"/>
                    <a:pt x="45" y="484"/>
                    <a:pt x="60" y="565"/>
                  </a:cubicBezTo>
                  <a:cubicBezTo>
                    <a:pt x="91" y="760"/>
                    <a:pt x="135" y="956"/>
                    <a:pt x="188" y="1145"/>
                  </a:cubicBezTo>
                  <a:cubicBezTo>
                    <a:pt x="236" y="1331"/>
                    <a:pt x="289" y="1518"/>
                    <a:pt x="352" y="1698"/>
                  </a:cubicBezTo>
                  <a:cubicBezTo>
                    <a:pt x="385" y="1788"/>
                    <a:pt x="423" y="1878"/>
                    <a:pt x="460" y="1968"/>
                  </a:cubicBezTo>
                  <a:cubicBezTo>
                    <a:pt x="495" y="2056"/>
                    <a:pt x="524" y="2135"/>
                    <a:pt x="600" y="2192"/>
                  </a:cubicBezTo>
                  <a:cubicBezTo>
                    <a:pt x="612" y="2201"/>
                    <a:pt x="626" y="2205"/>
                    <a:pt x="641" y="2205"/>
                  </a:cubicBezTo>
                  <a:cubicBezTo>
                    <a:pt x="680" y="2205"/>
                    <a:pt x="724" y="2177"/>
                    <a:pt x="730" y="2137"/>
                  </a:cubicBezTo>
                  <a:cubicBezTo>
                    <a:pt x="743" y="2045"/>
                    <a:pt x="710" y="1971"/>
                    <a:pt x="675" y="1887"/>
                  </a:cubicBezTo>
                  <a:cubicBezTo>
                    <a:pt x="638" y="1799"/>
                    <a:pt x="603" y="1707"/>
                    <a:pt x="565" y="1619"/>
                  </a:cubicBezTo>
                  <a:cubicBezTo>
                    <a:pt x="495" y="1452"/>
                    <a:pt x="420" y="1288"/>
                    <a:pt x="359" y="1116"/>
                  </a:cubicBezTo>
                  <a:cubicBezTo>
                    <a:pt x="297" y="949"/>
                    <a:pt x="249" y="776"/>
                    <a:pt x="212" y="602"/>
                  </a:cubicBezTo>
                  <a:cubicBezTo>
                    <a:pt x="194" y="508"/>
                    <a:pt x="179" y="413"/>
                    <a:pt x="170" y="319"/>
                  </a:cubicBezTo>
                  <a:cubicBezTo>
                    <a:pt x="159" y="225"/>
                    <a:pt x="168" y="126"/>
                    <a:pt x="135" y="38"/>
                  </a:cubicBezTo>
                  <a:cubicBezTo>
                    <a:pt x="127" y="13"/>
                    <a:pt x="105" y="0"/>
                    <a:pt x="83"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39"/>
            <p:cNvSpPr/>
            <p:nvPr/>
          </p:nvSpPr>
          <p:spPr>
            <a:xfrm>
              <a:off x="6038200" y="4683400"/>
              <a:ext cx="12525" cy="12475"/>
            </a:xfrm>
            <a:custGeom>
              <a:avLst/>
              <a:gdLst/>
              <a:ahLst/>
              <a:cxnLst/>
              <a:rect l="l" t="t" r="r" b="b"/>
              <a:pathLst>
                <a:path w="501" h="499" extrusionOk="0">
                  <a:moveTo>
                    <a:pt x="251" y="0"/>
                  </a:moveTo>
                  <a:cubicBezTo>
                    <a:pt x="114" y="2"/>
                    <a:pt x="5" y="112"/>
                    <a:pt x="0" y="250"/>
                  </a:cubicBezTo>
                  <a:lnTo>
                    <a:pt x="9" y="316"/>
                  </a:lnTo>
                  <a:cubicBezTo>
                    <a:pt x="20" y="358"/>
                    <a:pt x="42" y="395"/>
                    <a:pt x="73" y="426"/>
                  </a:cubicBezTo>
                  <a:lnTo>
                    <a:pt x="123" y="466"/>
                  </a:lnTo>
                  <a:cubicBezTo>
                    <a:pt x="163" y="488"/>
                    <a:pt x="207" y="499"/>
                    <a:pt x="251" y="499"/>
                  </a:cubicBezTo>
                  <a:cubicBezTo>
                    <a:pt x="254" y="499"/>
                    <a:pt x="257" y="499"/>
                    <a:pt x="261" y="499"/>
                  </a:cubicBezTo>
                  <a:cubicBezTo>
                    <a:pt x="290" y="499"/>
                    <a:pt x="320" y="490"/>
                    <a:pt x="347" y="477"/>
                  </a:cubicBezTo>
                  <a:cubicBezTo>
                    <a:pt x="378" y="468"/>
                    <a:pt x="404" y="450"/>
                    <a:pt x="426" y="426"/>
                  </a:cubicBezTo>
                  <a:cubicBezTo>
                    <a:pt x="472" y="378"/>
                    <a:pt x="499" y="314"/>
                    <a:pt x="501" y="248"/>
                  </a:cubicBezTo>
                  <a:lnTo>
                    <a:pt x="492" y="182"/>
                  </a:lnTo>
                  <a:cubicBezTo>
                    <a:pt x="479" y="141"/>
                    <a:pt x="457" y="103"/>
                    <a:pt x="426" y="73"/>
                  </a:cubicBezTo>
                  <a:lnTo>
                    <a:pt x="376" y="33"/>
                  </a:lnTo>
                  <a:cubicBezTo>
                    <a:pt x="338" y="11"/>
                    <a:pt x="294" y="0"/>
                    <a:pt x="251"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39"/>
            <p:cNvSpPr/>
            <p:nvPr/>
          </p:nvSpPr>
          <p:spPr>
            <a:xfrm>
              <a:off x="6056850" y="4666675"/>
              <a:ext cx="14300" cy="13550"/>
            </a:xfrm>
            <a:custGeom>
              <a:avLst/>
              <a:gdLst/>
              <a:ahLst/>
              <a:cxnLst/>
              <a:rect l="l" t="t" r="r" b="b"/>
              <a:pathLst>
                <a:path w="572" h="542" extrusionOk="0">
                  <a:moveTo>
                    <a:pt x="264" y="0"/>
                  </a:moveTo>
                  <a:cubicBezTo>
                    <a:pt x="243" y="0"/>
                    <a:pt x="222" y="4"/>
                    <a:pt x="203" y="10"/>
                  </a:cubicBezTo>
                  <a:lnTo>
                    <a:pt x="137" y="37"/>
                  </a:lnTo>
                  <a:cubicBezTo>
                    <a:pt x="106" y="54"/>
                    <a:pt x="80" y="78"/>
                    <a:pt x="62" y="107"/>
                  </a:cubicBezTo>
                  <a:cubicBezTo>
                    <a:pt x="38" y="133"/>
                    <a:pt x="21" y="164"/>
                    <a:pt x="14" y="199"/>
                  </a:cubicBezTo>
                  <a:cubicBezTo>
                    <a:pt x="3" y="234"/>
                    <a:pt x="1" y="272"/>
                    <a:pt x="7" y="307"/>
                  </a:cubicBezTo>
                  <a:cubicBezTo>
                    <a:pt x="10" y="342"/>
                    <a:pt x="21" y="377"/>
                    <a:pt x="40" y="408"/>
                  </a:cubicBezTo>
                  <a:lnTo>
                    <a:pt x="82" y="463"/>
                  </a:lnTo>
                  <a:cubicBezTo>
                    <a:pt x="135" y="511"/>
                    <a:pt x="203" y="537"/>
                    <a:pt x="275" y="542"/>
                  </a:cubicBezTo>
                  <a:lnTo>
                    <a:pt x="348" y="531"/>
                  </a:lnTo>
                  <a:cubicBezTo>
                    <a:pt x="392" y="520"/>
                    <a:pt x="434" y="496"/>
                    <a:pt x="466" y="463"/>
                  </a:cubicBezTo>
                  <a:lnTo>
                    <a:pt x="508" y="408"/>
                  </a:lnTo>
                  <a:cubicBezTo>
                    <a:pt x="524" y="380"/>
                    <a:pt x="535" y="350"/>
                    <a:pt x="541" y="319"/>
                  </a:cubicBezTo>
                  <a:lnTo>
                    <a:pt x="541" y="319"/>
                  </a:lnTo>
                  <a:cubicBezTo>
                    <a:pt x="572" y="224"/>
                    <a:pt x="534" y="116"/>
                    <a:pt x="447" y="63"/>
                  </a:cubicBezTo>
                  <a:lnTo>
                    <a:pt x="447" y="63"/>
                  </a:lnTo>
                  <a:cubicBezTo>
                    <a:pt x="436" y="53"/>
                    <a:pt x="423" y="44"/>
                    <a:pt x="409" y="37"/>
                  </a:cubicBezTo>
                  <a:cubicBezTo>
                    <a:pt x="381" y="17"/>
                    <a:pt x="346" y="6"/>
                    <a:pt x="311" y="6"/>
                  </a:cubicBezTo>
                  <a:cubicBezTo>
                    <a:pt x="295" y="2"/>
                    <a:pt x="279" y="0"/>
                    <a:pt x="264"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39"/>
            <p:cNvSpPr/>
            <p:nvPr/>
          </p:nvSpPr>
          <p:spPr>
            <a:xfrm>
              <a:off x="6078100" y="4666375"/>
              <a:ext cx="14475" cy="14475"/>
            </a:xfrm>
            <a:custGeom>
              <a:avLst/>
              <a:gdLst/>
              <a:ahLst/>
              <a:cxnLst/>
              <a:rect l="l" t="t" r="r" b="b"/>
              <a:pathLst>
                <a:path w="579" h="579" extrusionOk="0">
                  <a:moveTo>
                    <a:pt x="289" y="0"/>
                  </a:moveTo>
                  <a:cubicBezTo>
                    <a:pt x="251" y="0"/>
                    <a:pt x="214" y="9"/>
                    <a:pt x="179" y="27"/>
                  </a:cubicBezTo>
                  <a:cubicBezTo>
                    <a:pt x="73" y="73"/>
                    <a:pt x="5" y="176"/>
                    <a:pt x="1" y="290"/>
                  </a:cubicBezTo>
                  <a:lnTo>
                    <a:pt x="12" y="367"/>
                  </a:lnTo>
                  <a:cubicBezTo>
                    <a:pt x="25" y="415"/>
                    <a:pt x="51" y="459"/>
                    <a:pt x="86" y="494"/>
                  </a:cubicBezTo>
                  <a:lnTo>
                    <a:pt x="146" y="540"/>
                  </a:lnTo>
                  <a:cubicBezTo>
                    <a:pt x="190" y="565"/>
                    <a:pt x="240" y="578"/>
                    <a:pt x="291" y="578"/>
                  </a:cubicBezTo>
                  <a:cubicBezTo>
                    <a:pt x="294" y="578"/>
                    <a:pt x="298" y="578"/>
                    <a:pt x="302" y="578"/>
                  </a:cubicBezTo>
                  <a:cubicBezTo>
                    <a:pt x="336" y="578"/>
                    <a:pt x="371" y="569"/>
                    <a:pt x="401" y="554"/>
                  </a:cubicBezTo>
                  <a:cubicBezTo>
                    <a:pt x="506" y="508"/>
                    <a:pt x="576" y="404"/>
                    <a:pt x="578" y="290"/>
                  </a:cubicBezTo>
                  <a:lnTo>
                    <a:pt x="567" y="213"/>
                  </a:lnTo>
                  <a:cubicBezTo>
                    <a:pt x="554" y="165"/>
                    <a:pt x="528" y="121"/>
                    <a:pt x="493" y="86"/>
                  </a:cubicBezTo>
                  <a:lnTo>
                    <a:pt x="436" y="40"/>
                  </a:lnTo>
                  <a:cubicBezTo>
                    <a:pt x="390" y="16"/>
                    <a:pt x="341" y="0"/>
                    <a:pt x="289"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39"/>
            <p:cNvSpPr/>
            <p:nvPr/>
          </p:nvSpPr>
          <p:spPr>
            <a:xfrm>
              <a:off x="6101825" y="4675875"/>
              <a:ext cx="15125" cy="15075"/>
            </a:xfrm>
            <a:custGeom>
              <a:avLst/>
              <a:gdLst/>
              <a:ahLst/>
              <a:cxnLst/>
              <a:rect l="l" t="t" r="r" b="b"/>
              <a:pathLst>
                <a:path w="605" h="603" extrusionOk="0">
                  <a:moveTo>
                    <a:pt x="301" y="0"/>
                  </a:moveTo>
                  <a:cubicBezTo>
                    <a:pt x="137" y="2"/>
                    <a:pt x="5" y="136"/>
                    <a:pt x="1" y="301"/>
                  </a:cubicBezTo>
                  <a:lnTo>
                    <a:pt x="12" y="382"/>
                  </a:lnTo>
                  <a:cubicBezTo>
                    <a:pt x="25" y="433"/>
                    <a:pt x="51" y="477"/>
                    <a:pt x="88" y="514"/>
                  </a:cubicBezTo>
                  <a:lnTo>
                    <a:pt x="150" y="562"/>
                  </a:lnTo>
                  <a:cubicBezTo>
                    <a:pt x="196" y="589"/>
                    <a:pt x="249" y="602"/>
                    <a:pt x="301" y="602"/>
                  </a:cubicBezTo>
                  <a:cubicBezTo>
                    <a:pt x="305" y="602"/>
                    <a:pt x="309" y="602"/>
                    <a:pt x="313" y="602"/>
                  </a:cubicBezTo>
                  <a:cubicBezTo>
                    <a:pt x="349" y="602"/>
                    <a:pt x="384" y="593"/>
                    <a:pt x="418" y="576"/>
                  </a:cubicBezTo>
                  <a:cubicBezTo>
                    <a:pt x="490" y="549"/>
                    <a:pt x="550" y="490"/>
                    <a:pt x="576" y="417"/>
                  </a:cubicBezTo>
                  <a:cubicBezTo>
                    <a:pt x="596" y="380"/>
                    <a:pt x="604" y="341"/>
                    <a:pt x="604" y="301"/>
                  </a:cubicBezTo>
                  <a:lnTo>
                    <a:pt x="594" y="220"/>
                  </a:lnTo>
                  <a:cubicBezTo>
                    <a:pt x="578" y="169"/>
                    <a:pt x="552" y="125"/>
                    <a:pt x="514" y="88"/>
                  </a:cubicBezTo>
                  <a:lnTo>
                    <a:pt x="455" y="40"/>
                  </a:lnTo>
                  <a:cubicBezTo>
                    <a:pt x="409" y="13"/>
                    <a:pt x="356" y="0"/>
                    <a:pt x="301"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39"/>
            <p:cNvSpPr/>
            <p:nvPr/>
          </p:nvSpPr>
          <p:spPr>
            <a:xfrm>
              <a:off x="6072975" y="4695800"/>
              <a:ext cx="72525" cy="33000"/>
            </a:xfrm>
            <a:custGeom>
              <a:avLst/>
              <a:gdLst/>
              <a:ahLst/>
              <a:cxnLst/>
              <a:rect l="l" t="t" r="r" b="b"/>
              <a:pathLst>
                <a:path w="2901" h="1320" extrusionOk="0">
                  <a:moveTo>
                    <a:pt x="2811" y="1"/>
                  </a:moveTo>
                  <a:cubicBezTo>
                    <a:pt x="2794" y="1"/>
                    <a:pt x="2777" y="7"/>
                    <a:pt x="2762" y="22"/>
                  </a:cubicBezTo>
                  <a:cubicBezTo>
                    <a:pt x="2615" y="178"/>
                    <a:pt x="2512" y="350"/>
                    <a:pt x="2329" y="475"/>
                  </a:cubicBezTo>
                  <a:cubicBezTo>
                    <a:pt x="2143" y="604"/>
                    <a:pt x="1932" y="699"/>
                    <a:pt x="1726" y="795"/>
                  </a:cubicBezTo>
                  <a:cubicBezTo>
                    <a:pt x="1323" y="981"/>
                    <a:pt x="871" y="1159"/>
                    <a:pt x="417" y="1159"/>
                  </a:cubicBezTo>
                  <a:cubicBezTo>
                    <a:pt x="306" y="1159"/>
                    <a:pt x="195" y="1148"/>
                    <a:pt x="85" y="1125"/>
                  </a:cubicBezTo>
                  <a:cubicBezTo>
                    <a:pt x="80" y="1123"/>
                    <a:pt x="75" y="1123"/>
                    <a:pt x="70" y="1123"/>
                  </a:cubicBezTo>
                  <a:cubicBezTo>
                    <a:pt x="18" y="1123"/>
                    <a:pt x="0" y="1203"/>
                    <a:pt x="59" y="1221"/>
                  </a:cubicBezTo>
                  <a:lnTo>
                    <a:pt x="56" y="1221"/>
                  </a:lnTo>
                  <a:cubicBezTo>
                    <a:pt x="234" y="1290"/>
                    <a:pt x="413" y="1319"/>
                    <a:pt x="590" y="1319"/>
                  </a:cubicBezTo>
                  <a:cubicBezTo>
                    <a:pt x="1007" y="1319"/>
                    <a:pt x="1421" y="1161"/>
                    <a:pt x="1813" y="993"/>
                  </a:cubicBezTo>
                  <a:cubicBezTo>
                    <a:pt x="2053" y="890"/>
                    <a:pt x="2299" y="787"/>
                    <a:pt x="2512" y="635"/>
                  </a:cubicBezTo>
                  <a:cubicBezTo>
                    <a:pt x="2692" y="505"/>
                    <a:pt x="2901" y="317"/>
                    <a:pt x="2890" y="75"/>
                  </a:cubicBezTo>
                  <a:cubicBezTo>
                    <a:pt x="2888" y="33"/>
                    <a:pt x="2850" y="1"/>
                    <a:pt x="2811"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39"/>
            <p:cNvSpPr/>
            <p:nvPr/>
          </p:nvSpPr>
          <p:spPr>
            <a:xfrm>
              <a:off x="6134175" y="4689975"/>
              <a:ext cx="19675" cy="15300"/>
            </a:xfrm>
            <a:custGeom>
              <a:avLst/>
              <a:gdLst/>
              <a:ahLst/>
              <a:cxnLst/>
              <a:rect l="l" t="t" r="r" b="b"/>
              <a:pathLst>
                <a:path w="787" h="612" extrusionOk="0">
                  <a:moveTo>
                    <a:pt x="393" y="1"/>
                  </a:moveTo>
                  <a:cubicBezTo>
                    <a:pt x="0" y="1"/>
                    <a:pt x="0" y="611"/>
                    <a:pt x="393" y="611"/>
                  </a:cubicBezTo>
                  <a:cubicBezTo>
                    <a:pt x="786" y="611"/>
                    <a:pt x="786" y="1"/>
                    <a:pt x="393"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9" name="Google Shape;1549;p39"/>
          <p:cNvGrpSpPr/>
          <p:nvPr/>
        </p:nvGrpSpPr>
        <p:grpSpPr>
          <a:xfrm>
            <a:off x="8225988" y="4220722"/>
            <a:ext cx="438391" cy="437645"/>
            <a:chOff x="5721625" y="4984150"/>
            <a:chExt cx="196950" cy="196650"/>
          </a:xfrm>
        </p:grpSpPr>
        <p:sp>
          <p:nvSpPr>
            <p:cNvPr id="1550" name="Google Shape;1550;p39"/>
            <p:cNvSpPr/>
            <p:nvPr/>
          </p:nvSpPr>
          <p:spPr>
            <a:xfrm>
              <a:off x="5847225" y="4984150"/>
              <a:ext cx="22325" cy="185825"/>
            </a:xfrm>
            <a:custGeom>
              <a:avLst/>
              <a:gdLst/>
              <a:ahLst/>
              <a:cxnLst/>
              <a:rect l="l" t="t" r="r" b="b"/>
              <a:pathLst>
                <a:path w="893" h="7433" extrusionOk="0">
                  <a:moveTo>
                    <a:pt x="732" y="1"/>
                  </a:moveTo>
                  <a:lnTo>
                    <a:pt x="732" y="1"/>
                  </a:lnTo>
                  <a:cubicBezTo>
                    <a:pt x="181" y="2414"/>
                    <a:pt x="1" y="4898"/>
                    <a:pt x="199" y="7364"/>
                  </a:cubicBezTo>
                  <a:lnTo>
                    <a:pt x="462" y="7432"/>
                  </a:lnTo>
                  <a:cubicBezTo>
                    <a:pt x="803" y="4971"/>
                    <a:pt x="893" y="2480"/>
                    <a:pt x="732"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39"/>
            <p:cNvSpPr/>
            <p:nvPr/>
          </p:nvSpPr>
          <p:spPr>
            <a:xfrm>
              <a:off x="5787275" y="4985750"/>
              <a:ext cx="50100" cy="186200"/>
            </a:xfrm>
            <a:custGeom>
              <a:avLst/>
              <a:gdLst/>
              <a:ahLst/>
              <a:cxnLst/>
              <a:rect l="l" t="t" r="r" b="b"/>
              <a:pathLst>
                <a:path w="2004" h="7448" extrusionOk="0">
                  <a:moveTo>
                    <a:pt x="1" y="0"/>
                  </a:moveTo>
                  <a:lnTo>
                    <a:pt x="1" y="0"/>
                  </a:lnTo>
                  <a:cubicBezTo>
                    <a:pt x="666" y="2447"/>
                    <a:pt x="1294" y="4902"/>
                    <a:pt x="1881" y="7368"/>
                  </a:cubicBezTo>
                  <a:lnTo>
                    <a:pt x="1997" y="7447"/>
                  </a:lnTo>
                  <a:cubicBezTo>
                    <a:pt x="2004" y="5945"/>
                    <a:pt x="1835" y="4448"/>
                    <a:pt x="1496" y="2983"/>
                  </a:cubicBezTo>
                  <a:cubicBezTo>
                    <a:pt x="1239" y="1882"/>
                    <a:pt x="851" y="747"/>
                    <a:pt x="1"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39"/>
            <p:cNvSpPr/>
            <p:nvPr/>
          </p:nvSpPr>
          <p:spPr>
            <a:xfrm>
              <a:off x="5777075" y="5069900"/>
              <a:ext cx="24950" cy="110900"/>
            </a:xfrm>
            <a:custGeom>
              <a:avLst/>
              <a:gdLst/>
              <a:ahLst/>
              <a:cxnLst/>
              <a:rect l="l" t="t" r="r" b="b"/>
              <a:pathLst>
                <a:path w="998" h="4436" extrusionOk="0">
                  <a:moveTo>
                    <a:pt x="688" y="1"/>
                  </a:moveTo>
                  <a:cubicBezTo>
                    <a:pt x="312" y="1453"/>
                    <a:pt x="81" y="2937"/>
                    <a:pt x="0" y="4435"/>
                  </a:cubicBezTo>
                  <a:lnTo>
                    <a:pt x="562" y="4231"/>
                  </a:lnTo>
                  <a:cubicBezTo>
                    <a:pt x="857" y="3392"/>
                    <a:pt x="905" y="2489"/>
                    <a:pt x="951" y="1602"/>
                  </a:cubicBezTo>
                  <a:cubicBezTo>
                    <a:pt x="980" y="1053"/>
                    <a:pt x="997" y="458"/>
                    <a:pt x="688" y="1"/>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39"/>
            <p:cNvSpPr/>
            <p:nvPr/>
          </p:nvSpPr>
          <p:spPr>
            <a:xfrm>
              <a:off x="5721625" y="5011325"/>
              <a:ext cx="47775" cy="157175"/>
            </a:xfrm>
            <a:custGeom>
              <a:avLst/>
              <a:gdLst/>
              <a:ahLst/>
              <a:cxnLst/>
              <a:rect l="l" t="t" r="r" b="b"/>
              <a:pathLst>
                <a:path w="1911" h="6287" extrusionOk="0">
                  <a:moveTo>
                    <a:pt x="59" y="1"/>
                  </a:moveTo>
                  <a:lnTo>
                    <a:pt x="59" y="1"/>
                  </a:lnTo>
                  <a:cubicBezTo>
                    <a:pt x="26" y="1349"/>
                    <a:pt x="0" y="2735"/>
                    <a:pt x="452" y="4006"/>
                  </a:cubicBezTo>
                  <a:cubicBezTo>
                    <a:pt x="727" y="4775"/>
                    <a:pt x="1173" y="5487"/>
                    <a:pt x="1353" y="6284"/>
                  </a:cubicBezTo>
                  <a:lnTo>
                    <a:pt x="1770" y="6286"/>
                  </a:lnTo>
                  <a:cubicBezTo>
                    <a:pt x="1900" y="5987"/>
                    <a:pt x="1911" y="5651"/>
                    <a:pt x="1902" y="5326"/>
                  </a:cubicBezTo>
                  <a:cubicBezTo>
                    <a:pt x="1845" y="3405"/>
                    <a:pt x="1204" y="1547"/>
                    <a:pt x="59"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39"/>
            <p:cNvSpPr/>
            <p:nvPr/>
          </p:nvSpPr>
          <p:spPr>
            <a:xfrm>
              <a:off x="5877750" y="5044825"/>
              <a:ext cx="40825" cy="129000"/>
            </a:xfrm>
            <a:custGeom>
              <a:avLst/>
              <a:gdLst/>
              <a:ahLst/>
              <a:cxnLst/>
              <a:rect l="l" t="t" r="r" b="b"/>
              <a:pathLst>
                <a:path w="1633" h="5160" extrusionOk="0">
                  <a:moveTo>
                    <a:pt x="1213" y="0"/>
                  </a:moveTo>
                  <a:lnTo>
                    <a:pt x="1213" y="0"/>
                  </a:lnTo>
                  <a:cubicBezTo>
                    <a:pt x="974" y="907"/>
                    <a:pt x="737" y="1812"/>
                    <a:pt x="497" y="2719"/>
                  </a:cubicBezTo>
                  <a:cubicBezTo>
                    <a:pt x="374" y="3185"/>
                    <a:pt x="249" y="3655"/>
                    <a:pt x="225" y="4136"/>
                  </a:cubicBezTo>
                  <a:cubicBezTo>
                    <a:pt x="205" y="4491"/>
                    <a:pt x="229" y="4887"/>
                    <a:pt x="1" y="5159"/>
                  </a:cubicBezTo>
                  <a:lnTo>
                    <a:pt x="447" y="5027"/>
                  </a:lnTo>
                  <a:cubicBezTo>
                    <a:pt x="1352" y="3541"/>
                    <a:pt x="1633" y="1689"/>
                    <a:pt x="1213" y="0"/>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61"/>
        <p:cNvGrpSpPr/>
        <p:nvPr/>
      </p:nvGrpSpPr>
      <p:grpSpPr>
        <a:xfrm>
          <a:off x="0" y="0"/>
          <a:ext cx="0" cy="0"/>
          <a:chOff x="0" y="0"/>
          <a:chExt cx="0" cy="0"/>
        </a:xfrm>
      </p:grpSpPr>
      <p:grpSp>
        <p:nvGrpSpPr>
          <p:cNvPr id="1362" name="Google Shape;1362;p39"/>
          <p:cNvGrpSpPr/>
          <p:nvPr/>
        </p:nvGrpSpPr>
        <p:grpSpPr>
          <a:xfrm rot="367901">
            <a:off x="5720718" y="166363"/>
            <a:ext cx="3512612" cy="2080022"/>
            <a:chOff x="3270900" y="2843975"/>
            <a:chExt cx="1469475" cy="375975"/>
          </a:xfrm>
        </p:grpSpPr>
        <p:sp>
          <p:nvSpPr>
            <p:cNvPr id="1363" name="Google Shape;1363;p39"/>
            <p:cNvSpPr/>
            <p:nvPr/>
          </p:nvSpPr>
          <p:spPr>
            <a:xfrm>
              <a:off x="3270900" y="2843975"/>
              <a:ext cx="1469475" cy="375975"/>
            </a:xfrm>
            <a:custGeom>
              <a:avLst/>
              <a:gdLst/>
              <a:ahLst/>
              <a:cxnLst/>
              <a:rect l="l" t="t" r="r" b="b"/>
              <a:pathLst>
                <a:path w="58779" h="15039" extrusionOk="0">
                  <a:moveTo>
                    <a:pt x="40" y="251"/>
                  </a:moveTo>
                  <a:cubicBezTo>
                    <a:pt x="0" y="251"/>
                    <a:pt x="108" y="313"/>
                    <a:pt x="425" y="472"/>
                  </a:cubicBezTo>
                  <a:cubicBezTo>
                    <a:pt x="883" y="701"/>
                    <a:pt x="1509" y="808"/>
                    <a:pt x="2169" y="870"/>
                  </a:cubicBezTo>
                  <a:lnTo>
                    <a:pt x="2169" y="870"/>
                  </a:lnTo>
                  <a:cubicBezTo>
                    <a:pt x="1206" y="656"/>
                    <a:pt x="142" y="251"/>
                    <a:pt x="40" y="251"/>
                  </a:cubicBezTo>
                  <a:close/>
                  <a:moveTo>
                    <a:pt x="10025" y="1"/>
                  </a:moveTo>
                  <a:cubicBezTo>
                    <a:pt x="9252" y="1"/>
                    <a:pt x="8347" y="54"/>
                    <a:pt x="7228" y="181"/>
                  </a:cubicBezTo>
                  <a:cubicBezTo>
                    <a:pt x="5795" y="343"/>
                    <a:pt x="4856" y="538"/>
                    <a:pt x="3475" y="957"/>
                  </a:cubicBezTo>
                  <a:lnTo>
                    <a:pt x="3475" y="957"/>
                  </a:lnTo>
                  <a:cubicBezTo>
                    <a:pt x="3050" y="932"/>
                    <a:pt x="2602" y="911"/>
                    <a:pt x="2169" y="870"/>
                  </a:cubicBezTo>
                  <a:lnTo>
                    <a:pt x="2169" y="870"/>
                  </a:lnTo>
                  <a:cubicBezTo>
                    <a:pt x="2516" y="947"/>
                    <a:pt x="2850" y="1000"/>
                    <a:pt x="3121" y="1000"/>
                  </a:cubicBezTo>
                  <a:cubicBezTo>
                    <a:pt x="3256" y="1000"/>
                    <a:pt x="3376" y="987"/>
                    <a:pt x="3474" y="957"/>
                  </a:cubicBezTo>
                  <a:cubicBezTo>
                    <a:pt x="3474" y="957"/>
                    <a:pt x="3475" y="957"/>
                    <a:pt x="3475" y="957"/>
                  </a:cubicBezTo>
                  <a:lnTo>
                    <a:pt x="3475" y="957"/>
                  </a:lnTo>
                  <a:cubicBezTo>
                    <a:pt x="3921" y="982"/>
                    <a:pt x="4343" y="1010"/>
                    <a:pt x="4696" y="1067"/>
                  </a:cubicBezTo>
                  <a:cubicBezTo>
                    <a:pt x="6111" y="1291"/>
                    <a:pt x="7522" y="1547"/>
                    <a:pt x="8918" y="1867"/>
                  </a:cubicBezTo>
                  <a:cubicBezTo>
                    <a:pt x="11944" y="2558"/>
                    <a:pt x="14923" y="3538"/>
                    <a:pt x="17647" y="5046"/>
                  </a:cubicBezTo>
                  <a:cubicBezTo>
                    <a:pt x="21049" y="6930"/>
                    <a:pt x="23627" y="7708"/>
                    <a:pt x="26956" y="9717"/>
                  </a:cubicBezTo>
                  <a:cubicBezTo>
                    <a:pt x="33431" y="13626"/>
                    <a:pt x="41225" y="15038"/>
                    <a:pt x="48933" y="15038"/>
                  </a:cubicBezTo>
                  <a:cubicBezTo>
                    <a:pt x="51669" y="15038"/>
                    <a:pt x="54395" y="14860"/>
                    <a:pt x="57046" y="14552"/>
                  </a:cubicBezTo>
                  <a:cubicBezTo>
                    <a:pt x="57853" y="14459"/>
                    <a:pt x="58778" y="13851"/>
                    <a:pt x="58687" y="13045"/>
                  </a:cubicBezTo>
                  <a:cubicBezTo>
                    <a:pt x="58643" y="12668"/>
                    <a:pt x="58365" y="12363"/>
                    <a:pt x="58068" y="12126"/>
                  </a:cubicBezTo>
                  <a:cubicBezTo>
                    <a:pt x="56243" y="10673"/>
                    <a:pt x="53649" y="10981"/>
                    <a:pt x="51319" y="10871"/>
                  </a:cubicBezTo>
                  <a:cubicBezTo>
                    <a:pt x="49167" y="10768"/>
                    <a:pt x="47138" y="9869"/>
                    <a:pt x="44999" y="9606"/>
                  </a:cubicBezTo>
                  <a:cubicBezTo>
                    <a:pt x="33862" y="8232"/>
                    <a:pt x="26530" y="2093"/>
                    <a:pt x="18708" y="1371"/>
                  </a:cubicBezTo>
                  <a:cubicBezTo>
                    <a:pt x="14172" y="953"/>
                    <a:pt x="13284" y="1"/>
                    <a:pt x="10025" y="1"/>
                  </a:cubicBezTo>
                  <a:close/>
                </a:path>
              </a:pathLst>
            </a:custGeom>
            <a:solidFill>
              <a:srgbClr val="F46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39"/>
            <p:cNvSpPr/>
            <p:nvPr/>
          </p:nvSpPr>
          <p:spPr>
            <a:xfrm>
              <a:off x="3845125" y="2930600"/>
              <a:ext cx="13800" cy="4825"/>
            </a:xfrm>
            <a:custGeom>
              <a:avLst/>
              <a:gdLst/>
              <a:ahLst/>
              <a:cxnLst/>
              <a:rect l="l" t="t" r="r" b="b"/>
              <a:pathLst>
                <a:path w="552" h="193" extrusionOk="0">
                  <a:moveTo>
                    <a:pt x="480" y="0"/>
                  </a:moveTo>
                  <a:cubicBezTo>
                    <a:pt x="344" y="6"/>
                    <a:pt x="210" y="27"/>
                    <a:pt x="75" y="42"/>
                  </a:cubicBezTo>
                  <a:cubicBezTo>
                    <a:pt x="55" y="43"/>
                    <a:pt x="36" y="51"/>
                    <a:pt x="23" y="64"/>
                  </a:cubicBezTo>
                  <a:cubicBezTo>
                    <a:pt x="9" y="78"/>
                    <a:pt x="0" y="97"/>
                    <a:pt x="0" y="117"/>
                  </a:cubicBezTo>
                  <a:cubicBezTo>
                    <a:pt x="2" y="152"/>
                    <a:pt x="31" y="192"/>
                    <a:pt x="70" y="192"/>
                  </a:cubicBezTo>
                  <a:cubicBezTo>
                    <a:pt x="71" y="192"/>
                    <a:pt x="73" y="192"/>
                    <a:pt x="75" y="192"/>
                  </a:cubicBezTo>
                  <a:cubicBezTo>
                    <a:pt x="218" y="178"/>
                    <a:pt x="359" y="168"/>
                    <a:pt x="499" y="144"/>
                  </a:cubicBezTo>
                  <a:cubicBezTo>
                    <a:pt x="533" y="137"/>
                    <a:pt x="550" y="103"/>
                    <a:pt x="552" y="73"/>
                  </a:cubicBezTo>
                  <a:cubicBezTo>
                    <a:pt x="552" y="67"/>
                    <a:pt x="552" y="60"/>
                    <a:pt x="550" y="54"/>
                  </a:cubicBezTo>
                  <a:cubicBezTo>
                    <a:pt x="540" y="22"/>
                    <a:pt x="512" y="1"/>
                    <a:pt x="480"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39"/>
            <p:cNvSpPr/>
            <p:nvPr/>
          </p:nvSpPr>
          <p:spPr>
            <a:xfrm>
              <a:off x="3855900" y="2919575"/>
              <a:ext cx="10825" cy="5700"/>
            </a:xfrm>
            <a:custGeom>
              <a:avLst/>
              <a:gdLst/>
              <a:ahLst/>
              <a:cxnLst/>
              <a:rect l="l" t="t" r="r" b="b"/>
              <a:pathLst>
                <a:path w="433" h="228" extrusionOk="0">
                  <a:moveTo>
                    <a:pt x="128" y="203"/>
                  </a:moveTo>
                  <a:cubicBezTo>
                    <a:pt x="126" y="204"/>
                    <a:pt x="126" y="204"/>
                    <a:pt x="126" y="204"/>
                  </a:cubicBezTo>
                  <a:cubicBezTo>
                    <a:pt x="126" y="204"/>
                    <a:pt x="127" y="204"/>
                    <a:pt x="128" y="203"/>
                  </a:cubicBezTo>
                  <a:close/>
                  <a:moveTo>
                    <a:pt x="302" y="0"/>
                  </a:moveTo>
                  <a:cubicBezTo>
                    <a:pt x="267" y="3"/>
                    <a:pt x="235" y="8"/>
                    <a:pt x="202" y="17"/>
                  </a:cubicBezTo>
                  <a:cubicBezTo>
                    <a:pt x="138" y="36"/>
                    <a:pt x="79" y="68"/>
                    <a:pt x="28" y="111"/>
                  </a:cubicBezTo>
                  <a:cubicBezTo>
                    <a:pt x="1" y="134"/>
                    <a:pt x="3" y="184"/>
                    <a:pt x="28" y="208"/>
                  </a:cubicBezTo>
                  <a:cubicBezTo>
                    <a:pt x="41" y="221"/>
                    <a:pt x="58" y="227"/>
                    <a:pt x="76" y="227"/>
                  </a:cubicBezTo>
                  <a:cubicBezTo>
                    <a:pt x="93" y="227"/>
                    <a:pt x="110" y="221"/>
                    <a:pt x="124" y="208"/>
                  </a:cubicBezTo>
                  <a:lnTo>
                    <a:pt x="123" y="206"/>
                  </a:lnTo>
                  <a:cubicBezTo>
                    <a:pt x="126" y="204"/>
                    <a:pt x="128" y="202"/>
                    <a:pt x="131" y="200"/>
                  </a:cubicBezTo>
                  <a:lnTo>
                    <a:pt x="131" y="200"/>
                  </a:lnTo>
                  <a:cubicBezTo>
                    <a:pt x="131" y="200"/>
                    <a:pt x="129" y="202"/>
                    <a:pt x="128" y="203"/>
                  </a:cubicBezTo>
                  <a:lnTo>
                    <a:pt x="128" y="203"/>
                  </a:lnTo>
                  <a:cubicBezTo>
                    <a:pt x="128" y="203"/>
                    <a:pt x="129" y="202"/>
                    <a:pt x="129" y="202"/>
                  </a:cubicBezTo>
                  <a:cubicBezTo>
                    <a:pt x="135" y="198"/>
                    <a:pt x="140" y="194"/>
                    <a:pt x="145" y="190"/>
                  </a:cubicBezTo>
                  <a:cubicBezTo>
                    <a:pt x="156" y="183"/>
                    <a:pt x="167" y="177"/>
                    <a:pt x="179" y="170"/>
                  </a:cubicBezTo>
                  <a:cubicBezTo>
                    <a:pt x="184" y="167"/>
                    <a:pt x="190" y="165"/>
                    <a:pt x="197" y="162"/>
                  </a:cubicBezTo>
                  <a:cubicBezTo>
                    <a:pt x="197" y="161"/>
                    <a:pt x="198" y="161"/>
                    <a:pt x="199" y="161"/>
                  </a:cubicBezTo>
                  <a:lnTo>
                    <a:pt x="199" y="161"/>
                  </a:lnTo>
                  <a:cubicBezTo>
                    <a:pt x="199" y="161"/>
                    <a:pt x="199" y="161"/>
                    <a:pt x="199" y="161"/>
                  </a:cubicBezTo>
                  <a:cubicBezTo>
                    <a:pt x="200" y="161"/>
                    <a:pt x="201" y="160"/>
                    <a:pt x="203" y="159"/>
                  </a:cubicBezTo>
                  <a:lnTo>
                    <a:pt x="203" y="159"/>
                  </a:lnTo>
                  <a:cubicBezTo>
                    <a:pt x="202" y="160"/>
                    <a:pt x="200" y="160"/>
                    <a:pt x="199" y="161"/>
                  </a:cubicBezTo>
                  <a:lnTo>
                    <a:pt x="199" y="161"/>
                  </a:lnTo>
                  <a:cubicBezTo>
                    <a:pt x="199" y="161"/>
                    <a:pt x="200" y="160"/>
                    <a:pt x="203" y="159"/>
                  </a:cubicBezTo>
                  <a:cubicBezTo>
                    <a:pt x="204" y="158"/>
                    <a:pt x="204" y="158"/>
                    <a:pt x="205" y="158"/>
                  </a:cubicBezTo>
                  <a:lnTo>
                    <a:pt x="205" y="158"/>
                  </a:lnTo>
                  <a:cubicBezTo>
                    <a:pt x="205" y="158"/>
                    <a:pt x="204" y="159"/>
                    <a:pt x="203" y="159"/>
                  </a:cubicBezTo>
                  <a:lnTo>
                    <a:pt x="203" y="159"/>
                  </a:lnTo>
                  <a:cubicBezTo>
                    <a:pt x="204" y="159"/>
                    <a:pt x="205" y="158"/>
                    <a:pt x="205" y="158"/>
                  </a:cubicBezTo>
                  <a:lnTo>
                    <a:pt x="205" y="158"/>
                  </a:lnTo>
                  <a:cubicBezTo>
                    <a:pt x="217" y="153"/>
                    <a:pt x="230" y="149"/>
                    <a:pt x="242" y="146"/>
                  </a:cubicBezTo>
                  <a:cubicBezTo>
                    <a:pt x="256" y="142"/>
                    <a:pt x="267" y="140"/>
                    <a:pt x="280" y="136"/>
                  </a:cubicBezTo>
                  <a:lnTo>
                    <a:pt x="300" y="133"/>
                  </a:lnTo>
                  <a:lnTo>
                    <a:pt x="303" y="133"/>
                  </a:lnTo>
                  <a:cubicBezTo>
                    <a:pt x="300" y="134"/>
                    <a:pt x="299" y="134"/>
                    <a:pt x="299" y="134"/>
                  </a:cubicBezTo>
                  <a:cubicBezTo>
                    <a:pt x="299" y="134"/>
                    <a:pt x="305" y="133"/>
                    <a:pt x="306" y="133"/>
                  </a:cubicBezTo>
                  <a:cubicBezTo>
                    <a:pt x="319" y="132"/>
                    <a:pt x="333" y="131"/>
                    <a:pt x="345" y="131"/>
                  </a:cubicBezTo>
                  <a:cubicBezTo>
                    <a:pt x="348" y="131"/>
                    <a:pt x="350" y="131"/>
                    <a:pt x="352" y="131"/>
                  </a:cubicBezTo>
                  <a:cubicBezTo>
                    <a:pt x="362" y="131"/>
                    <a:pt x="373" y="129"/>
                    <a:pt x="382" y="126"/>
                  </a:cubicBezTo>
                  <a:cubicBezTo>
                    <a:pt x="391" y="123"/>
                    <a:pt x="398" y="120"/>
                    <a:pt x="405" y="116"/>
                  </a:cubicBezTo>
                  <a:cubicBezTo>
                    <a:pt x="422" y="106"/>
                    <a:pt x="433" y="88"/>
                    <a:pt x="432" y="69"/>
                  </a:cubicBezTo>
                  <a:cubicBezTo>
                    <a:pt x="432" y="49"/>
                    <a:pt x="421" y="32"/>
                    <a:pt x="405" y="22"/>
                  </a:cubicBezTo>
                  <a:cubicBezTo>
                    <a:pt x="398" y="16"/>
                    <a:pt x="391" y="11"/>
                    <a:pt x="382" y="8"/>
                  </a:cubicBezTo>
                  <a:cubicBezTo>
                    <a:pt x="370" y="4"/>
                    <a:pt x="357" y="0"/>
                    <a:pt x="343"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39"/>
            <p:cNvSpPr/>
            <p:nvPr/>
          </p:nvSpPr>
          <p:spPr>
            <a:xfrm>
              <a:off x="4065050" y="3127375"/>
              <a:ext cx="26350" cy="6400"/>
            </a:xfrm>
            <a:custGeom>
              <a:avLst/>
              <a:gdLst/>
              <a:ahLst/>
              <a:cxnLst/>
              <a:rect l="l" t="t" r="r" b="b"/>
              <a:pathLst>
                <a:path w="1054" h="256" extrusionOk="0">
                  <a:moveTo>
                    <a:pt x="893" y="3"/>
                  </a:moveTo>
                  <a:cubicBezTo>
                    <a:pt x="864" y="4"/>
                    <a:pt x="836" y="6"/>
                    <a:pt x="807" y="9"/>
                  </a:cubicBezTo>
                  <a:cubicBezTo>
                    <a:pt x="750" y="14"/>
                    <a:pt x="694" y="20"/>
                    <a:pt x="637" y="26"/>
                  </a:cubicBezTo>
                  <a:lnTo>
                    <a:pt x="295" y="63"/>
                  </a:lnTo>
                  <a:cubicBezTo>
                    <a:pt x="258" y="67"/>
                    <a:pt x="220" y="70"/>
                    <a:pt x="183" y="77"/>
                  </a:cubicBezTo>
                  <a:cubicBezTo>
                    <a:pt x="150" y="83"/>
                    <a:pt x="119" y="90"/>
                    <a:pt x="88" y="100"/>
                  </a:cubicBezTo>
                  <a:cubicBezTo>
                    <a:pt x="1" y="124"/>
                    <a:pt x="19" y="253"/>
                    <a:pt x="109" y="253"/>
                  </a:cubicBezTo>
                  <a:lnTo>
                    <a:pt x="128" y="254"/>
                  </a:lnTo>
                  <a:lnTo>
                    <a:pt x="143" y="254"/>
                  </a:lnTo>
                  <a:cubicBezTo>
                    <a:pt x="125" y="254"/>
                    <a:pt x="162" y="256"/>
                    <a:pt x="161" y="256"/>
                  </a:cubicBezTo>
                  <a:lnTo>
                    <a:pt x="194" y="256"/>
                  </a:lnTo>
                  <a:cubicBezTo>
                    <a:pt x="222" y="256"/>
                    <a:pt x="251" y="251"/>
                    <a:pt x="279" y="247"/>
                  </a:cubicBezTo>
                  <a:lnTo>
                    <a:pt x="449" y="230"/>
                  </a:lnTo>
                  <a:cubicBezTo>
                    <a:pt x="563" y="217"/>
                    <a:pt x="678" y="205"/>
                    <a:pt x="791" y="191"/>
                  </a:cubicBezTo>
                  <a:cubicBezTo>
                    <a:pt x="828" y="186"/>
                    <a:pt x="866" y="184"/>
                    <a:pt x="902" y="177"/>
                  </a:cubicBezTo>
                  <a:cubicBezTo>
                    <a:pt x="918" y="174"/>
                    <a:pt x="932" y="169"/>
                    <a:pt x="946" y="166"/>
                  </a:cubicBezTo>
                  <a:cubicBezTo>
                    <a:pt x="955" y="164"/>
                    <a:pt x="963" y="162"/>
                    <a:pt x="972" y="160"/>
                  </a:cubicBezTo>
                  <a:cubicBezTo>
                    <a:pt x="989" y="155"/>
                    <a:pt x="1004" y="146"/>
                    <a:pt x="1017" y="135"/>
                  </a:cubicBezTo>
                  <a:cubicBezTo>
                    <a:pt x="1054" y="106"/>
                    <a:pt x="1042" y="38"/>
                    <a:pt x="1002" y="18"/>
                  </a:cubicBezTo>
                  <a:cubicBezTo>
                    <a:pt x="967" y="1"/>
                    <a:pt x="930" y="4"/>
                    <a:pt x="893" y="3"/>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39"/>
            <p:cNvSpPr/>
            <p:nvPr/>
          </p:nvSpPr>
          <p:spPr>
            <a:xfrm>
              <a:off x="4439100" y="3121250"/>
              <a:ext cx="21650" cy="7400"/>
            </a:xfrm>
            <a:custGeom>
              <a:avLst/>
              <a:gdLst/>
              <a:ahLst/>
              <a:cxnLst/>
              <a:rect l="l" t="t" r="r" b="b"/>
              <a:pathLst>
                <a:path w="866" h="296" extrusionOk="0">
                  <a:moveTo>
                    <a:pt x="770" y="0"/>
                  </a:moveTo>
                  <a:cubicBezTo>
                    <a:pt x="750" y="1"/>
                    <a:pt x="730" y="4"/>
                    <a:pt x="711" y="10"/>
                  </a:cubicBezTo>
                  <a:lnTo>
                    <a:pt x="622" y="30"/>
                  </a:lnTo>
                  <a:lnTo>
                    <a:pt x="434" y="72"/>
                  </a:lnTo>
                  <a:lnTo>
                    <a:pt x="61" y="154"/>
                  </a:lnTo>
                  <a:cubicBezTo>
                    <a:pt x="23" y="166"/>
                    <a:pt x="1" y="205"/>
                    <a:pt x="11" y="243"/>
                  </a:cubicBezTo>
                  <a:cubicBezTo>
                    <a:pt x="20" y="275"/>
                    <a:pt x="49" y="295"/>
                    <a:pt x="81" y="295"/>
                  </a:cubicBezTo>
                  <a:cubicBezTo>
                    <a:pt x="87" y="295"/>
                    <a:pt x="93" y="295"/>
                    <a:pt x="99" y="293"/>
                  </a:cubicBezTo>
                  <a:lnTo>
                    <a:pt x="100" y="293"/>
                  </a:lnTo>
                  <a:lnTo>
                    <a:pt x="474" y="215"/>
                  </a:lnTo>
                  <a:lnTo>
                    <a:pt x="659" y="176"/>
                  </a:lnTo>
                  <a:lnTo>
                    <a:pt x="752" y="157"/>
                  </a:lnTo>
                  <a:cubicBezTo>
                    <a:pt x="771" y="154"/>
                    <a:pt x="790" y="149"/>
                    <a:pt x="807" y="139"/>
                  </a:cubicBezTo>
                  <a:cubicBezTo>
                    <a:pt x="826" y="128"/>
                    <a:pt x="841" y="111"/>
                    <a:pt x="851" y="92"/>
                  </a:cubicBezTo>
                  <a:cubicBezTo>
                    <a:pt x="865" y="69"/>
                    <a:pt x="857" y="38"/>
                    <a:pt x="833" y="23"/>
                  </a:cubicBezTo>
                  <a:cubicBezTo>
                    <a:pt x="814" y="10"/>
                    <a:pt x="793" y="2"/>
                    <a:pt x="770"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39"/>
            <p:cNvSpPr/>
            <p:nvPr/>
          </p:nvSpPr>
          <p:spPr>
            <a:xfrm>
              <a:off x="4463250" y="3129575"/>
              <a:ext cx="22075" cy="7975"/>
            </a:xfrm>
            <a:custGeom>
              <a:avLst/>
              <a:gdLst/>
              <a:ahLst/>
              <a:cxnLst/>
              <a:rect l="l" t="t" r="r" b="b"/>
              <a:pathLst>
                <a:path w="883" h="319" extrusionOk="0">
                  <a:moveTo>
                    <a:pt x="794" y="1"/>
                  </a:moveTo>
                  <a:cubicBezTo>
                    <a:pt x="768" y="1"/>
                    <a:pt x="742" y="8"/>
                    <a:pt x="717" y="14"/>
                  </a:cubicBezTo>
                  <a:cubicBezTo>
                    <a:pt x="685" y="21"/>
                    <a:pt x="653" y="31"/>
                    <a:pt x="622" y="39"/>
                  </a:cubicBezTo>
                  <a:cubicBezTo>
                    <a:pt x="561" y="56"/>
                    <a:pt x="500" y="73"/>
                    <a:pt x="439" y="91"/>
                  </a:cubicBezTo>
                  <a:cubicBezTo>
                    <a:pt x="379" y="108"/>
                    <a:pt x="318" y="125"/>
                    <a:pt x="258" y="145"/>
                  </a:cubicBezTo>
                  <a:lnTo>
                    <a:pt x="70" y="206"/>
                  </a:lnTo>
                  <a:cubicBezTo>
                    <a:pt x="0" y="222"/>
                    <a:pt x="20" y="319"/>
                    <a:pt x="81" y="319"/>
                  </a:cubicBezTo>
                  <a:cubicBezTo>
                    <a:pt x="87" y="319"/>
                    <a:pt x="93" y="318"/>
                    <a:pt x="100" y="316"/>
                  </a:cubicBezTo>
                  <a:lnTo>
                    <a:pt x="100" y="317"/>
                  </a:lnTo>
                  <a:lnTo>
                    <a:pt x="293" y="276"/>
                  </a:lnTo>
                  <a:cubicBezTo>
                    <a:pt x="356" y="264"/>
                    <a:pt x="417" y="248"/>
                    <a:pt x="478" y="233"/>
                  </a:cubicBezTo>
                  <a:cubicBezTo>
                    <a:pt x="539" y="219"/>
                    <a:pt x="601" y="204"/>
                    <a:pt x="662" y="188"/>
                  </a:cubicBezTo>
                  <a:cubicBezTo>
                    <a:pt x="694" y="179"/>
                    <a:pt x="727" y="172"/>
                    <a:pt x="757" y="163"/>
                  </a:cubicBezTo>
                  <a:cubicBezTo>
                    <a:pt x="798" y="150"/>
                    <a:pt x="847" y="140"/>
                    <a:pt x="867" y="99"/>
                  </a:cubicBezTo>
                  <a:cubicBezTo>
                    <a:pt x="883" y="70"/>
                    <a:pt x="873" y="33"/>
                    <a:pt x="845" y="15"/>
                  </a:cubicBezTo>
                  <a:cubicBezTo>
                    <a:pt x="829" y="4"/>
                    <a:pt x="812" y="1"/>
                    <a:pt x="794"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39"/>
            <p:cNvSpPr/>
            <p:nvPr/>
          </p:nvSpPr>
          <p:spPr>
            <a:xfrm>
              <a:off x="4088575" y="3140300"/>
              <a:ext cx="15225" cy="3725"/>
            </a:xfrm>
            <a:custGeom>
              <a:avLst/>
              <a:gdLst/>
              <a:ahLst/>
              <a:cxnLst/>
              <a:rect l="l" t="t" r="r" b="b"/>
              <a:pathLst>
                <a:path w="609" h="149" extrusionOk="0">
                  <a:moveTo>
                    <a:pt x="574" y="1"/>
                  </a:moveTo>
                  <a:cubicBezTo>
                    <a:pt x="553" y="1"/>
                    <a:pt x="534" y="8"/>
                    <a:pt x="514" y="14"/>
                  </a:cubicBezTo>
                  <a:cubicBezTo>
                    <a:pt x="492" y="19"/>
                    <a:pt x="471" y="25"/>
                    <a:pt x="449" y="31"/>
                  </a:cubicBezTo>
                  <a:cubicBezTo>
                    <a:pt x="406" y="44"/>
                    <a:pt x="362" y="54"/>
                    <a:pt x="316" y="62"/>
                  </a:cubicBezTo>
                  <a:cubicBezTo>
                    <a:pt x="250" y="73"/>
                    <a:pt x="184" y="78"/>
                    <a:pt x="117" y="78"/>
                  </a:cubicBezTo>
                  <a:cubicBezTo>
                    <a:pt x="94" y="78"/>
                    <a:pt x="71" y="78"/>
                    <a:pt x="49" y="76"/>
                  </a:cubicBezTo>
                  <a:cubicBezTo>
                    <a:pt x="48" y="76"/>
                    <a:pt x="47" y="76"/>
                    <a:pt x="46" y="76"/>
                  </a:cubicBezTo>
                  <a:cubicBezTo>
                    <a:pt x="0" y="76"/>
                    <a:pt x="0" y="146"/>
                    <a:pt x="46" y="146"/>
                  </a:cubicBezTo>
                  <a:cubicBezTo>
                    <a:pt x="47" y="146"/>
                    <a:pt x="48" y="146"/>
                    <a:pt x="49" y="146"/>
                  </a:cubicBezTo>
                  <a:cubicBezTo>
                    <a:pt x="77" y="148"/>
                    <a:pt x="106" y="149"/>
                    <a:pt x="135" y="149"/>
                  </a:cubicBezTo>
                  <a:cubicBezTo>
                    <a:pt x="200" y="149"/>
                    <a:pt x="266" y="144"/>
                    <a:pt x="330" y="134"/>
                  </a:cubicBezTo>
                  <a:cubicBezTo>
                    <a:pt x="377" y="127"/>
                    <a:pt x="422" y="118"/>
                    <a:pt x="467" y="106"/>
                  </a:cubicBezTo>
                  <a:cubicBezTo>
                    <a:pt x="488" y="99"/>
                    <a:pt x="509" y="92"/>
                    <a:pt x="530" y="84"/>
                  </a:cubicBezTo>
                  <a:cubicBezTo>
                    <a:pt x="553" y="75"/>
                    <a:pt x="582" y="68"/>
                    <a:pt x="597" y="48"/>
                  </a:cubicBezTo>
                  <a:cubicBezTo>
                    <a:pt x="608" y="34"/>
                    <a:pt x="608" y="6"/>
                    <a:pt x="585" y="1"/>
                  </a:cubicBezTo>
                  <a:cubicBezTo>
                    <a:pt x="582" y="1"/>
                    <a:pt x="578" y="1"/>
                    <a:pt x="574"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4" name="Google Shape;1504;p39"/>
          <p:cNvSpPr/>
          <p:nvPr/>
        </p:nvSpPr>
        <p:spPr>
          <a:xfrm>
            <a:off x="4444400" y="2917675"/>
            <a:ext cx="2642300" cy="1477850"/>
          </a:xfrm>
          <a:custGeom>
            <a:avLst/>
            <a:gdLst/>
            <a:ahLst/>
            <a:cxnLst/>
            <a:rect l="l" t="t" r="r" b="b"/>
            <a:pathLst>
              <a:path w="105692" h="59114" extrusionOk="0">
                <a:moveTo>
                  <a:pt x="0" y="23344"/>
                </a:moveTo>
                <a:cubicBezTo>
                  <a:pt x="0" y="42086"/>
                  <a:pt x="38082" y="61231"/>
                  <a:pt x="50794" y="47458"/>
                </a:cubicBezTo>
                <a:cubicBezTo>
                  <a:pt x="53327" y="44713"/>
                  <a:pt x="51258" y="37865"/>
                  <a:pt x="47715" y="36684"/>
                </a:cubicBezTo>
                <a:cubicBezTo>
                  <a:pt x="42661" y="34999"/>
                  <a:pt x="35088" y="37115"/>
                  <a:pt x="32580" y="41815"/>
                </a:cubicBezTo>
                <a:cubicBezTo>
                  <a:pt x="29070" y="48394"/>
                  <a:pt x="39820" y="57692"/>
                  <a:pt x="47202" y="58746"/>
                </a:cubicBezTo>
                <a:cubicBezTo>
                  <a:pt x="59984" y="60571"/>
                  <a:pt x="75781" y="55335"/>
                  <a:pt x="83374" y="44893"/>
                </a:cubicBezTo>
                <a:cubicBezTo>
                  <a:pt x="88778" y="37462"/>
                  <a:pt x="86681" y="26658"/>
                  <a:pt x="90300" y="18213"/>
                </a:cubicBezTo>
                <a:cubicBezTo>
                  <a:pt x="93431" y="10907"/>
                  <a:pt x="99077" y="4407"/>
                  <a:pt x="105692" y="0"/>
                </a:cubicBezTo>
              </a:path>
            </a:pathLst>
          </a:custGeom>
          <a:noFill/>
          <a:ln w="19050" cap="flat" cmpd="sng">
            <a:solidFill>
              <a:schemeClr val="accent1"/>
            </a:solidFill>
            <a:prstDash val="dash"/>
            <a:round/>
            <a:headEnd type="none" w="med" len="med"/>
            <a:tailEnd type="none" w="med" len="med"/>
          </a:ln>
        </p:spPr>
      </p:sp>
      <p:grpSp>
        <p:nvGrpSpPr>
          <p:cNvPr id="1505" name="Google Shape;1505;p39"/>
          <p:cNvGrpSpPr/>
          <p:nvPr/>
        </p:nvGrpSpPr>
        <p:grpSpPr>
          <a:xfrm>
            <a:off x="7864705" y="228538"/>
            <a:ext cx="621817" cy="501781"/>
            <a:chOff x="7514750" y="4210883"/>
            <a:chExt cx="953999" cy="769838"/>
          </a:xfrm>
        </p:grpSpPr>
        <p:sp>
          <p:nvSpPr>
            <p:cNvPr id="1506" name="Google Shape;1506;p39"/>
            <p:cNvSpPr/>
            <p:nvPr/>
          </p:nvSpPr>
          <p:spPr>
            <a:xfrm>
              <a:off x="8024561" y="4469182"/>
              <a:ext cx="243136" cy="460933"/>
            </a:xfrm>
            <a:custGeom>
              <a:avLst/>
              <a:gdLst/>
              <a:ahLst/>
              <a:cxnLst/>
              <a:rect l="l" t="t" r="r" b="b"/>
              <a:pathLst>
                <a:path w="3368" h="6385" extrusionOk="0">
                  <a:moveTo>
                    <a:pt x="2453" y="0"/>
                  </a:moveTo>
                  <a:cubicBezTo>
                    <a:pt x="1997" y="0"/>
                    <a:pt x="1513" y="355"/>
                    <a:pt x="1213" y="747"/>
                  </a:cubicBezTo>
                  <a:cubicBezTo>
                    <a:pt x="554" y="1606"/>
                    <a:pt x="225" y="2680"/>
                    <a:pt x="102" y="3754"/>
                  </a:cubicBezTo>
                  <a:cubicBezTo>
                    <a:pt x="1" y="4626"/>
                    <a:pt x="29" y="5506"/>
                    <a:pt x="82" y="6385"/>
                  </a:cubicBezTo>
                  <a:cubicBezTo>
                    <a:pt x="480" y="6365"/>
                    <a:pt x="879" y="6352"/>
                    <a:pt x="1279" y="6347"/>
                  </a:cubicBezTo>
                  <a:lnTo>
                    <a:pt x="1677" y="6341"/>
                  </a:lnTo>
                  <a:cubicBezTo>
                    <a:pt x="2537" y="4946"/>
                    <a:pt x="3021" y="3326"/>
                    <a:pt x="3273" y="1698"/>
                  </a:cubicBezTo>
                  <a:cubicBezTo>
                    <a:pt x="3361" y="1132"/>
                    <a:pt x="3368" y="435"/>
                    <a:pt x="2884" y="126"/>
                  </a:cubicBezTo>
                  <a:cubicBezTo>
                    <a:pt x="2748" y="39"/>
                    <a:pt x="2602" y="0"/>
                    <a:pt x="2453"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9"/>
            <p:cNvSpPr/>
            <p:nvPr/>
          </p:nvSpPr>
          <p:spPr>
            <a:xfrm>
              <a:off x="7780773" y="4269286"/>
              <a:ext cx="284790" cy="657651"/>
            </a:xfrm>
            <a:custGeom>
              <a:avLst/>
              <a:gdLst/>
              <a:ahLst/>
              <a:cxnLst/>
              <a:rect l="l" t="t" r="r" b="b"/>
              <a:pathLst>
                <a:path w="3945" h="9110" extrusionOk="0">
                  <a:moveTo>
                    <a:pt x="787" y="0"/>
                  </a:moveTo>
                  <a:cubicBezTo>
                    <a:pt x="685" y="0"/>
                    <a:pt x="588" y="26"/>
                    <a:pt x="521" y="101"/>
                  </a:cubicBezTo>
                  <a:cubicBezTo>
                    <a:pt x="466" y="158"/>
                    <a:pt x="444" y="237"/>
                    <a:pt x="424" y="316"/>
                  </a:cubicBezTo>
                  <a:cubicBezTo>
                    <a:pt x="0" y="1964"/>
                    <a:pt x="727" y="3663"/>
                    <a:pt x="1439" y="5207"/>
                  </a:cubicBezTo>
                  <a:lnTo>
                    <a:pt x="3207" y="9053"/>
                  </a:lnTo>
                  <a:lnTo>
                    <a:pt x="3945" y="9110"/>
                  </a:lnTo>
                  <a:cubicBezTo>
                    <a:pt x="3938" y="7406"/>
                    <a:pt x="3804" y="5706"/>
                    <a:pt x="3538" y="4021"/>
                  </a:cubicBezTo>
                  <a:cubicBezTo>
                    <a:pt x="3409" y="3193"/>
                    <a:pt x="3242" y="2357"/>
                    <a:pt x="2851" y="1617"/>
                  </a:cubicBezTo>
                  <a:cubicBezTo>
                    <a:pt x="2460" y="874"/>
                    <a:pt x="1810" y="233"/>
                    <a:pt x="997" y="29"/>
                  </a:cubicBezTo>
                  <a:cubicBezTo>
                    <a:pt x="930" y="13"/>
                    <a:pt x="857" y="0"/>
                    <a:pt x="787"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39"/>
            <p:cNvSpPr/>
            <p:nvPr/>
          </p:nvSpPr>
          <p:spPr>
            <a:xfrm>
              <a:off x="8003842" y="4210883"/>
              <a:ext cx="185889" cy="717641"/>
            </a:xfrm>
            <a:custGeom>
              <a:avLst/>
              <a:gdLst/>
              <a:ahLst/>
              <a:cxnLst/>
              <a:rect l="l" t="t" r="r" b="b"/>
              <a:pathLst>
                <a:path w="2575" h="9941" extrusionOk="0">
                  <a:moveTo>
                    <a:pt x="980" y="0"/>
                  </a:moveTo>
                  <a:cubicBezTo>
                    <a:pt x="972" y="0"/>
                    <a:pt x="964" y="0"/>
                    <a:pt x="956" y="1"/>
                  </a:cubicBezTo>
                  <a:cubicBezTo>
                    <a:pt x="764" y="14"/>
                    <a:pt x="635" y="196"/>
                    <a:pt x="554" y="368"/>
                  </a:cubicBezTo>
                  <a:cubicBezTo>
                    <a:pt x="229" y="1044"/>
                    <a:pt x="198" y="1819"/>
                    <a:pt x="176" y="2571"/>
                  </a:cubicBezTo>
                  <a:cubicBezTo>
                    <a:pt x="125" y="4268"/>
                    <a:pt x="73" y="5966"/>
                    <a:pt x="20" y="7666"/>
                  </a:cubicBezTo>
                  <a:cubicBezTo>
                    <a:pt x="7" y="8129"/>
                    <a:pt x="0" y="8621"/>
                    <a:pt x="235" y="9023"/>
                  </a:cubicBezTo>
                  <a:lnTo>
                    <a:pt x="892" y="9941"/>
                  </a:lnTo>
                  <a:cubicBezTo>
                    <a:pt x="1039" y="9936"/>
                    <a:pt x="1188" y="9932"/>
                    <a:pt x="1338" y="9930"/>
                  </a:cubicBezTo>
                  <a:cubicBezTo>
                    <a:pt x="2295" y="7470"/>
                    <a:pt x="2574" y="4797"/>
                    <a:pt x="2141" y="2193"/>
                  </a:cubicBezTo>
                  <a:cubicBezTo>
                    <a:pt x="2023" y="1492"/>
                    <a:pt x="1841" y="772"/>
                    <a:pt x="1375" y="236"/>
                  </a:cubicBezTo>
                  <a:cubicBezTo>
                    <a:pt x="1271" y="115"/>
                    <a:pt x="1135" y="0"/>
                    <a:pt x="980" y="0"/>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9"/>
            <p:cNvSpPr/>
            <p:nvPr/>
          </p:nvSpPr>
          <p:spPr>
            <a:xfrm>
              <a:off x="7731322" y="4624175"/>
              <a:ext cx="309839" cy="312799"/>
            </a:xfrm>
            <a:custGeom>
              <a:avLst/>
              <a:gdLst/>
              <a:ahLst/>
              <a:cxnLst/>
              <a:rect l="l" t="t" r="r" b="b"/>
              <a:pathLst>
                <a:path w="4292" h="4333" extrusionOk="0">
                  <a:moveTo>
                    <a:pt x="415" y="0"/>
                  </a:moveTo>
                  <a:cubicBezTo>
                    <a:pt x="382" y="0"/>
                    <a:pt x="350" y="5"/>
                    <a:pt x="318" y="17"/>
                  </a:cubicBezTo>
                  <a:cubicBezTo>
                    <a:pt x="171" y="72"/>
                    <a:pt x="112" y="245"/>
                    <a:pt x="90" y="401"/>
                  </a:cubicBezTo>
                  <a:cubicBezTo>
                    <a:pt x="0" y="1073"/>
                    <a:pt x="268" y="1756"/>
                    <a:pt x="679" y="2299"/>
                  </a:cubicBezTo>
                  <a:cubicBezTo>
                    <a:pt x="1089" y="2841"/>
                    <a:pt x="1630" y="3265"/>
                    <a:pt x="2165" y="3684"/>
                  </a:cubicBezTo>
                  <a:lnTo>
                    <a:pt x="2996" y="4332"/>
                  </a:lnTo>
                  <a:cubicBezTo>
                    <a:pt x="3211" y="4306"/>
                    <a:pt x="3426" y="4286"/>
                    <a:pt x="3641" y="4269"/>
                  </a:cubicBezTo>
                  <a:cubicBezTo>
                    <a:pt x="3841" y="4253"/>
                    <a:pt x="4039" y="4242"/>
                    <a:pt x="4239" y="4233"/>
                  </a:cubicBezTo>
                  <a:lnTo>
                    <a:pt x="4291" y="4174"/>
                  </a:lnTo>
                  <a:cubicBezTo>
                    <a:pt x="3859" y="2307"/>
                    <a:pt x="2436" y="702"/>
                    <a:pt x="632" y="50"/>
                  </a:cubicBezTo>
                  <a:cubicBezTo>
                    <a:pt x="563" y="24"/>
                    <a:pt x="488" y="0"/>
                    <a:pt x="415"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39"/>
            <p:cNvSpPr/>
            <p:nvPr/>
          </p:nvSpPr>
          <p:spPr>
            <a:xfrm>
              <a:off x="7514750" y="4638613"/>
              <a:ext cx="106264" cy="330053"/>
            </a:xfrm>
            <a:custGeom>
              <a:avLst/>
              <a:gdLst/>
              <a:ahLst/>
              <a:cxnLst/>
              <a:rect l="l" t="t" r="r" b="b"/>
              <a:pathLst>
                <a:path w="1472" h="4572" extrusionOk="0">
                  <a:moveTo>
                    <a:pt x="262" y="0"/>
                  </a:moveTo>
                  <a:cubicBezTo>
                    <a:pt x="250" y="0"/>
                    <a:pt x="237" y="4"/>
                    <a:pt x="226" y="12"/>
                  </a:cubicBezTo>
                  <a:cubicBezTo>
                    <a:pt x="206" y="32"/>
                    <a:pt x="193" y="61"/>
                    <a:pt x="193" y="91"/>
                  </a:cubicBezTo>
                  <a:cubicBezTo>
                    <a:pt x="0" y="1587"/>
                    <a:pt x="428" y="3155"/>
                    <a:pt x="1357" y="4343"/>
                  </a:cubicBezTo>
                  <a:lnTo>
                    <a:pt x="1346" y="4571"/>
                  </a:lnTo>
                  <a:cubicBezTo>
                    <a:pt x="1410" y="3776"/>
                    <a:pt x="1471" y="2973"/>
                    <a:pt x="1359" y="2182"/>
                  </a:cubicBezTo>
                  <a:cubicBezTo>
                    <a:pt x="1245" y="1391"/>
                    <a:pt x="938" y="603"/>
                    <a:pt x="360" y="52"/>
                  </a:cubicBezTo>
                  <a:cubicBezTo>
                    <a:pt x="333" y="26"/>
                    <a:pt x="296" y="0"/>
                    <a:pt x="262" y="0"/>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9"/>
            <p:cNvSpPr/>
            <p:nvPr/>
          </p:nvSpPr>
          <p:spPr>
            <a:xfrm>
              <a:off x="8176666" y="4630600"/>
              <a:ext cx="145607" cy="350122"/>
            </a:xfrm>
            <a:custGeom>
              <a:avLst/>
              <a:gdLst/>
              <a:ahLst/>
              <a:cxnLst/>
              <a:rect l="l" t="t" r="r" b="b"/>
              <a:pathLst>
                <a:path w="2017" h="4850" extrusionOk="0">
                  <a:moveTo>
                    <a:pt x="1887" y="0"/>
                  </a:moveTo>
                  <a:cubicBezTo>
                    <a:pt x="1384" y="470"/>
                    <a:pt x="870" y="951"/>
                    <a:pt x="540" y="1555"/>
                  </a:cubicBezTo>
                  <a:cubicBezTo>
                    <a:pt x="0" y="2541"/>
                    <a:pt x="7" y="3727"/>
                    <a:pt x="77" y="4849"/>
                  </a:cubicBezTo>
                  <a:lnTo>
                    <a:pt x="514" y="4777"/>
                  </a:lnTo>
                  <a:cubicBezTo>
                    <a:pt x="1212" y="3569"/>
                    <a:pt x="1693" y="2245"/>
                    <a:pt x="1930" y="868"/>
                  </a:cubicBezTo>
                  <a:cubicBezTo>
                    <a:pt x="1981" y="578"/>
                    <a:pt x="2016" y="264"/>
                    <a:pt x="1887" y="0"/>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9"/>
            <p:cNvSpPr/>
            <p:nvPr/>
          </p:nvSpPr>
          <p:spPr>
            <a:xfrm>
              <a:off x="8367683" y="4462179"/>
              <a:ext cx="101066" cy="466203"/>
            </a:xfrm>
            <a:custGeom>
              <a:avLst/>
              <a:gdLst/>
              <a:ahLst/>
              <a:cxnLst/>
              <a:rect l="l" t="t" r="r" b="b"/>
              <a:pathLst>
                <a:path w="1400" h="6458" extrusionOk="0">
                  <a:moveTo>
                    <a:pt x="180" y="1"/>
                  </a:moveTo>
                  <a:cubicBezTo>
                    <a:pt x="177" y="1"/>
                    <a:pt x="175" y="1"/>
                    <a:pt x="172" y="1"/>
                  </a:cubicBezTo>
                  <a:cubicBezTo>
                    <a:pt x="38" y="10"/>
                    <a:pt x="0" y="188"/>
                    <a:pt x="0" y="324"/>
                  </a:cubicBezTo>
                  <a:cubicBezTo>
                    <a:pt x="18" y="2386"/>
                    <a:pt x="246" y="4442"/>
                    <a:pt x="679" y="6458"/>
                  </a:cubicBezTo>
                  <a:cubicBezTo>
                    <a:pt x="752" y="6453"/>
                    <a:pt x="824" y="6451"/>
                    <a:pt x="896" y="6449"/>
                  </a:cubicBezTo>
                  <a:cubicBezTo>
                    <a:pt x="1254" y="5537"/>
                    <a:pt x="1399" y="4558"/>
                    <a:pt x="1318" y="3583"/>
                  </a:cubicBezTo>
                  <a:cubicBezTo>
                    <a:pt x="1221" y="2423"/>
                    <a:pt x="806" y="1316"/>
                    <a:pt x="396" y="227"/>
                  </a:cubicBezTo>
                  <a:cubicBezTo>
                    <a:pt x="357" y="122"/>
                    <a:pt x="289" y="1"/>
                    <a:pt x="180" y="1"/>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3" name="Google Shape;1513;p39"/>
          <p:cNvGrpSpPr/>
          <p:nvPr/>
        </p:nvGrpSpPr>
        <p:grpSpPr>
          <a:xfrm>
            <a:off x="117035" y="490946"/>
            <a:ext cx="890185" cy="675108"/>
            <a:chOff x="4725044" y="4077175"/>
            <a:chExt cx="398900" cy="347475"/>
          </a:xfrm>
        </p:grpSpPr>
        <p:sp>
          <p:nvSpPr>
            <p:cNvPr id="1514" name="Google Shape;1514;p39"/>
            <p:cNvSpPr/>
            <p:nvPr/>
          </p:nvSpPr>
          <p:spPr>
            <a:xfrm>
              <a:off x="4725044" y="4077175"/>
              <a:ext cx="398900" cy="297393"/>
            </a:xfrm>
            <a:custGeom>
              <a:avLst/>
              <a:gdLst/>
              <a:ahLst/>
              <a:cxnLst/>
              <a:rect l="l" t="t" r="r" b="b"/>
              <a:pathLst>
                <a:path w="15956" h="9319" extrusionOk="0">
                  <a:moveTo>
                    <a:pt x="7919" y="1"/>
                  </a:moveTo>
                  <a:cubicBezTo>
                    <a:pt x="6674" y="1"/>
                    <a:pt x="5425" y="185"/>
                    <a:pt x="4303" y="548"/>
                  </a:cubicBezTo>
                  <a:cubicBezTo>
                    <a:pt x="3756" y="724"/>
                    <a:pt x="3235" y="939"/>
                    <a:pt x="2783" y="1211"/>
                  </a:cubicBezTo>
                  <a:cubicBezTo>
                    <a:pt x="1975" y="1692"/>
                    <a:pt x="1329" y="2406"/>
                    <a:pt x="932" y="3258"/>
                  </a:cubicBezTo>
                  <a:cubicBezTo>
                    <a:pt x="0" y="5237"/>
                    <a:pt x="795" y="7718"/>
                    <a:pt x="3444" y="8773"/>
                  </a:cubicBezTo>
                  <a:cubicBezTo>
                    <a:pt x="4426" y="9163"/>
                    <a:pt x="5521" y="9318"/>
                    <a:pt x="6649" y="9318"/>
                  </a:cubicBezTo>
                  <a:cubicBezTo>
                    <a:pt x="8094" y="9318"/>
                    <a:pt x="9592" y="9063"/>
                    <a:pt x="10975" y="8718"/>
                  </a:cubicBezTo>
                  <a:lnTo>
                    <a:pt x="10975" y="8718"/>
                  </a:lnTo>
                  <a:lnTo>
                    <a:pt x="9264" y="9159"/>
                  </a:lnTo>
                  <a:cubicBezTo>
                    <a:pt x="9282" y="9159"/>
                    <a:pt x="9301" y="9159"/>
                    <a:pt x="9319" y="9159"/>
                  </a:cubicBezTo>
                  <a:cubicBezTo>
                    <a:pt x="12107" y="9159"/>
                    <a:pt x="14699" y="7684"/>
                    <a:pt x="15325" y="5847"/>
                  </a:cubicBezTo>
                  <a:cubicBezTo>
                    <a:pt x="15956" y="3998"/>
                    <a:pt x="14658" y="1956"/>
                    <a:pt x="12336" y="888"/>
                  </a:cubicBezTo>
                  <a:cubicBezTo>
                    <a:pt x="11043" y="293"/>
                    <a:pt x="9484" y="1"/>
                    <a:pt x="7919" y="1"/>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9"/>
            <p:cNvSpPr/>
            <p:nvPr/>
          </p:nvSpPr>
          <p:spPr>
            <a:xfrm>
              <a:off x="4913100" y="4172025"/>
              <a:ext cx="21550" cy="252625"/>
            </a:xfrm>
            <a:custGeom>
              <a:avLst/>
              <a:gdLst/>
              <a:ahLst/>
              <a:cxnLst/>
              <a:rect l="l" t="t" r="r" b="b"/>
              <a:pathLst>
                <a:path w="862" h="10105" extrusionOk="0">
                  <a:moveTo>
                    <a:pt x="647" y="1"/>
                  </a:moveTo>
                  <a:cubicBezTo>
                    <a:pt x="568" y="1"/>
                    <a:pt x="488" y="21"/>
                    <a:pt x="479" y="59"/>
                  </a:cubicBezTo>
                  <a:cubicBezTo>
                    <a:pt x="398" y="424"/>
                    <a:pt x="398" y="795"/>
                    <a:pt x="378" y="1162"/>
                  </a:cubicBezTo>
                  <a:cubicBezTo>
                    <a:pt x="358" y="1520"/>
                    <a:pt x="339" y="1878"/>
                    <a:pt x="319" y="2236"/>
                  </a:cubicBezTo>
                  <a:cubicBezTo>
                    <a:pt x="246" y="3531"/>
                    <a:pt x="222" y="4827"/>
                    <a:pt x="174" y="6123"/>
                  </a:cubicBezTo>
                  <a:cubicBezTo>
                    <a:pt x="150" y="6771"/>
                    <a:pt x="125" y="7421"/>
                    <a:pt x="101" y="8071"/>
                  </a:cubicBezTo>
                  <a:cubicBezTo>
                    <a:pt x="90" y="8394"/>
                    <a:pt x="77" y="8717"/>
                    <a:pt x="66" y="9039"/>
                  </a:cubicBezTo>
                  <a:cubicBezTo>
                    <a:pt x="60" y="9200"/>
                    <a:pt x="53" y="9362"/>
                    <a:pt x="42" y="9523"/>
                  </a:cubicBezTo>
                  <a:cubicBezTo>
                    <a:pt x="33" y="9685"/>
                    <a:pt x="0" y="9848"/>
                    <a:pt x="55" y="10008"/>
                  </a:cubicBezTo>
                  <a:cubicBezTo>
                    <a:pt x="71" y="10056"/>
                    <a:pt x="145" y="10096"/>
                    <a:pt x="290" y="10105"/>
                  </a:cubicBezTo>
                  <a:cubicBezTo>
                    <a:pt x="298" y="10105"/>
                    <a:pt x="306" y="10105"/>
                    <a:pt x="315" y="10105"/>
                  </a:cubicBezTo>
                  <a:cubicBezTo>
                    <a:pt x="430" y="10105"/>
                    <a:pt x="568" y="10077"/>
                    <a:pt x="587" y="10034"/>
                  </a:cubicBezTo>
                  <a:cubicBezTo>
                    <a:pt x="661" y="9845"/>
                    <a:pt x="639" y="9659"/>
                    <a:pt x="639" y="9470"/>
                  </a:cubicBezTo>
                  <a:cubicBezTo>
                    <a:pt x="639" y="9290"/>
                    <a:pt x="644" y="9112"/>
                    <a:pt x="650" y="8932"/>
                  </a:cubicBezTo>
                  <a:cubicBezTo>
                    <a:pt x="659" y="8569"/>
                    <a:pt x="668" y="8205"/>
                    <a:pt x="679" y="7843"/>
                  </a:cubicBezTo>
                  <a:cubicBezTo>
                    <a:pt x="712" y="6547"/>
                    <a:pt x="747" y="5253"/>
                    <a:pt x="784" y="3958"/>
                  </a:cubicBezTo>
                  <a:cubicBezTo>
                    <a:pt x="802" y="3307"/>
                    <a:pt x="826" y="2657"/>
                    <a:pt x="833" y="2007"/>
                  </a:cubicBezTo>
                  <a:cubicBezTo>
                    <a:pt x="835" y="1684"/>
                    <a:pt x="846" y="1366"/>
                    <a:pt x="841" y="1041"/>
                  </a:cubicBezTo>
                  <a:cubicBezTo>
                    <a:pt x="835" y="714"/>
                    <a:pt x="861" y="384"/>
                    <a:pt x="809" y="59"/>
                  </a:cubicBezTo>
                  <a:cubicBezTo>
                    <a:pt x="802" y="20"/>
                    <a:pt x="725" y="1"/>
                    <a:pt x="647"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9"/>
            <p:cNvSpPr/>
            <p:nvPr/>
          </p:nvSpPr>
          <p:spPr>
            <a:xfrm>
              <a:off x="4796700" y="4226125"/>
              <a:ext cx="220125" cy="95400"/>
            </a:xfrm>
            <a:custGeom>
              <a:avLst/>
              <a:gdLst/>
              <a:ahLst/>
              <a:cxnLst/>
              <a:rect l="l" t="t" r="r" b="b"/>
              <a:pathLst>
                <a:path w="8805" h="3816" extrusionOk="0">
                  <a:moveTo>
                    <a:pt x="303" y="1"/>
                  </a:moveTo>
                  <a:cubicBezTo>
                    <a:pt x="152" y="1"/>
                    <a:pt x="1" y="117"/>
                    <a:pt x="108" y="217"/>
                  </a:cubicBezTo>
                  <a:cubicBezTo>
                    <a:pt x="429" y="515"/>
                    <a:pt x="795" y="792"/>
                    <a:pt x="1142" y="1078"/>
                  </a:cubicBezTo>
                  <a:lnTo>
                    <a:pt x="2150" y="1908"/>
                  </a:lnTo>
                  <a:cubicBezTo>
                    <a:pt x="2752" y="2402"/>
                    <a:pt x="3339" y="2905"/>
                    <a:pt x="3956" y="3390"/>
                  </a:cubicBezTo>
                  <a:cubicBezTo>
                    <a:pt x="4186" y="3570"/>
                    <a:pt x="4498" y="3759"/>
                    <a:pt x="4856" y="3805"/>
                  </a:cubicBezTo>
                  <a:cubicBezTo>
                    <a:pt x="4906" y="3812"/>
                    <a:pt x="4956" y="3816"/>
                    <a:pt x="5006" y="3816"/>
                  </a:cubicBezTo>
                  <a:cubicBezTo>
                    <a:pt x="5128" y="3816"/>
                    <a:pt x="5250" y="3795"/>
                    <a:pt x="5366" y="3752"/>
                  </a:cubicBezTo>
                  <a:cubicBezTo>
                    <a:pt x="5541" y="3687"/>
                    <a:pt x="5649" y="3570"/>
                    <a:pt x="5752" y="3458"/>
                  </a:cubicBezTo>
                  <a:cubicBezTo>
                    <a:pt x="6266" y="2911"/>
                    <a:pt x="6778" y="2362"/>
                    <a:pt x="7283" y="1813"/>
                  </a:cubicBezTo>
                  <a:cubicBezTo>
                    <a:pt x="7790" y="1264"/>
                    <a:pt x="8315" y="722"/>
                    <a:pt x="8765" y="151"/>
                  </a:cubicBezTo>
                  <a:lnTo>
                    <a:pt x="8765" y="149"/>
                  </a:lnTo>
                  <a:cubicBezTo>
                    <a:pt x="8804" y="99"/>
                    <a:pt x="8748" y="59"/>
                    <a:pt x="8685" y="59"/>
                  </a:cubicBezTo>
                  <a:cubicBezTo>
                    <a:pt x="8657" y="59"/>
                    <a:pt x="8627" y="67"/>
                    <a:pt x="8605" y="87"/>
                  </a:cubicBezTo>
                  <a:cubicBezTo>
                    <a:pt x="7988" y="636"/>
                    <a:pt x="7445" y="1227"/>
                    <a:pt x="6885" y="1802"/>
                  </a:cubicBezTo>
                  <a:cubicBezTo>
                    <a:pt x="6383" y="2318"/>
                    <a:pt x="5888" y="2839"/>
                    <a:pt x="5388" y="3357"/>
                  </a:cubicBezTo>
                  <a:cubicBezTo>
                    <a:pt x="5306" y="3441"/>
                    <a:pt x="5216" y="3535"/>
                    <a:pt x="5054" y="3546"/>
                  </a:cubicBezTo>
                  <a:cubicBezTo>
                    <a:pt x="5039" y="3547"/>
                    <a:pt x="5025" y="3548"/>
                    <a:pt x="5010" y="3548"/>
                  </a:cubicBezTo>
                  <a:cubicBezTo>
                    <a:pt x="4878" y="3548"/>
                    <a:pt x="4748" y="3497"/>
                    <a:pt x="4643" y="3447"/>
                  </a:cubicBezTo>
                  <a:cubicBezTo>
                    <a:pt x="4322" y="3300"/>
                    <a:pt x="4096" y="3065"/>
                    <a:pt x="3855" y="2865"/>
                  </a:cubicBezTo>
                  <a:lnTo>
                    <a:pt x="2150" y="1453"/>
                  </a:lnTo>
                  <a:lnTo>
                    <a:pt x="1301" y="746"/>
                  </a:lnTo>
                  <a:cubicBezTo>
                    <a:pt x="1017" y="511"/>
                    <a:pt x="743" y="267"/>
                    <a:pt x="442" y="43"/>
                  </a:cubicBezTo>
                  <a:cubicBezTo>
                    <a:pt x="402" y="13"/>
                    <a:pt x="352" y="1"/>
                    <a:pt x="303"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9"/>
            <p:cNvSpPr/>
            <p:nvPr/>
          </p:nvSpPr>
          <p:spPr>
            <a:xfrm>
              <a:off x="4891150" y="4191050"/>
              <a:ext cx="85575" cy="46575"/>
            </a:xfrm>
            <a:custGeom>
              <a:avLst/>
              <a:gdLst/>
              <a:ahLst/>
              <a:cxnLst/>
              <a:rect l="l" t="t" r="r" b="b"/>
              <a:pathLst>
                <a:path w="3423" h="1863" extrusionOk="0">
                  <a:moveTo>
                    <a:pt x="3315" y="0"/>
                  </a:moveTo>
                  <a:cubicBezTo>
                    <a:pt x="3297" y="0"/>
                    <a:pt x="3278" y="4"/>
                    <a:pt x="3261" y="14"/>
                  </a:cubicBezTo>
                  <a:cubicBezTo>
                    <a:pt x="3208" y="49"/>
                    <a:pt x="3147" y="69"/>
                    <a:pt x="3099" y="104"/>
                  </a:cubicBezTo>
                  <a:cubicBezTo>
                    <a:pt x="3050" y="137"/>
                    <a:pt x="3009" y="172"/>
                    <a:pt x="2960" y="205"/>
                  </a:cubicBezTo>
                  <a:cubicBezTo>
                    <a:pt x="2870" y="269"/>
                    <a:pt x="2785" y="335"/>
                    <a:pt x="2701" y="401"/>
                  </a:cubicBezTo>
                  <a:cubicBezTo>
                    <a:pt x="2536" y="537"/>
                    <a:pt x="2374" y="673"/>
                    <a:pt x="2211" y="809"/>
                  </a:cubicBezTo>
                  <a:cubicBezTo>
                    <a:pt x="1942" y="1039"/>
                    <a:pt x="1669" y="1266"/>
                    <a:pt x="1405" y="1499"/>
                  </a:cubicBezTo>
                  <a:lnTo>
                    <a:pt x="1405" y="1499"/>
                  </a:lnTo>
                  <a:lnTo>
                    <a:pt x="920" y="1104"/>
                  </a:lnTo>
                  <a:lnTo>
                    <a:pt x="602" y="844"/>
                  </a:lnTo>
                  <a:cubicBezTo>
                    <a:pt x="551" y="803"/>
                    <a:pt x="503" y="761"/>
                    <a:pt x="450" y="721"/>
                  </a:cubicBezTo>
                  <a:cubicBezTo>
                    <a:pt x="386" y="673"/>
                    <a:pt x="323" y="656"/>
                    <a:pt x="239" y="627"/>
                  </a:cubicBezTo>
                  <a:cubicBezTo>
                    <a:pt x="219" y="621"/>
                    <a:pt x="197" y="618"/>
                    <a:pt x="175" y="618"/>
                  </a:cubicBezTo>
                  <a:cubicBezTo>
                    <a:pt x="85" y="618"/>
                    <a:pt x="0" y="669"/>
                    <a:pt x="31" y="737"/>
                  </a:cubicBezTo>
                  <a:cubicBezTo>
                    <a:pt x="55" y="794"/>
                    <a:pt x="66" y="847"/>
                    <a:pt x="121" y="895"/>
                  </a:cubicBezTo>
                  <a:cubicBezTo>
                    <a:pt x="176" y="941"/>
                    <a:pt x="235" y="985"/>
                    <a:pt x="290" y="1031"/>
                  </a:cubicBezTo>
                  <a:lnTo>
                    <a:pt x="610" y="1290"/>
                  </a:lnTo>
                  <a:lnTo>
                    <a:pt x="1269" y="1822"/>
                  </a:lnTo>
                  <a:cubicBezTo>
                    <a:pt x="1305" y="1851"/>
                    <a:pt x="1352" y="1863"/>
                    <a:pt x="1399" y="1863"/>
                  </a:cubicBezTo>
                  <a:cubicBezTo>
                    <a:pt x="1473" y="1863"/>
                    <a:pt x="1549" y="1833"/>
                    <a:pt x="1592" y="1793"/>
                  </a:cubicBezTo>
                  <a:cubicBezTo>
                    <a:pt x="1897" y="1512"/>
                    <a:pt x="2194" y="1224"/>
                    <a:pt x="2503" y="943"/>
                  </a:cubicBezTo>
                  <a:cubicBezTo>
                    <a:pt x="2659" y="803"/>
                    <a:pt x="2815" y="664"/>
                    <a:pt x="2971" y="524"/>
                  </a:cubicBezTo>
                  <a:cubicBezTo>
                    <a:pt x="3042" y="458"/>
                    <a:pt x="3110" y="390"/>
                    <a:pt x="3178" y="322"/>
                  </a:cubicBezTo>
                  <a:cubicBezTo>
                    <a:pt x="3215" y="284"/>
                    <a:pt x="3257" y="247"/>
                    <a:pt x="3294" y="208"/>
                  </a:cubicBezTo>
                  <a:cubicBezTo>
                    <a:pt x="3331" y="168"/>
                    <a:pt x="3351" y="124"/>
                    <a:pt x="3386" y="85"/>
                  </a:cubicBezTo>
                  <a:lnTo>
                    <a:pt x="3386" y="80"/>
                  </a:lnTo>
                  <a:cubicBezTo>
                    <a:pt x="3423" y="39"/>
                    <a:pt x="3371" y="0"/>
                    <a:pt x="3315"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39"/>
            <p:cNvSpPr/>
            <p:nvPr/>
          </p:nvSpPr>
          <p:spPr>
            <a:xfrm>
              <a:off x="5026525" y="4154875"/>
              <a:ext cx="7775" cy="6075"/>
            </a:xfrm>
            <a:custGeom>
              <a:avLst/>
              <a:gdLst/>
              <a:ahLst/>
              <a:cxnLst/>
              <a:rect l="l" t="t" r="r" b="b"/>
              <a:pathLst>
                <a:path w="311" h="243" extrusionOk="0">
                  <a:moveTo>
                    <a:pt x="157" y="1"/>
                  </a:moveTo>
                  <a:cubicBezTo>
                    <a:pt x="1" y="1"/>
                    <a:pt x="1" y="242"/>
                    <a:pt x="157" y="242"/>
                  </a:cubicBezTo>
                  <a:cubicBezTo>
                    <a:pt x="310" y="242"/>
                    <a:pt x="310" y="1"/>
                    <a:pt x="157"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39"/>
            <p:cNvSpPr/>
            <p:nvPr/>
          </p:nvSpPr>
          <p:spPr>
            <a:xfrm>
              <a:off x="5002150" y="4132700"/>
              <a:ext cx="9075" cy="8975"/>
            </a:xfrm>
            <a:custGeom>
              <a:avLst/>
              <a:gdLst/>
              <a:ahLst/>
              <a:cxnLst/>
              <a:rect l="l" t="t" r="r" b="b"/>
              <a:pathLst>
                <a:path w="363" h="359" extrusionOk="0">
                  <a:moveTo>
                    <a:pt x="207" y="1"/>
                  </a:moveTo>
                  <a:cubicBezTo>
                    <a:pt x="150" y="1"/>
                    <a:pt x="99" y="29"/>
                    <a:pt x="73" y="77"/>
                  </a:cubicBezTo>
                  <a:lnTo>
                    <a:pt x="22" y="143"/>
                  </a:lnTo>
                  <a:cubicBezTo>
                    <a:pt x="11" y="159"/>
                    <a:pt x="7" y="178"/>
                    <a:pt x="5" y="196"/>
                  </a:cubicBezTo>
                  <a:cubicBezTo>
                    <a:pt x="1" y="216"/>
                    <a:pt x="3" y="236"/>
                    <a:pt x="9" y="253"/>
                  </a:cubicBezTo>
                  <a:lnTo>
                    <a:pt x="22" y="288"/>
                  </a:lnTo>
                  <a:lnTo>
                    <a:pt x="44" y="317"/>
                  </a:lnTo>
                  <a:cubicBezTo>
                    <a:pt x="58" y="330"/>
                    <a:pt x="73" y="341"/>
                    <a:pt x="91" y="345"/>
                  </a:cubicBezTo>
                  <a:cubicBezTo>
                    <a:pt x="102" y="352"/>
                    <a:pt x="115" y="356"/>
                    <a:pt x="128" y="356"/>
                  </a:cubicBezTo>
                  <a:cubicBezTo>
                    <a:pt x="135" y="358"/>
                    <a:pt x="142" y="359"/>
                    <a:pt x="149" y="359"/>
                  </a:cubicBezTo>
                  <a:cubicBezTo>
                    <a:pt x="160" y="359"/>
                    <a:pt x="172" y="357"/>
                    <a:pt x="183" y="354"/>
                  </a:cubicBezTo>
                  <a:lnTo>
                    <a:pt x="218" y="339"/>
                  </a:lnTo>
                  <a:lnTo>
                    <a:pt x="284" y="288"/>
                  </a:lnTo>
                  <a:cubicBezTo>
                    <a:pt x="332" y="262"/>
                    <a:pt x="361" y="211"/>
                    <a:pt x="361" y="157"/>
                  </a:cubicBezTo>
                  <a:cubicBezTo>
                    <a:pt x="363" y="135"/>
                    <a:pt x="356" y="115"/>
                    <a:pt x="347" y="95"/>
                  </a:cubicBezTo>
                  <a:cubicBezTo>
                    <a:pt x="341" y="77"/>
                    <a:pt x="330" y="60"/>
                    <a:pt x="315" y="47"/>
                  </a:cubicBezTo>
                  <a:cubicBezTo>
                    <a:pt x="297" y="27"/>
                    <a:pt x="273" y="14"/>
                    <a:pt x="246" y="5"/>
                  </a:cubicBezTo>
                  <a:lnTo>
                    <a:pt x="207" y="1"/>
                  </a:ln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39"/>
            <p:cNvSpPr/>
            <p:nvPr/>
          </p:nvSpPr>
          <p:spPr>
            <a:xfrm>
              <a:off x="4996825" y="4178825"/>
              <a:ext cx="10300" cy="7975"/>
            </a:xfrm>
            <a:custGeom>
              <a:avLst/>
              <a:gdLst/>
              <a:ahLst/>
              <a:cxnLst/>
              <a:rect l="l" t="t" r="r" b="b"/>
              <a:pathLst>
                <a:path w="412" h="319" extrusionOk="0">
                  <a:moveTo>
                    <a:pt x="205" y="0"/>
                  </a:moveTo>
                  <a:cubicBezTo>
                    <a:pt x="0" y="0"/>
                    <a:pt x="0" y="319"/>
                    <a:pt x="205" y="319"/>
                  </a:cubicBezTo>
                  <a:cubicBezTo>
                    <a:pt x="411" y="319"/>
                    <a:pt x="411" y="0"/>
                    <a:pt x="205"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1" name="Google Shape;1521;p39"/>
          <p:cNvGrpSpPr/>
          <p:nvPr/>
        </p:nvGrpSpPr>
        <p:grpSpPr>
          <a:xfrm>
            <a:off x="2302041" y="3492117"/>
            <a:ext cx="448267" cy="640825"/>
            <a:chOff x="5979675" y="4640775"/>
            <a:chExt cx="241875" cy="345775"/>
          </a:xfrm>
        </p:grpSpPr>
        <p:sp>
          <p:nvSpPr>
            <p:cNvPr id="1522" name="Google Shape;1522;p39"/>
            <p:cNvSpPr/>
            <p:nvPr/>
          </p:nvSpPr>
          <p:spPr>
            <a:xfrm>
              <a:off x="6008100" y="4698050"/>
              <a:ext cx="80475" cy="288500"/>
            </a:xfrm>
            <a:custGeom>
              <a:avLst/>
              <a:gdLst/>
              <a:ahLst/>
              <a:cxnLst/>
              <a:rect l="l" t="t" r="r" b="b"/>
              <a:pathLst>
                <a:path w="3219" h="11540" extrusionOk="0">
                  <a:moveTo>
                    <a:pt x="1" y="0"/>
                  </a:moveTo>
                  <a:lnTo>
                    <a:pt x="1" y="0"/>
                  </a:lnTo>
                  <a:cubicBezTo>
                    <a:pt x="859" y="1536"/>
                    <a:pt x="1375" y="3238"/>
                    <a:pt x="1516" y="4992"/>
                  </a:cubicBezTo>
                  <a:cubicBezTo>
                    <a:pt x="1606" y="6126"/>
                    <a:pt x="1538" y="7272"/>
                    <a:pt x="1705" y="8396"/>
                  </a:cubicBezTo>
                  <a:cubicBezTo>
                    <a:pt x="1838" y="9291"/>
                    <a:pt x="2148" y="10201"/>
                    <a:pt x="2725" y="10885"/>
                  </a:cubicBezTo>
                  <a:lnTo>
                    <a:pt x="2725" y="10885"/>
                  </a:lnTo>
                  <a:cubicBezTo>
                    <a:pt x="2210" y="9347"/>
                    <a:pt x="2351" y="7625"/>
                    <a:pt x="2265" y="5981"/>
                  </a:cubicBezTo>
                  <a:cubicBezTo>
                    <a:pt x="2217" y="5078"/>
                    <a:pt x="2096" y="4180"/>
                    <a:pt x="1903" y="3295"/>
                  </a:cubicBezTo>
                  <a:cubicBezTo>
                    <a:pt x="1626" y="2021"/>
                    <a:pt x="1119" y="675"/>
                    <a:pt x="1" y="0"/>
                  </a:cubicBezTo>
                  <a:close/>
                  <a:moveTo>
                    <a:pt x="2725" y="10885"/>
                  </a:moveTo>
                  <a:cubicBezTo>
                    <a:pt x="2799" y="11107"/>
                    <a:pt x="2887" y="11325"/>
                    <a:pt x="2992" y="11539"/>
                  </a:cubicBezTo>
                  <a:lnTo>
                    <a:pt x="3218" y="11359"/>
                  </a:lnTo>
                  <a:cubicBezTo>
                    <a:pt x="3035" y="11218"/>
                    <a:pt x="2872" y="11059"/>
                    <a:pt x="2725" y="10885"/>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39"/>
            <p:cNvSpPr/>
            <p:nvPr/>
          </p:nvSpPr>
          <p:spPr>
            <a:xfrm>
              <a:off x="6087325" y="4640775"/>
              <a:ext cx="52850" cy="339950"/>
            </a:xfrm>
            <a:custGeom>
              <a:avLst/>
              <a:gdLst/>
              <a:ahLst/>
              <a:cxnLst/>
              <a:rect l="l" t="t" r="r" b="b"/>
              <a:pathLst>
                <a:path w="2114" h="13598" extrusionOk="0">
                  <a:moveTo>
                    <a:pt x="2076" y="1"/>
                  </a:moveTo>
                  <a:lnTo>
                    <a:pt x="2076" y="1"/>
                  </a:lnTo>
                  <a:cubicBezTo>
                    <a:pt x="475" y="4345"/>
                    <a:pt x="1" y="9023"/>
                    <a:pt x="695" y="13597"/>
                  </a:cubicBezTo>
                  <a:lnTo>
                    <a:pt x="1147" y="13593"/>
                  </a:lnTo>
                  <a:cubicBezTo>
                    <a:pt x="1802" y="9093"/>
                    <a:pt x="2113" y="4549"/>
                    <a:pt x="2076" y="1"/>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39"/>
            <p:cNvSpPr/>
            <p:nvPr/>
          </p:nvSpPr>
          <p:spPr>
            <a:xfrm>
              <a:off x="6133350" y="4694750"/>
              <a:ext cx="88200" cy="291675"/>
            </a:xfrm>
            <a:custGeom>
              <a:avLst/>
              <a:gdLst/>
              <a:ahLst/>
              <a:cxnLst/>
              <a:rect l="l" t="t" r="r" b="b"/>
              <a:pathLst>
                <a:path w="3528" h="11667" extrusionOk="0">
                  <a:moveTo>
                    <a:pt x="3527" y="1"/>
                  </a:moveTo>
                  <a:lnTo>
                    <a:pt x="3527" y="1"/>
                  </a:lnTo>
                  <a:cubicBezTo>
                    <a:pt x="2506" y="925"/>
                    <a:pt x="1845" y="2199"/>
                    <a:pt x="1469" y="3525"/>
                  </a:cubicBezTo>
                  <a:cubicBezTo>
                    <a:pt x="1092" y="4854"/>
                    <a:pt x="984" y="6240"/>
                    <a:pt x="929" y="7619"/>
                  </a:cubicBezTo>
                  <a:cubicBezTo>
                    <a:pt x="874" y="9025"/>
                    <a:pt x="839" y="10538"/>
                    <a:pt x="0" y="11667"/>
                  </a:cubicBezTo>
                  <a:lnTo>
                    <a:pt x="398" y="11530"/>
                  </a:lnTo>
                  <a:cubicBezTo>
                    <a:pt x="1199" y="9925"/>
                    <a:pt x="1775" y="8214"/>
                    <a:pt x="2108" y="6451"/>
                  </a:cubicBezTo>
                  <a:cubicBezTo>
                    <a:pt x="2521" y="4281"/>
                    <a:pt x="2576" y="1995"/>
                    <a:pt x="3527"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39"/>
            <p:cNvSpPr/>
            <p:nvPr/>
          </p:nvSpPr>
          <p:spPr>
            <a:xfrm>
              <a:off x="5979675" y="4815875"/>
              <a:ext cx="46625" cy="169850"/>
            </a:xfrm>
            <a:custGeom>
              <a:avLst/>
              <a:gdLst/>
              <a:ahLst/>
              <a:cxnLst/>
              <a:rect l="l" t="t" r="r" b="b"/>
              <a:pathLst>
                <a:path w="1865" h="6794" extrusionOk="0">
                  <a:moveTo>
                    <a:pt x="378" y="0"/>
                  </a:moveTo>
                  <a:lnTo>
                    <a:pt x="378" y="0"/>
                  </a:lnTo>
                  <a:cubicBezTo>
                    <a:pt x="0" y="2304"/>
                    <a:pt x="450" y="4737"/>
                    <a:pt x="1627" y="6754"/>
                  </a:cubicBezTo>
                  <a:lnTo>
                    <a:pt x="1746" y="6793"/>
                  </a:lnTo>
                  <a:cubicBezTo>
                    <a:pt x="1865" y="4450"/>
                    <a:pt x="1395" y="2115"/>
                    <a:pt x="378"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39"/>
            <p:cNvSpPr/>
            <p:nvPr/>
          </p:nvSpPr>
          <p:spPr>
            <a:xfrm>
              <a:off x="6072900" y="4675250"/>
              <a:ext cx="13975" cy="309825"/>
            </a:xfrm>
            <a:custGeom>
              <a:avLst/>
              <a:gdLst/>
              <a:ahLst/>
              <a:cxnLst/>
              <a:rect l="l" t="t" r="r" b="b"/>
              <a:pathLst>
                <a:path w="559" h="12393" extrusionOk="0">
                  <a:moveTo>
                    <a:pt x="480" y="0"/>
                  </a:moveTo>
                  <a:cubicBezTo>
                    <a:pt x="465" y="0"/>
                    <a:pt x="450" y="9"/>
                    <a:pt x="444" y="27"/>
                  </a:cubicBezTo>
                  <a:cubicBezTo>
                    <a:pt x="330" y="412"/>
                    <a:pt x="275" y="827"/>
                    <a:pt x="222" y="1224"/>
                  </a:cubicBezTo>
                  <a:cubicBezTo>
                    <a:pt x="167" y="1622"/>
                    <a:pt x="119" y="2019"/>
                    <a:pt x="84" y="2417"/>
                  </a:cubicBezTo>
                  <a:cubicBezTo>
                    <a:pt x="18" y="3216"/>
                    <a:pt x="5" y="4018"/>
                    <a:pt x="2" y="4817"/>
                  </a:cubicBezTo>
                  <a:cubicBezTo>
                    <a:pt x="0" y="6445"/>
                    <a:pt x="57" y="8072"/>
                    <a:pt x="99" y="9699"/>
                  </a:cubicBezTo>
                  <a:cubicBezTo>
                    <a:pt x="110" y="10156"/>
                    <a:pt x="121" y="10613"/>
                    <a:pt x="132" y="11072"/>
                  </a:cubicBezTo>
                  <a:cubicBezTo>
                    <a:pt x="139" y="11309"/>
                    <a:pt x="143" y="11546"/>
                    <a:pt x="152" y="11786"/>
                  </a:cubicBezTo>
                  <a:cubicBezTo>
                    <a:pt x="156" y="11959"/>
                    <a:pt x="117" y="12216"/>
                    <a:pt x="251" y="12350"/>
                  </a:cubicBezTo>
                  <a:cubicBezTo>
                    <a:pt x="279" y="12378"/>
                    <a:pt x="316" y="12392"/>
                    <a:pt x="354" y="12392"/>
                  </a:cubicBezTo>
                  <a:cubicBezTo>
                    <a:pt x="378" y="12392"/>
                    <a:pt x="402" y="12386"/>
                    <a:pt x="424" y="12374"/>
                  </a:cubicBezTo>
                  <a:cubicBezTo>
                    <a:pt x="502" y="12324"/>
                    <a:pt x="559" y="12192"/>
                    <a:pt x="456" y="12139"/>
                  </a:cubicBezTo>
                  <a:lnTo>
                    <a:pt x="456" y="12139"/>
                  </a:lnTo>
                  <a:cubicBezTo>
                    <a:pt x="456" y="12135"/>
                    <a:pt x="456" y="12132"/>
                    <a:pt x="457" y="12128"/>
                  </a:cubicBezTo>
                  <a:cubicBezTo>
                    <a:pt x="444" y="12086"/>
                    <a:pt x="455" y="12016"/>
                    <a:pt x="453" y="11970"/>
                  </a:cubicBezTo>
                  <a:cubicBezTo>
                    <a:pt x="453" y="11882"/>
                    <a:pt x="450" y="11794"/>
                    <a:pt x="448" y="11707"/>
                  </a:cubicBezTo>
                  <a:cubicBezTo>
                    <a:pt x="444" y="11496"/>
                    <a:pt x="437" y="11283"/>
                    <a:pt x="431" y="11072"/>
                  </a:cubicBezTo>
                  <a:cubicBezTo>
                    <a:pt x="420" y="10668"/>
                    <a:pt x="409" y="10261"/>
                    <a:pt x="395" y="9857"/>
                  </a:cubicBezTo>
                  <a:cubicBezTo>
                    <a:pt x="374" y="9056"/>
                    <a:pt x="352" y="8256"/>
                    <a:pt x="330" y="7455"/>
                  </a:cubicBezTo>
                  <a:cubicBezTo>
                    <a:pt x="286" y="5869"/>
                    <a:pt x="272" y="4290"/>
                    <a:pt x="325" y="2704"/>
                  </a:cubicBezTo>
                  <a:cubicBezTo>
                    <a:pt x="341" y="2263"/>
                    <a:pt x="365" y="1822"/>
                    <a:pt x="395" y="1380"/>
                  </a:cubicBezTo>
                  <a:cubicBezTo>
                    <a:pt x="426" y="932"/>
                    <a:pt x="497" y="484"/>
                    <a:pt x="516" y="36"/>
                  </a:cubicBezTo>
                  <a:cubicBezTo>
                    <a:pt x="516" y="13"/>
                    <a:pt x="498" y="0"/>
                    <a:pt x="480"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39"/>
            <p:cNvSpPr/>
            <p:nvPr/>
          </p:nvSpPr>
          <p:spPr>
            <a:xfrm>
              <a:off x="6046475" y="4682750"/>
              <a:ext cx="64175" cy="48100"/>
            </a:xfrm>
            <a:custGeom>
              <a:avLst/>
              <a:gdLst/>
              <a:ahLst/>
              <a:cxnLst/>
              <a:rect l="l" t="t" r="r" b="b"/>
              <a:pathLst>
                <a:path w="2567" h="1924" extrusionOk="0">
                  <a:moveTo>
                    <a:pt x="2461" y="0"/>
                  </a:moveTo>
                  <a:cubicBezTo>
                    <a:pt x="2430" y="0"/>
                    <a:pt x="2402" y="14"/>
                    <a:pt x="2388" y="46"/>
                  </a:cubicBezTo>
                  <a:cubicBezTo>
                    <a:pt x="2263" y="338"/>
                    <a:pt x="2179" y="634"/>
                    <a:pt x="2008" y="907"/>
                  </a:cubicBezTo>
                  <a:cubicBezTo>
                    <a:pt x="1835" y="1183"/>
                    <a:pt x="1613" y="1425"/>
                    <a:pt x="1354" y="1620"/>
                  </a:cubicBezTo>
                  <a:cubicBezTo>
                    <a:pt x="1255" y="1694"/>
                    <a:pt x="1127" y="1771"/>
                    <a:pt x="1002" y="1771"/>
                  </a:cubicBezTo>
                  <a:cubicBezTo>
                    <a:pt x="954" y="1771"/>
                    <a:pt x="907" y="1760"/>
                    <a:pt x="862" y="1732"/>
                  </a:cubicBezTo>
                  <a:cubicBezTo>
                    <a:pt x="708" y="1640"/>
                    <a:pt x="611" y="1416"/>
                    <a:pt x="526" y="1267"/>
                  </a:cubicBezTo>
                  <a:cubicBezTo>
                    <a:pt x="339" y="940"/>
                    <a:pt x="185" y="593"/>
                    <a:pt x="69" y="235"/>
                  </a:cubicBezTo>
                  <a:cubicBezTo>
                    <a:pt x="65" y="218"/>
                    <a:pt x="52" y="211"/>
                    <a:pt x="39" y="211"/>
                  </a:cubicBezTo>
                  <a:cubicBezTo>
                    <a:pt x="20" y="211"/>
                    <a:pt x="1" y="227"/>
                    <a:pt x="7" y="252"/>
                  </a:cubicBezTo>
                  <a:lnTo>
                    <a:pt x="7" y="254"/>
                  </a:lnTo>
                  <a:cubicBezTo>
                    <a:pt x="119" y="665"/>
                    <a:pt x="269" y="1074"/>
                    <a:pt x="477" y="1449"/>
                  </a:cubicBezTo>
                  <a:cubicBezTo>
                    <a:pt x="563" y="1605"/>
                    <a:pt x="653" y="1794"/>
                    <a:pt x="820" y="1880"/>
                  </a:cubicBezTo>
                  <a:cubicBezTo>
                    <a:pt x="881" y="1911"/>
                    <a:pt x="946" y="1924"/>
                    <a:pt x="1011" y="1924"/>
                  </a:cubicBezTo>
                  <a:cubicBezTo>
                    <a:pt x="1111" y="1924"/>
                    <a:pt x="1212" y="1894"/>
                    <a:pt x="1301" y="1851"/>
                  </a:cubicBezTo>
                  <a:cubicBezTo>
                    <a:pt x="1635" y="1697"/>
                    <a:pt x="1914" y="1401"/>
                    <a:pt x="2125" y="1109"/>
                  </a:cubicBezTo>
                  <a:cubicBezTo>
                    <a:pt x="2333" y="821"/>
                    <a:pt x="2540" y="454"/>
                    <a:pt x="2564" y="94"/>
                  </a:cubicBezTo>
                  <a:cubicBezTo>
                    <a:pt x="2566" y="39"/>
                    <a:pt x="2511" y="0"/>
                    <a:pt x="2461"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39"/>
            <p:cNvSpPr/>
            <p:nvPr/>
          </p:nvSpPr>
          <p:spPr>
            <a:xfrm>
              <a:off x="6062450" y="4673175"/>
              <a:ext cx="18600" cy="55125"/>
            </a:xfrm>
            <a:custGeom>
              <a:avLst/>
              <a:gdLst/>
              <a:ahLst/>
              <a:cxnLst/>
              <a:rect l="l" t="t" r="r" b="b"/>
              <a:pathLst>
                <a:path w="744" h="2205" extrusionOk="0">
                  <a:moveTo>
                    <a:pt x="83" y="0"/>
                  </a:moveTo>
                  <a:cubicBezTo>
                    <a:pt x="61" y="0"/>
                    <a:pt x="39" y="13"/>
                    <a:pt x="32" y="38"/>
                  </a:cubicBezTo>
                  <a:cubicBezTo>
                    <a:pt x="1" y="126"/>
                    <a:pt x="18" y="227"/>
                    <a:pt x="27" y="319"/>
                  </a:cubicBezTo>
                  <a:cubicBezTo>
                    <a:pt x="36" y="400"/>
                    <a:pt x="45" y="484"/>
                    <a:pt x="60" y="565"/>
                  </a:cubicBezTo>
                  <a:cubicBezTo>
                    <a:pt x="91" y="760"/>
                    <a:pt x="135" y="956"/>
                    <a:pt x="188" y="1145"/>
                  </a:cubicBezTo>
                  <a:cubicBezTo>
                    <a:pt x="236" y="1331"/>
                    <a:pt x="289" y="1518"/>
                    <a:pt x="352" y="1698"/>
                  </a:cubicBezTo>
                  <a:cubicBezTo>
                    <a:pt x="385" y="1788"/>
                    <a:pt x="423" y="1878"/>
                    <a:pt x="460" y="1968"/>
                  </a:cubicBezTo>
                  <a:cubicBezTo>
                    <a:pt x="495" y="2056"/>
                    <a:pt x="524" y="2135"/>
                    <a:pt x="600" y="2192"/>
                  </a:cubicBezTo>
                  <a:cubicBezTo>
                    <a:pt x="612" y="2201"/>
                    <a:pt x="626" y="2205"/>
                    <a:pt x="641" y="2205"/>
                  </a:cubicBezTo>
                  <a:cubicBezTo>
                    <a:pt x="680" y="2205"/>
                    <a:pt x="724" y="2177"/>
                    <a:pt x="730" y="2137"/>
                  </a:cubicBezTo>
                  <a:cubicBezTo>
                    <a:pt x="743" y="2045"/>
                    <a:pt x="710" y="1971"/>
                    <a:pt x="675" y="1887"/>
                  </a:cubicBezTo>
                  <a:cubicBezTo>
                    <a:pt x="638" y="1799"/>
                    <a:pt x="603" y="1707"/>
                    <a:pt x="565" y="1619"/>
                  </a:cubicBezTo>
                  <a:cubicBezTo>
                    <a:pt x="495" y="1452"/>
                    <a:pt x="420" y="1288"/>
                    <a:pt x="359" y="1116"/>
                  </a:cubicBezTo>
                  <a:cubicBezTo>
                    <a:pt x="297" y="949"/>
                    <a:pt x="249" y="776"/>
                    <a:pt x="212" y="602"/>
                  </a:cubicBezTo>
                  <a:cubicBezTo>
                    <a:pt x="194" y="508"/>
                    <a:pt x="179" y="413"/>
                    <a:pt x="170" y="319"/>
                  </a:cubicBezTo>
                  <a:cubicBezTo>
                    <a:pt x="159" y="225"/>
                    <a:pt x="168" y="126"/>
                    <a:pt x="135" y="38"/>
                  </a:cubicBezTo>
                  <a:cubicBezTo>
                    <a:pt x="127" y="13"/>
                    <a:pt x="105" y="0"/>
                    <a:pt x="83"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39"/>
            <p:cNvSpPr/>
            <p:nvPr/>
          </p:nvSpPr>
          <p:spPr>
            <a:xfrm>
              <a:off x="6038200" y="4683400"/>
              <a:ext cx="12525" cy="12475"/>
            </a:xfrm>
            <a:custGeom>
              <a:avLst/>
              <a:gdLst/>
              <a:ahLst/>
              <a:cxnLst/>
              <a:rect l="l" t="t" r="r" b="b"/>
              <a:pathLst>
                <a:path w="501" h="499" extrusionOk="0">
                  <a:moveTo>
                    <a:pt x="251" y="0"/>
                  </a:moveTo>
                  <a:cubicBezTo>
                    <a:pt x="114" y="2"/>
                    <a:pt x="5" y="112"/>
                    <a:pt x="0" y="250"/>
                  </a:cubicBezTo>
                  <a:lnTo>
                    <a:pt x="9" y="316"/>
                  </a:lnTo>
                  <a:cubicBezTo>
                    <a:pt x="20" y="358"/>
                    <a:pt x="42" y="395"/>
                    <a:pt x="73" y="426"/>
                  </a:cubicBezTo>
                  <a:lnTo>
                    <a:pt x="123" y="466"/>
                  </a:lnTo>
                  <a:cubicBezTo>
                    <a:pt x="163" y="488"/>
                    <a:pt x="207" y="499"/>
                    <a:pt x="251" y="499"/>
                  </a:cubicBezTo>
                  <a:cubicBezTo>
                    <a:pt x="254" y="499"/>
                    <a:pt x="257" y="499"/>
                    <a:pt x="261" y="499"/>
                  </a:cubicBezTo>
                  <a:cubicBezTo>
                    <a:pt x="290" y="499"/>
                    <a:pt x="320" y="490"/>
                    <a:pt x="347" y="477"/>
                  </a:cubicBezTo>
                  <a:cubicBezTo>
                    <a:pt x="378" y="468"/>
                    <a:pt x="404" y="450"/>
                    <a:pt x="426" y="426"/>
                  </a:cubicBezTo>
                  <a:cubicBezTo>
                    <a:pt x="472" y="378"/>
                    <a:pt x="499" y="314"/>
                    <a:pt x="501" y="248"/>
                  </a:cubicBezTo>
                  <a:lnTo>
                    <a:pt x="492" y="182"/>
                  </a:lnTo>
                  <a:cubicBezTo>
                    <a:pt x="479" y="141"/>
                    <a:pt x="457" y="103"/>
                    <a:pt x="426" y="73"/>
                  </a:cubicBezTo>
                  <a:lnTo>
                    <a:pt x="376" y="33"/>
                  </a:lnTo>
                  <a:cubicBezTo>
                    <a:pt x="338" y="11"/>
                    <a:pt x="294" y="0"/>
                    <a:pt x="251"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39"/>
            <p:cNvSpPr/>
            <p:nvPr/>
          </p:nvSpPr>
          <p:spPr>
            <a:xfrm>
              <a:off x="6056850" y="4666675"/>
              <a:ext cx="14300" cy="13550"/>
            </a:xfrm>
            <a:custGeom>
              <a:avLst/>
              <a:gdLst/>
              <a:ahLst/>
              <a:cxnLst/>
              <a:rect l="l" t="t" r="r" b="b"/>
              <a:pathLst>
                <a:path w="572" h="542" extrusionOk="0">
                  <a:moveTo>
                    <a:pt x="264" y="0"/>
                  </a:moveTo>
                  <a:cubicBezTo>
                    <a:pt x="243" y="0"/>
                    <a:pt x="222" y="4"/>
                    <a:pt x="203" y="10"/>
                  </a:cubicBezTo>
                  <a:lnTo>
                    <a:pt x="137" y="37"/>
                  </a:lnTo>
                  <a:cubicBezTo>
                    <a:pt x="106" y="54"/>
                    <a:pt x="80" y="78"/>
                    <a:pt x="62" y="107"/>
                  </a:cubicBezTo>
                  <a:cubicBezTo>
                    <a:pt x="38" y="133"/>
                    <a:pt x="21" y="164"/>
                    <a:pt x="14" y="199"/>
                  </a:cubicBezTo>
                  <a:cubicBezTo>
                    <a:pt x="3" y="234"/>
                    <a:pt x="1" y="272"/>
                    <a:pt x="7" y="307"/>
                  </a:cubicBezTo>
                  <a:cubicBezTo>
                    <a:pt x="10" y="342"/>
                    <a:pt x="21" y="377"/>
                    <a:pt x="40" y="408"/>
                  </a:cubicBezTo>
                  <a:lnTo>
                    <a:pt x="82" y="463"/>
                  </a:lnTo>
                  <a:cubicBezTo>
                    <a:pt x="135" y="511"/>
                    <a:pt x="203" y="537"/>
                    <a:pt x="275" y="542"/>
                  </a:cubicBezTo>
                  <a:lnTo>
                    <a:pt x="348" y="531"/>
                  </a:lnTo>
                  <a:cubicBezTo>
                    <a:pt x="392" y="520"/>
                    <a:pt x="434" y="496"/>
                    <a:pt x="466" y="463"/>
                  </a:cubicBezTo>
                  <a:lnTo>
                    <a:pt x="508" y="408"/>
                  </a:lnTo>
                  <a:cubicBezTo>
                    <a:pt x="524" y="380"/>
                    <a:pt x="535" y="350"/>
                    <a:pt x="541" y="319"/>
                  </a:cubicBezTo>
                  <a:lnTo>
                    <a:pt x="541" y="319"/>
                  </a:lnTo>
                  <a:cubicBezTo>
                    <a:pt x="572" y="224"/>
                    <a:pt x="534" y="116"/>
                    <a:pt x="447" y="63"/>
                  </a:cubicBezTo>
                  <a:lnTo>
                    <a:pt x="447" y="63"/>
                  </a:lnTo>
                  <a:cubicBezTo>
                    <a:pt x="436" y="53"/>
                    <a:pt x="423" y="44"/>
                    <a:pt x="409" y="37"/>
                  </a:cubicBezTo>
                  <a:cubicBezTo>
                    <a:pt x="381" y="17"/>
                    <a:pt x="346" y="6"/>
                    <a:pt x="311" y="6"/>
                  </a:cubicBezTo>
                  <a:cubicBezTo>
                    <a:pt x="295" y="2"/>
                    <a:pt x="279" y="0"/>
                    <a:pt x="264"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9"/>
            <p:cNvSpPr/>
            <p:nvPr/>
          </p:nvSpPr>
          <p:spPr>
            <a:xfrm>
              <a:off x="6078100" y="4666375"/>
              <a:ext cx="14475" cy="14475"/>
            </a:xfrm>
            <a:custGeom>
              <a:avLst/>
              <a:gdLst/>
              <a:ahLst/>
              <a:cxnLst/>
              <a:rect l="l" t="t" r="r" b="b"/>
              <a:pathLst>
                <a:path w="579" h="579" extrusionOk="0">
                  <a:moveTo>
                    <a:pt x="289" y="0"/>
                  </a:moveTo>
                  <a:cubicBezTo>
                    <a:pt x="251" y="0"/>
                    <a:pt x="214" y="9"/>
                    <a:pt x="179" y="27"/>
                  </a:cubicBezTo>
                  <a:cubicBezTo>
                    <a:pt x="73" y="73"/>
                    <a:pt x="5" y="176"/>
                    <a:pt x="1" y="290"/>
                  </a:cubicBezTo>
                  <a:lnTo>
                    <a:pt x="12" y="367"/>
                  </a:lnTo>
                  <a:cubicBezTo>
                    <a:pt x="25" y="415"/>
                    <a:pt x="51" y="459"/>
                    <a:pt x="86" y="494"/>
                  </a:cubicBezTo>
                  <a:lnTo>
                    <a:pt x="146" y="540"/>
                  </a:lnTo>
                  <a:cubicBezTo>
                    <a:pt x="190" y="565"/>
                    <a:pt x="240" y="578"/>
                    <a:pt x="291" y="578"/>
                  </a:cubicBezTo>
                  <a:cubicBezTo>
                    <a:pt x="294" y="578"/>
                    <a:pt x="298" y="578"/>
                    <a:pt x="302" y="578"/>
                  </a:cubicBezTo>
                  <a:cubicBezTo>
                    <a:pt x="336" y="578"/>
                    <a:pt x="371" y="569"/>
                    <a:pt x="401" y="554"/>
                  </a:cubicBezTo>
                  <a:cubicBezTo>
                    <a:pt x="506" y="508"/>
                    <a:pt x="576" y="404"/>
                    <a:pt x="578" y="290"/>
                  </a:cubicBezTo>
                  <a:lnTo>
                    <a:pt x="567" y="213"/>
                  </a:lnTo>
                  <a:cubicBezTo>
                    <a:pt x="554" y="165"/>
                    <a:pt x="528" y="121"/>
                    <a:pt x="493" y="86"/>
                  </a:cubicBezTo>
                  <a:lnTo>
                    <a:pt x="436" y="40"/>
                  </a:lnTo>
                  <a:cubicBezTo>
                    <a:pt x="390" y="16"/>
                    <a:pt x="341" y="0"/>
                    <a:pt x="289"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39"/>
            <p:cNvSpPr/>
            <p:nvPr/>
          </p:nvSpPr>
          <p:spPr>
            <a:xfrm>
              <a:off x="6101825" y="4675875"/>
              <a:ext cx="15125" cy="15075"/>
            </a:xfrm>
            <a:custGeom>
              <a:avLst/>
              <a:gdLst/>
              <a:ahLst/>
              <a:cxnLst/>
              <a:rect l="l" t="t" r="r" b="b"/>
              <a:pathLst>
                <a:path w="605" h="603" extrusionOk="0">
                  <a:moveTo>
                    <a:pt x="301" y="0"/>
                  </a:moveTo>
                  <a:cubicBezTo>
                    <a:pt x="137" y="2"/>
                    <a:pt x="5" y="136"/>
                    <a:pt x="1" y="301"/>
                  </a:cubicBezTo>
                  <a:lnTo>
                    <a:pt x="12" y="382"/>
                  </a:lnTo>
                  <a:cubicBezTo>
                    <a:pt x="25" y="433"/>
                    <a:pt x="51" y="477"/>
                    <a:pt x="88" y="514"/>
                  </a:cubicBezTo>
                  <a:lnTo>
                    <a:pt x="150" y="562"/>
                  </a:lnTo>
                  <a:cubicBezTo>
                    <a:pt x="196" y="589"/>
                    <a:pt x="249" y="602"/>
                    <a:pt x="301" y="602"/>
                  </a:cubicBezTo>
                  <a:cubicBezTo>
                    <a:pt x="305" y="602"/>
                    <a:pt x="309" y="602"/>
                    <a:pt x="313" y="602"/>
                  </a:cubicBezTo>
                  <a:cubicBezTo>
                    <a:pt x="349" y="602"/>
                    <a:pt x="384" y="593"/>
                    <a:pt x="418" y="576"/>
                  </a:cubicBezTo>
                  <a:cubicBezTo>
                    <a:pt x="490" y="549"/>
                    <a:pt x="550" y="490"/>
                    <a:pt x="576" y="417"/>
                  </a:cubicBezTo>
                  <a:cubicBezTo>
                    <a:pt x="596" y="380"/>
                    <a:pt x="604" y="341"/>
                    <a:pt x="604" y="301"/>
                  </a:cubicBezTo>
                  <a:lnTo>
                    <a:pt x="594" y="220"/>
                  </a:lnTo>
                  <a:cubicBezTo>
                    <a:pt x="578" y="169"/>
                    <a:pt x="552" y="125"/>
                    <a:pt x="514" y="88"/>
                  </a:cubicBezTo>
                  <a:lnTo>
                    <a:pt x="455" y="40"/>
                  </a:lnTo>
                  <a:cubicBezTo>
                    <a:pt x="409" y="13"/>
                    <a:pt x="356" y="0"/>
                    <a:pt x="301"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39"/>
            <p:cNvSpPr/>
            <p:nvPr/>
          </p:nvSpPr>
          <p:spPr>
            <a:xfrm>
              <a:off x="6072975" y="4695800"/>
              <a:ext cx="72525" cy="33000"/>
            </a:xfrm>
            <a:custGeom>
              <a:avLst/>
              <a:gdLst/>
              <a:ahLst/>
              <a:cxnLst/>
              <a:rect l="l" t="t" r="r" b="b"/>
              <a:pathLst>
                <a:path w="2901" h="1320" extrusionOk="0">
                  <a:moveTo>
                    <a:pt x="2811" y="1"/>
                  </a:moveTo>
                  <a:cubicBezTo>
                    <a:pt x="2794" y="1"/>
                    <a:pt x="2777" y="7"/>
                    <a:pt x="2762" y="22"/>
                  </a:cubicBezTo>
                  <a:cubicBezTo>
                    <a:pt x="2615" y="178"/>
                    <a:pt x="2512" y="350"/>
                    <a:pt x="2329" y="475"/>
                  </a:cubicBezTo>
                  <a:cubicBezTo>
                    <a:pt x="2143" y="604"/>
                    <a:pt x="1932" y="699"/>
                    <a:pt x="1726" y="795"/>
                  </a:cubicBezTo>
                  <a:cubicBezTo>
                    <a:pt x="1323" y="981"/>
                    <a:pt x="871" y="1159"/>
                    <a:pt x="417" y="1159"/>
                  </a:cubicBezTo>
                  <a:cubicBezTo>
                    <a:pt x="306" y="1159"/>
                    <a:pt x="195" y="1148"/>
                    <a:pt x="85" y="1125"/>
                  </a:cubicBezTo>
                  <a:cubicBezTo>
                    <a:pt x="80" y="1123"/>
                    <a:pt x="75" y="1123"/>
                    <a:pt x="70" y="1123"/>
                  </a:cubicBezTo>
                  <a:cubicBezTo>
                    <a:pt x="18" y="1123"/>
                    <a:pt x="0" y="1203"/>
                    <a:pt x="59" y="1221"/>
                  </a:cubicBezTo>
                  <a:lnTo>
                    <a:pt x="56" y="1221"/>
                  </a:lnTo>
                  <a:cubicBezTo>
                    <a:pt x="234" y="1290"/>
                    <a:pt x="413" y="1319"/>
                    <a:pt x="590" y="1319"/>
                  </a:cubicBezTo>
                  <a:cubicBezTo>
                    <a:pt x="1007" y="1319"/>
                    <a:pt x="1421" y="1161"/>
                    <a:pt x="1813" y="993"/>
                  </a:cubicBezTo>
                  <a:cubicBezTo>
                    <a:pt x="2053" y="890"/>
                    <a:pt x="2299" y="787"/>
                    <a:pt x="2512" y="635"/>
                  </a:cubicBezTo>
                  <a:cubicBezTo>
                    <a:pt x="2692" y="505"/>
                    <a:pt x="2901" y="317"/>
                    <a:pt x="2890" y="75"/>
                  </a:cubicBezTo>
                  <a:cubicBezTo>
                    <a:pt x="2888" y="33"/>
                    <a:pt x="2850" y="1"/>
                    <a:pt x="2811"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9"/>
            <p:cNvSpPr/>
            <p:nvPr/>
          </p:nvSpPr>
          <p:spPr>
            <a:xfrm>
              <a:off x="6134175" y="4689975"/>
              <a:ext cx="19675" cy="15300"/>
            </a:xfrm>
            <a:custGeom>
              <a:avLst/>
              <a:gdLst/>
              <a:ahLst/>
              <a:cxnLst/>
              <a:rect l="l" t="t" r="r" b="b"/>
              <a:pathLst>
                <a:path w="787" h="612" extrusionOk="0">
                  <a:moveTo>
                    <a:pt x="393" y="1"/>
                  </a:moveTo>
                  <a:cubicBezTo>
                    <a:pt x="0" y="1"/>
                    <a:pt x="0" y="611"/>
                    <a:pt x="393" y="611"/>
                  </a:cubicBezTo>
                  <a:cubicBezTo>
                    <a:pt x="786" y="611"/>
                    <a:pt x="786" y="1"/>
                    <a:pt x="393"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5" name="Google Shape;1535;p39"/>
          <p:cNvGrpSpPr/>
          <p:nvPr/>
        </p:nvGrpSpPr>
        <p:grpSpPr>
          <a:xfrm>
            <a:off x="7999591" y="2949089"/>
            <a:ext cx="448267" cy="640825"/>
            <a:chOff x="5979675" y="4640775"/>
            <a:chExt cx="241875" cy="345775"/>
          </a:xfrm>
        </p:grpSpPr>
        <p:sp>
          <p:nvSpPr>
            <p:cNvPr id="1536" name="Google Shape;1536;p39"/>
            <p:cNvSpPr/>
            <p:nvPr/>
          </p:nvSpPr>
          <p:spPr>
            <a:xfrm>
              <a:off x="6008100" y="4698050"/>
              <a:ext cx="80475" cy="288500"/>
            </a:xfrm>
            <a:custGeom>
              <a:avLst/>
              <a:gdLst/>
              <a:ahLst/>
              <a:cxnLst/>
              <a:rect l="l" t="t" r="r" b="b"/>
              <a:pathLst>
                <a:path w="3219" h="11540" extrusionOk="0">
                  <a:moveTo>
                    <a:pt x="1" y="0"/>
                  </a:moveTo>
                  <a:lnTo>
                    <a:pt x="1" y="0"/>
                  </a:lnTo>
                  <a:cubicBezTo>
                    <a:pt x="859" y="1536"/>
                    <a:pt x="1375" y="3238"/>
                    <a:pt x="1516" y="4992"/>
                  </a:cubicBezTo>
                  <a:cubicBezTo>
                    <a:pt x="1606" y="6126"/>
                    <a:pt x="1538" y="7272"/>
                    <a:pt x="1705" y="8396"/>
                  </a:cubicBezTo>
                  <a:cubicBezTo>
                    <a:pt x="1838" y="9291"/>
                    <a:pt x="2148" y="10201"/>
                    <a:pt x="2725" y="10885"/>
                  </a:cubicBezTo>
                  <a:lnTo>
                    <a:pt x="2725" y="10885"/>
                  </a:lnTo>
                  <a:cubicBezTo>
                    <a:pt x="2210" y="9347"/>
                    <a:pt x="2351" y="7625"/>
                    <a:pt x="2265" y="5981"/>
                  </a:cubicBezTo>
                  <a:cubicBezTo>
                    <a:pt x="2217" y="5078"/>
                    <a:pt x="2096" y="4180"/>
                    <a:pt x="1903" y="3295"/>
                  </a:cubicBezTo>
                  <a:cubicBezTo>
                    <a:pt x="1626" y="2021"/>
                    <a:pt x="1119" y="675"/>
                    <a:pt x="1" y="0"/>
                  </a:cubicBezTo>
                  <a:close/>
                  <a:moveTo>
                    <a:pt x="2725" y="10885"/>
                  </a:moveTo>
                  <a:cubicBezTo>
                    <a:pt x="2799" y="11107"/>
                    <a:pt x="2887" y="11325"/>
                    <a:pt x="2992" y="11539"/>
                  </a:cubicBezTo>
                  <a:lnTo>
                    <a:pt x="3218" y="11359"/>
                  </a:lnTo>
                  <a:cubicBezTo>
                    <a:pt x="3035" y="11218"/>
                    <a:pt x="2872" y="11059"/>
                    <a:pt x="2725" y="10885"/>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9"/>
            <p:cNvSpPr/>
            <p:nvPr/>
          </p:nvSpPr>
          <p:spPr>
            <a:xfrm>
              <a:off x="6087325" y="4640775"/>
              <a:ext cx="52850" cy="339950"/>
            </a:xfrm>
            <a:custGeom>
              <a:avLst/>
              <a:gdLst/>
              <a:ahLst/>
              <a:cxnLst/>
              <a:rect l="l" t="t" r="r" b="b"/>
              <a:pathLst>
                <a:path w="2114" h="13598" extrusionOk="0">
                  <a:moveTo>
                    <a:pt x="2076" y="1"/>
                  </a:moveTo>
                  <a:lnTo>
                    <a:pt x="2076" y="1"/>
                  </a:lnTo>
                  <a:cubicBezTo>
                    <a:pt x="475" y="4345"/>
                    <a:pt x="1" y="9023"/>
                    <a:pt x="695" y="13597"/>
                  </a:cubicBezTo>
                  <a:lnTo>
                    <a:pt x="1147" y="13593"/>
                  </a:lnTo>
                  <a:cubicBezTo>
                    <a:pt x="1802" y="9093"/>
                    <a:pt x="2113" y="4549"/>
                    <a:pt x="2076" y="1"/>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39"/>
            <p:cNvSpPr/>
            <p:nvPr/>
          </p:nvSpPr>
          <p:spPr>
            <a:xfrm>
              <a:off x="6133350" y="4694750"/>
              <a:ext cx="88200" cy="291675"/>
            </a:xfrm>
            <a:custGeom>
              <a:avLst/>
              <a:gdLst/>
              <a:ahLst/>
              <a:cxnLst/>
              <a:rect l="l" t="t" r="r" b="b"/>
              <a:pathLst>
                <a:path w="3528" h="11667" extrusionOk="0">
                  <a:moveTo>
                    <a:pt x="3527" y="1"/>
                  </a:moveTo>
                  <a:lnTo>
                    <a:pt x="3527" y="1"/>
                  </a:lnTo>
                  <a:cubicBezTo>
                    <a:pt x="2506" y="925"/>
                    <a:pt x="1845" y="2199"/>
                    <a:pt x="1469" y="3525"/>
                  </a:cubicBezTo>
                  <a:cubicBezTo>
                    <a:pt x="1092" y="4854"/>
                    <a:pt x="984" y="6240"/>
                    <a:pt x="929" y="7619"/>
                  </a:cubicBezTo>
                  <a:cubicBezTo>
                    <a:pt x="874" y="9025"/>
                    <a:pt x="839" y="10538"/>
                    <a:pt x="0" y="11667"/>
                  </a:cubicBezTo>
                  <a:lnTo>
                    <a:pt x="398" y="11530"/>
                  </a:lnTo>
                  <a:cubicBezTo>
                    <a:pt x="1199" y="9925"/>
                    <a:pt x="1775" y="8214"/>
                    <a:pt x="2108" y="6451"/>
                  </a:cubicBezTo>
                  <a:cubicBezTo>
                    <a:pt x="2521" y="4281"/>
                    <a:pt x="2576" y="1995"/>
                    <a:pt x="3527"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39"/>
            <p:cNvSpPr/>
            <p:nvPr/>
          </p:nvSpPr>
          <p:spPr>
            <a:xfrm>
              <a:off x="5979675" y="4815875"/>
              <a:ext cx="46625" cy="169850"/>
            </a:xfrm>
            <a:custGeom>
              <a:avLst/>
              <a:gdLst/>
              <a:ahLst/>
              <a:cxnLst/>
              <a:rect l="l" t="t" r="r" b="b"/>
              <a:pathLst>
                <a:path w="1865" h="6794" extrusionOk="0">
                  <a:moveTo>
                    <a:pt x="378" y="0"/>
                  </a:moveTo>
                  <a:lnTo>
                    <a:pt x="378" y="0"/>
                  </a:lnTo>
                  <a:cubicBezTo>
                    <a:pt x="0" y="2304"/>
                    <a:pt x="450" y="4737"/>
                    <a:pt x="1627" y="6754"/>
                  </a:cubicBezTo>
                  <a:lnTo>
                    <a:pt x="1746" y="6793"/>
                  </a:lnTo>
                  <a:cubicBezTo>
                    <a:pt x="1865" y="4450"/>
                    <a:pt x="1395" y="2115"/>
                    <a:pt x="378"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39"/>
            <p:cNvSpPr/>
            <p:nvPr/>
          </p:nvSpPr>
          <p:spPr>
            <a:xfrm>
              <a:off x="6072900" y="4675250"/>
              <a:ext cx="13975" cy="309825"/>
            </a:xfrm>
            <a:custGeom>
              <a:avLst/>
              <a:gdLst/>
              <a:ahLst/>
              <a:cxnLst/>
              <a:rect l="l" t="t" r="r" b="b"/>
              <a:pathLst>
                <a:path w="559" h="12393" extrusionOk="0">
                  <a:moveTo>
                    <a:pt x="480" y="0"/>
                  </a:moveTo>
                  <a:cubicBezTo>
                    <a:pt x="465" y="0"/>
                    <a:pt x="450" y="9"/>
                    <a:pt x="444" y="27"/>
                  </a:cubicBezTo>
                  <a:cubicBezTo>
                    <a:pt x="330" y="412"/>
                    <a:pt x="275" y="827"/>
                    <a:pt x="222" y="1224"/>
                  </a:cubicBezTo>
                  <a:cubicBezTo>
                    <a:pt x="167" y="1622"/>
                    <a:pt x="119" y="2019"/>
                    <a:pt x="84" y="2417"/>
                  </a:cubicBezTo>
                  <a:cubicBezTo>
                    <a:pt x="18" y="3216"/>
                    <a:pt x="5" y="4018"/>
                    <a:pt x="2" y="4817"/>
                  </a:cubicBezTo>
                  <a:cubicBezTo>
                    <a:pt x="0" y="6445"/>
                    <a:pt x="57" y="8072"/>
                    <a:pt x="99" y="9699"/>
                  </a:cubicBezTo>
                  <a:cubicBezTo>
                    <a:pt x="110" y="10156"/>
                    <a:pt x="121" y="10613"/>
                    <a:pt x="132" y="11072"/>
                  </a:cubicBezTo>
                  <a:cubicBezTo>
                    <a:pt x="139" y="11309"/>
                    <a:pt x="143" y="11546"/>
                    <a:pt x="152" y="11786"/>
                  </a:cubicBezTo>
                  <a:cubicBezTo>
                    <a:pt x="156" y="11959"/>
                    <a:pt x="117" y="12216"/>
                    <a:pt x="251" y="12350"/>
                  </a:cubicBezTo>
                  <a:cubicBezTo>
                    <a:pt x="279" y="12378"/>
                    <a:pt x="316" y="12392"/>
                    <a:pt x="354" y="12392"/>
                  </a:cubicBezTo>
                  <a:cubicBezTo>
                    <a:pt x="378" y="12392"/>
                    <a:pt x="402" y="12386"/>
                    <a:pt x="424" y="12374"/>
                  </a:cubicBezTo>
                  <a:cubicBezTo>
                    <a:pt x="502" y="12324"/>
                    <a:pt x="559" y="12192"/>
                    <a:pt x="456" y="12139"/>
                  </a:cubicBezTo>
                  <a:lnTo>
                    <a:pt x="456" y="12139"/>
                  </a:lnTo>
                  <a:cubicBezTo>
                    <a:pt x="456" y="12135"/>
                    <a:pt x="456" y="12132"/>
                    <a:pt x="457" y="12128"/>
                  </a:cubicBezTo>
                  <a:cubicBezTo>
                    <a:pt x="444" y="12086"/>
                    <a:pt x="455" y="12016"/>
                    <a:pt x="453" y="11970"/>
                  </a:cubicBezTo>
                  <a:cubicBezTo>
                    <a:pt x="453" y="11882"/>
                    <a:pt x="450" y="11794"/>
                    <a:pt x="448" y="11707"/>
                  </a:cubicBezTo>
                  <a:cubicBezTo>
                    <a:pt x="444" y="11496"/>
                    <a:pt x="437" y="11283"/>
                    <a:pt x="431" y="11072"/>
                  </a:cubicBezTo>
                  <a:cubicBezTo>
                    <a:pt x="420" y="10668"/>
                    <a:pt x="409" y="10261"/>
                    <a:pt x="395" y="9857"/>
                  </a:cubicBezTo>
                  <a:cubicBezTo>
                    <a:pt x="374" y="9056"/>
                    <a:pt x="352" y="8256"/>
                    <a:pt x="330" y="7455"/>
                  </a:cubicBezTo>
                  <a:cubicBezTo>
                    <a:pt x="286" y="5869"/>
                    <a:pt x="272" y="4290"/>
                    <a:pt x="325" y="2704"/>
                  </a:cubicBezTo>
                  <a:cubicBezTo>
                    <a:pt x="341" y="2263"/>
                    <a:pt x="365" y="1822"/>
                    <a:pt x="395" y="1380"/>
                  </a:cubicBezTo>
                  <a:cubicBezTo>
                    <a:pt x="426" y="932"/>
                    <a:pt x="497" y="484"/>
                    <a:pt x="516" y="36"/>
                  </a:cubicBezTo>
                  <a:cubicBezTo>
                    <a:pt x="516" y="13"/>
                    <a:pt x="498" y="0"/>
                    <a:pt x="480"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39"/>
            <p:cNvSpPr/>
            <p:nvPr/>
          </p:nvSpPr>
          <p:spPr>
            <a:xfrm>
              <a:off x="6046475" y="4682750"/>
              <a:ext cx="64175" cy="48100"/>
            </a:xfrm>
            <a:custGeom>
              <a:avLst/>
              <a:gdLst/>
              <a:ahLst/>
              <a:cxnLst/>
              <a:rect l="l" t="t" r="r" b="b"/>
              <a:pathLst>
                <a:path w="2567" h="1924" extrusionOk="0">
                  <a:moveTo>
                    <a:pt x="2461" y="0"/>
                  </a:moveTo>
                  <a:cubicBezTo>
                    <a:pt x="2430" y="0"/>
                    <a:pt x="2402" y="14"/>
                    <a:pt x="2388" y="46"/>
                  </a:cubicBezTo>
                  <a:cubicBezTo>
                    <a:pt x="2263" y="338"/>
                    <a:pt x="2179" y="634"/>
                    <a:pt x="2008" y="907"/>
                  </a:cubicBezTo>
                  <a:cubicBezTo>
                    <a:pt x="1835" y="1183"/>
                    <a:pt x="1613" y="1425"/>
                    <a:pt x="1354" y="1620"/>
                  </a:cubicBezTo>
                  <a:cubicBezTo>
                    <a:pt x="1255" y="1694"/>
                    <a:pt x="1127" y="1771"/>
                    <a:pt x="1002" y="1771"/>
                  </a:cubicBezTo>
                  <a:cubicBezTo>
                    <a:pt x="954" y="1771"/>
                    <a:pt x="907" y="1760"/>
                    <a:pt x="862" y="1732"/>
                  </a:cubicBezTo>
                  <a:cubicBezTo>
                    <a:pt x="708" y="1640"/>
                    <a:pt x="611" y="1416"/>
                    <a:pt x="526" y="1267"/>
                  </a:cubicBezTo>
                  <a:cubicBezTo>
                    <a:pt x="339" y="940"/>
                    <a:pt x="185" y="593"/>
                    <a:pt x="69" y="235"/>
                  </a:cubicBezTo>
                  <a:cubicBezTo>
                    <a:pt x="65" y="218"/>
                    <a:pt x="52" y="211"/>
                    <a:pt x="39" y="211"/>
                  </a:cubicBezTo>
                  <a:cubicBezTo>
                    <a:pt x="20" y="211"/>
                    <a:pt x="1" y="227"/>
                    <a:pt x="7" y="252"/>
                  </a:cubicBezTo>
                  <a:lnTo>
                    <a:pt x="7" y="254"/>
                  </a:lnTo>
                  <a:cubicBezTo>
                    <a:pt x="119" y="665"/>
                    <a:pt x="269" y="1074"/>
                    <a:pt x="477" y="1449"/>
                  </a:cubicBezTo>
                  <a:cubicBezTo>
                    <a:pt x="563" y="1605"/>
                    <a:pt x="653" y="1794"/>
                    <a:pt x="820" y="1880"/>
                  </a:cubicBezTo>
                  <a:cubicBezTo>
                    <a:pt x="881" y="1911"/>
                    <a:pt x="946" y="1924"/>
                    <a:pt x="1011" y="1924"/>
                  </a:cubicBezTo>
                  <a:cubicBezTo>
                    <a:pt x="1111" y="1924"/>
                    <a:pt x="1212" y="1894"/>
                    <a:pt x="1301" y="1851"/>
                  </a:cubicBezTo>
                  <a:cubicBezTo>
                    <a:pt x="1635" y="1697"/>
                    <a:pt x="1914" y="1401"/>
                    <a:pt x="2125" y="1109"/>
                  </a:cubicBezTo>
                  <a:cubicBezTo>
                    <a:pt x="2333" y="821"/>
                    <a:pt x="2540" y="454"/>
                    <a:pt x="2564" y="94"/>
                  </a:cubicBezTo>
                  <a:cubicBezTo>
                    <a:pt x="2566" y="39"/>
                    <a:pt x="2511" y="0"/>
                    <a:pt x="2461"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39"/>
            <p:cNvSpPr/>
            <p:nvPr/>
          </p:nvSpPr>
          <p:spPr>
            <a:xfrm>
              <a:off x="6062450" y="4673175"/>
              <a:ext cx="18600" cy="55125"/>
            </a:xfrm>
            <a:custGeom>
              <a:avLst/>
              <a:gdLst/>
              <a:ahLst/>
              <a:cxnLst/>
              <a:rect l="l" t="t" r="r" b="b"/>
              <a:pathLst>
                <a:path w="744" h="2205" extrusionOk="0">
                  <a:moveTo>
                    <a:pt x="83" y="0"/>
                  </a:moveTo>
                  <a:cubicBezTo>
                    <a:pt x="61" y="0"/>
                    <a:pt x="39" y="13"/>
                    <a:pt x="32" y="38"/>
                  </a:cubicBezTo>
                  <a:cubicBezTo>
                    <a:pt x="1" y="126"/>
                    <a:pt x="18" y="227"/>
                    <a:pt x="27" y="319"/>
                  </a:cubicBezTo>
                  <a:cubicBezTo>
                    <a:pt x="36" y="400"/>
                    <a:pt x="45" y="484"/>
                    <a:pt x="60" y="565"/>
                  </a:cubicBezTo>
                  <a:cubicBezTo>
                    <a:pt x="91" y="760"/>
                    <a:pt x="135" y="956"/>
                    <a:pt x="188" y="1145"/>
                  </a:cubicBezTo>
                  <a:cubicBezTo>
                    <a:pt x="236" y="1331"/>
                    <a:pt x="289" y="1518"/>
                    <a:pt x="352" y="1698"/>
                  </a:cubicBezTo>
                  <a:cubicBezTo>
                    <a:pt x="385" y="1788"/>
                    <a:pt x="423" y="1878"/>
                    <a:pt x="460" y="1968"/>
                  </a:cubicBezTo>
                  <a:cubicBezTo>
                    <a:pt x="495" y="2056"/>
                    <a:pt x="524" y="2135"/>
                    <a:pt x="600" y="2192"/>
                  </a:cubicBezTo>
                  <a:cubicBezTo>
                    <a:pt x="612" y="2201"/>
                    <a:pt x="626" y="2205"/>
                    <a:pt x="641" y="2205"/>
                  </a:cubicBezTo>
                  <a:cubicBezTo>
                    <a:pt x="680" y="2205"/>
                    <a:pt x="724" y="2177"/>
                    <a:pt x="730" y="2137"/>
                  </a:cubicBezTo>
                  <a:cubicBezTo>
                    <a:pt x="743" y="2045"/>
                    <a:pt x="710" y="1971"/>
                    <a:pt x="675" y="1887"/>
                  </a:cubicBezTo>
                  <a:cubicBezTo>
                    <a:pt x="638" y="1799"/>
                    <a:pt x="603" y="1707"/>
                    <a:pt x="565" y="1619"/>
                  </a:cubicBezTo>
                  <a:cubicBezTo>
                    <a:pt x="495" y="1452"/>
                    <a:pt x="420" y="1288"/>
                    <a:pt x="359" y="1116"/>
                  </a:cubicBezTo>
                  <a:cubicBezTo>
                    <a:pt x="297" y="949"/>
                    <a:pt x="249" y="776"/>
                    <a:pt x="212" y="602"/>
                  </a:cubicBezTo>
                  <a:cubicBezTo>
                    <a:pt x="194" y="508"/>
                    <a:pt x="179" y="413"/>
                    <a:pt x="170" y="319"/>
                  </a:cubicBezTo>
                  <a:cubicBezTo>
                    <a:pt x="159" y="225"/>
                    <a:pt x="168" y="126"/>
                    <a:pt x="135" y="38"/>
                  </a:cubicBezTo>
                  <a:cubicBezTo>
                    <a:pt x="127" y="13"/>
                    <a:pt x="105" y="0"/>
                    <a:pt x="83"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39"/>
            <p:cNvSpPr/>
            <p:nvPr/>
          </p:nvSpPr>
          <p:spPr>
            <a:xfrm>
              <a:off x="6038200" y="4683400"/>
              <a:ext cx="12525" cy="12475"/>
            </a:xfrm>
            <a:custGeom>
              <a:avLst/>
              <a:gdLst/>
              <a:ahLst/>
              <a:cxnLst/>
              <a:rect l="l" t="t" r="r" b="b"/>
              <a:pathLst>
                <a:path w="501" h="499" extrusionOk="0">
                  <a:moveTo>
                    <a:pt x="251" y="0"/>
                  </a:moveTo>
                  <a:cubicBezTo>
                    <a:pt x="114" y="2"/>
                    <a:pt x="5" y="112"/>
                    <a:pt x="0" y="250"/>
                  </a:cubicBezTo>
                  <a:lnTo>
                    <a:pt x="9" y="316"/>
                  </a:lnTo>
                  <a:cubicBezTo>
                    <a:pt x="20" y="358"/>
                    <a:pt x="42" y="395"/>
                    <a:pt x="73" y="426"/>
                  </a:cubicBezTo>
                  <a:lnTo>
                    <a:pt x="123" y="466"/>
                  </a:lnTo>
                  <a:cubicBezTo>
                    <a:pt x="163" y="488"/>
                    <a:pt x="207" y="499"/>
                    <a:pt x="251" y="499"/>
                  </a:cubicBezTo>
                  <a:cubicBezTo>
                    <a:pt x="254" y="499"/>
                    <a:pt x="257" y="499"/>
                    <a:pt x="261" y="499"/>
                  </a:cubicBezTo>
                  <a:cubicBezTo>
                    <a:pt x="290" y="499"/>
                    <a:pt x="320" y="490"/>
                    <a:pt x="347" y="477"/>
                  </a:cubicBezTo>
                  <a:cubicBezTo>
                    <a:pt x="378" y="468"/>
                    <a:pt x="404" y="450"/>
                    <a:pt x="426" y="426"/>
                  </a:cubicBezTo>
                  <a:cubicBezTo>
                    <a:pt x="472" y="378"/>
                    <a:pt x="499" y="314"/>
                    <a:pt x="501" y="248"/>
                  </a:cubicBezTo>
                  <a:lnTo>
                    <a:pt x="492" y="182"/>
                  </a:lnTo>
                  <a:cubicBezTo>
                    <a:pt x="479" y="141"/>
                    <a:pt x="457" y="103"/>
                    <a:pt x="426" y="73"/>
                  </a:cubicBezTo>
                  <a:lnTo>
                    <a:pt x="376" y="33"/>
                  </a:lnTo>
                  <a:cubicBezTo>
                    <a:pt x="338" y="11"/>
                    <a:pt x="294" y="0"/>
                    <a:pt x="251"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39"/>
            <p:cNvSpPr/>
            <p:nvPr/>
          </p:nvSpPr>
          <p:spPr>
            <a:xfrm>
              <a:off x="6056850" y="4666675"/>
              <a:ext cx="14300" cy="13550"/>
            </a:xfrm>
            <a:custGeom>
              <a:avLst/>
              <a:gdLst/>
              <a:ahLst/>
              <a:cxnLst/>
              <a:rect l="l" t="t" r="r" b="b"/>
              <a:pathLst>
                <a:path w="572" h="542" extrusionOk="0">
                  <a:moveTo>
                    <a:pt x="264" y="0"/>
                  </a:moveTo>
                  <a:cubicBezTo>
                    <a:pt x="243" y="0"/>
                    <a:pt x="222" y="4"/>
                    <a:pt x="203" y="10"/>
                  </a:cubicBezTo>
                  <a:lnTo>
                    <a:pt x="137" y="37"/>
                  </a:lnTo>
                  <a:cubicBezTo>
                    <a:pt x="106" y="54"/>
                    <a:pt x="80" y="78"/>
                    <a:pt x="62" y="107"/>
                  </a:cubicBezTo>
                  <a:cubicBezTo>
                    <a:pt x="38" y="133"/>
                    <a:pt x="21" y="164"/>
                    <a:pt x="14" y="199"/>
                  </a:cubicBezTo>
                  <a:cubicBezTo>
                    <a:pt x="3" y="234"/>
                    <a:pt x="1" y="272"/>
                    <a:pt x="7" y="307"/>
                  </a:cubicBezTo>
                  <a:cubicBezTo>
                    <a:pt x="10" y="342"/>
                    <a:pt x="21" y="377"/>
                    <a:pt x="40" y="408"/>
                  </a:cubicBezTo>
                  <a:lnTo>
                    <a:pt x="82" y="463"/>
                  </a:lnTo>
                  <a:cubicBezTo>
                    <a:pt x="135" y="511"/>
                    <a:pt x="203" y="537"/>
                    <a:pt x="275" y="542"/>
                  </a:cubicBezTo>
                  <a:lnTo>
                    <a:pt x="348" y="531"/>
                  </a:lnTo>
                  <a:cubicBezTo>
                    <a:pt x="392" y="520"/>
                    <a:pt x="434" y="496"/>
                    <a:pt x="466" y="463"/>
                  </a:cubicBezTo>
                  <a:lnTo>
                    <a:pt x="508" y="408"/>
                  </a:lnTo>
                  <a:cubicBezTo>
                    <a:pt x="524" y="380"/>
                    <a:pt x="535" y="350"/>
                    <a:pt x="541" y="319"/>
                  </a:cubicBezTo>
                  <a:lnTo>
                    <a:pt x="541" y="319"/>
                  </a:lnTo>
                  <a:cubicBezTo>
                    <a:pt x="572" y="224"/>
                    <a:pt x="534" y="116"/>
                    <a:pt x="447" y="63"/>
                  </a:cubicBezTo>
                  <a:lnTo>
                    <a:pt x="447" y="63"/>
                  </a:lnTo>
                  <a:cubicBezTo>
                    <a:pt x="436" y="53"/>
                    <a:pt x="423" y="44"/>
                    <a:pt x="409" y="37"/>
                  </a:cubicBezTo>
                  <a:cubicBezTo>
                    <a:pt x="381" y="17"/>
                    <a:pt x="346" y="6"/>
                    <a:pt x="311" y="6"/>
                  </a:cubicBezTo>
                  <a:cubicBezTo>
                    <a:pt x="295" y="2"/>
                    <a:pt x="279" y="0"/>
                    <a:pt x="264"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39"/>
            <p:cNvSpPr/>
            <p:nvPr/>
          </p:nvSpPr>
          <p:spPr>
            <a:xfrm>
              <a:off x="6078100" y="4666375"/>
              <a:ext cx="14475" cy="14475"/>
            </a:xfrm>
            <a:custGeom>
              <a:avLst/>
              <a:gdLst/>
              <a:ahLst/>
              <a:cxnLst/>
              <a:rect l="l" t="t" r="r" b="b"/>
              <a:pathLst>
                <a:path w="579" h="579" extrusionOk="0">
                  <a:moveTo>
                    <a:pt x="289" y="0"/>
                  </a:moveTo>
                  <a:cubicBezTo>
                    <a:pt x="251" y="0"/>
                    <a:pt x="214" y="9"/>
                    <a:pt x="179" y="27"/>
                  </a:cubicBezTo>
                  <a:cubicBezTo>
                    <a:pt x="73" y="73"/>
                    <a:pt x="5" y="176"/>
                    <a:pt x="1" y="290"/>
                  </a:cubicBezTo>
                  <a:lnTo>
                    <a:pt x="12" y="367"/>
                  </a:lnTo>
                  <a:cubicBezTo>
                    <a:pt x="25" y="415"/>
                    <a:pt x="51" y="459"/>
                    <a:pt x="86" y="494"/>
                  </a:cubicBezTo>
                  <a:lnTo>
                    <a:pt x="146" y="540"/>
                  </a:lnTo>
                  <a:cubicBezTo>
                    <a:pt x="190" y="565"/>
                    <a:pt x="240" y="578"/>
                    <a:pt x="291" y="578"/>
                  </a:cubicBezTo>
                  <a:cubicBezTo>
                    <a:pt x="294" y="578"/>
                    <a:pt x="298" y="578"/>
                    <a:pt x="302" y="578"/>
                  </a:cubicBezTo>
                  <a:cubicBezTo>
                    <a:pt x="336" y="578"/>
                    <a:pt x="371" y="569"/>
                    <a:pt x="401" y="554"/>
                  </a:cubicBezTo>
                  <a:cubicBezTo>
                    <a:pt x="506" y="508"/>
                    <a:pt x="576" y="404"/>
                    <a:pt x="578" y="290"/>
                  </a:cubicBezTo>
                  <a:lnTo>
                    <a:pt x="567" y="213"/>
                  </a:lnTo>
                  <a:cubicBezTo>
                    <a:pt x="554" y="165"/>
                    <a:pt x="528" y="121"/>
                    <a:pt x="493" y="86"/>
                  </a:cubicBezTo>
                  <a:lnTo>
                    <a:pt x="436" y="40"/>
                  </a:lnTo>
                  <a:cubicBezTo>
                    <a:pt x="390" y="16"/>
                    <a:pt x="341" y="0"/>
                    <a:pt x="289"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39"/>
            <p:cNvSpPr/>
            <p:nvPr/>
          </p:nvSpPr>
          <p:spPr>
            <a:xfrm>
              <a:off x="6101825" y="4675875"/>
              <a:ext cx="15125" cy="15075"/>
            </a:xfrm>
            <a:custGeom>
              <a:avLst/>
              <a:gdLst/>
              <a:ahLst/>
              <a:cxnLst/>
              <a:rect l="l" t="t" r="r" b="b"/>
              <a:pathLst>
                <a:path w="605" h="603" extrusionOk="0">
                  <a:moveTo>
                    <a:pt x="301" y="0"/>
                  </a:moveTo>
                  <a:cubicBezTo>
                    <a:pt x="137" y="2"/>
                    <a:pt x="5" y="136"/>
                    <a:pt x="1" y="301"/>
                  </a:cubicBezTo>
                  <a:lnTo>
                    <a:pt x="12" y="382"/>
                  </a:lnTo>
                  <a:cubicBezTo>
                    <a:pt x="25" y="433"/>
                    <a:pt x="51" y="477"/>
                    <a:pt x="88" y="514"/>
                  </a:cubicBezTo>
                  <a:lnTo>
                    <a:pt x="150" y="562"/>
                  </a:lnTo>
                  <a:cubicBezTo>
                    <a:pt x="196" y="589"/>
                    <a:pt x="249" y="602"/>
                    <a:pt x="301" y="602"/>
                  </a:cubicBezTo>
                  <a:cubicBezTo>
                    <a:pt x="305" y="602"/>
                    <a:pt x="309" y="602"/>
                    <a:pt x="313" y="602"/>
                  </a:cubicBezTo>
                  <a:cubicBezTo>
                    <a:pt x="349" y="602"/>
                    <a:pt x="384" y="593"/>
                    <a:pt x="418" y="576"/>
                  </a:cubicBezTo>
                  <a:cubicBezTo>
                    <a:pt x="490" y="549"/>
                    <a:pt x="550" y="490"/>
                    <a:pt x="576" y="417"/>
                  </a:cubicBezTo>
                  <a:cubicBezTo>
                    <a:pt x="596" y="380"/>
                    <a:pt x="604" y="341"/>
                    <a:pt x="604" y="301"/>
                  </a:cubicBezTo>
                  <a:lnTo>
                    <a:pt x="594" y="220"/>
                  </a:lnTo>
                  <a:cubicBezTo>
                    <a:pt x="578" y="169"/>
                    <a:pt x="552" y="125"/>
                    <a:pt x="514" y="88"/>
                  </a:cubicBezTo>
                  <a:lnTo>
                    <a:pt x="455" y="40"/>
                  </a:lnTo>
                  <a:cubicBezTo>
                    <a:pt x="409" y="13"/>
                    <a:pt x="356" y="0"/>
                    <a:pt x="301"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39"/>
            <p:cNvSpPr/>
            <p:nvPr/>
          </p:nvSpPr>
          <p:spPr>
            <a:xfrm>
              <a:off x="6072975" y="4695800"/>
              <a:ext cx="72525" cy="33000"/>
            </a:xfrm>
            <a:custGeom>
              <a:avLst/>
              <a:gdLst/>
              <a:ahLst/>
              <a:cxnLst/>
              <a:rect l="l" t="t" r="r" b="b"/>
              <a:pathLst>
                <a:path w="2901" h="1320" extrusionOk="0">
                  <a:moveTo>
                    <a:pt x="2811" y="1"/>
                  </a:moveTo>
                  <a:cubicBezTo>
                    <a:pt x="2794" y="1"/>
                    <a:pt x="2777" y="7"/>
                    <a:pt x="2762" y="22"/>
                  </a:cubicBezTo>
                  <a:cubicBezTo>
                    <a:pt x="2615" y="178"/>
                    <a:pt x="2512" y="350"/>
                    <a:pt x="2329" y="475"/>
                  </a:cubicBezTo>
                  <a:cubicBezTo>
                    <a:pt x="2143" y="604"/>
                    <a:pt x="1932" y="699"/>
                    <a:pt x="1726" y="795"/>
                  </a:cubicBezTo>
                  <a:cubicBezTo>
                    <a:pt x="1323" y="981"/>
                    <a:pt x="871" y="1159"/>
                    <a:pt x="417" y="1159"/>
                  </a:cubicBezTo>
                  <a:cubicBezTo>
                    <a:pt x="306" y="1159"/>
                    <a:pt x="195" y="1148"/>
                    <a:pt x="85" y="1125"/>
                  </a:cubicBezTo>
                  <a:cubicBezTo>
                    <a:pt x="80" y="1123"/>
                    <a:pt x="75" y="1123"/>
                    <a:pt x="70" y="1123"/>
                  </a:cubicBezTo>
                  <a:cubicBezTo>
                    <a:pt x="18" y="1123"/>
                    <a:pt x="0" y="1203"/>
                    <a:pt x="59" y="1221"/>
                  </a:cubicBezTo>
                  <a:lnTo>
                    <a:pt x="56" y="1221"/>
                  </a:lnTo>
                  <a:cubicBezTo>
                    <a:pt x="234" y="1290"/>
                    <a:pt x="413" y="1319"/>
                    <a:pt x="590" y="1319"/>
                  </a:cubicBezTo>
                  <a:cubicBezTo>
                    <a:pt x="1007" y="1319"/>
                    <a:pt x="1421" y="1161"/>
                    <a:pt x="1813" y="993"/>
                  </a:cubicBezTo>
                  <a:cubicBezTo>
                    <a:pt x="2053" y="890"/>
                    <a:pt x="2299" y="787"/>
                    <a:pt x="2512" y="635"/>
                  </a:cubicBezTo>
                  <a:cubicBezTo>
                    <a:pt x="2692" y="505"/>
                    <a:pt x="2901" y="317"/>
                    <a:pt x="2890" y="75"/>
                  </a:cubicBezTo>
                  <a:cubicBezTo>
                    <a:pt x="2888" y="33"/>
                    <a:pt x="2850" y="1"/>
                    <a:pt x="2811"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39"/>
            <p:cNvSpPr/>
            <p:nvPr/>
          </p:nvSpPr>
          <p:spPr>
            <a:xfrm>
              <a:off x="6134175" y="4689975"/>
              <a:ext cx="19675" cy="15300"/>
            </a:xfrm>
            <a:custGeom>
              <a:avLst/>
              <a:gdLst/>
              <a:ahLst/>
              <a:cxnLst/>
              <a:rect l="l" t="t" r="r" b="b"/>
              <a:pathLst>
                <a:path w="787" h="612" extrusionOk="0">
                  <a:moveTo>
                    <a:pt x="393" y="1"/>
                  </a:moveTo>
                  <a:cubicBezTo>
                    <a:pt x="0" y="1"/>
                    <a:pt x="0" y="611"/>
                    <a:pt x="393" y="611"/>
                  </a:cubicBezTo>
                  <a:cubicBezTo>
                    <a:pt x="786" y="611"/>
                    <a:pt x="786" y="1"/>
                    <a:pt x="393"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9" name="Google Shape;1549;p39"/>
          <p:cNvGrpSpPr/>
          <p:nvPr/>
        </p:nvGrpSpPr>
        <p:grpSpPr>
          <a:xfrm>
            <a:off x="8225988" y="4220722"/>
            <a:ext cx="438391" cy="437645"/>
            <a:chOff x="5721625" y="4984150"/>
            <a:chExt cx="196950" cy="196650"/>
          </a:xfrm>
        </p:grpSpPr>
        <p:sp>
          <p:nvSpPr>
            <p:cNvPr id="1550" name="Google Shape;1550;p39"/>
            <p:cNvSpPr/>
            <p:nvPr/>
          </p:nvSpPr>
          <p:spPr>
            <a:xfrm>
              <a:off x="5847225" y="4984150"/>
              <a:ext cx="22325" cy="185825"/>
            </a:xfrm>
            <a:custGeom>
              <a:avLst/>
              <a:gdLst/>
              <a:ahLst/>
              <a:cxnLst/>
              <a:rect l="l" t="t" r="r" b="b"/>
              <a:pathLst>
                <a:path w="893" h="7433" extrusionOk="0">
                  <a:moveTo>
                    <a:pt x="732" y="1"/>
                  </a:moveTo>
                  <a:lnTo>
                    <a:pt x="732" y="1"/>
                  </a:lnTo>
                  <a:cubicBezTo>
                    <a:pt x="181" y="2414"/>
                    <a:pt x="1" y="4898"/>
                    <a:pt x="199" y="7364"/>
                  </a:cubicBezTo>
                  <a:lnTo>
                    <a:pt x="462" y="7432"/>
                  </a:lnTo>
                  <a:cubicBezTo>
                    <a:pt x="803" y="4971"/>
                    <a:pt x="893" y="2480"/>
                    <a:pt x="732"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39"/>
            <p:cNvSpPr/>
            <p:nvPr/>
          </p:nvSpPr>
          <p:spPr>
            <a:xfrm>
              <a:off x="5787275" y="4985750"/>
              <a:ext cx="50100" cy="186200"/>
            </a:xfrm>
            <a:custGeom>
              <a:avLst/>
              <a:gdLst/>
              <a:ahLst/>
              <a:cxnLst/>
              <a:rect l="l" t="t" r="r" b="b"/>
              <a:pathLst>
                <a:path w="2004" h="7448" extrusionOk="0">
                  <a:moveTo>
                    <a:pt x="1" y="0"/>
                  </a:moveTo>
                  <a:lnTo>
                    <a:pt x="1" y="0"/>
                  </a:lnTo>
                  <a:cubicBezTo>
                    <a:pt x="666" y="2447"/>
                    <a:pt x="1294" y="4902"/>
                    <a:pt x="1881" y="7368"/>
                  </a:cubicBezTo>
                  <a:lnTo>
                    <a:pt x="1997" y="7447"/>
                  </a:lnTo>
                  <a:cubicBezTo>
                    <a:pt x="2004" y="5945"/>
                    <a:pt x="1835" y="4448"/>
                    <a:pt x="1496" y="2983"/>
                  </a:cubicBezTo>
                  <a:cubicBezTo>
                    <a:pt x="1239" y="1882"/>
                    <a:pt x="851" y="747"/>
                    <a:pt x="1"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39"/>
            <p:cNvSpPr/>
            <p:nvPr/>
          </p:nvSpPr>
          <p:spPr>
            <a:xfrm>
              <a:off x="5777075" y="5069900"/>
              <a:ext cx="24950" cy="110900"/>
            </a:xfrm>
            <a:custGeom>
              <a:avLst/>
              <a:gdLst/>
              <a:ahLst/>
              <a:cxnLst/>
              <a:rect l="l" t="t" r="r" b="b"/>
              <a:pathLst>
                <a:path w="998" h="4436" extrusionOk="0">
                  <a:moveTo>
                    <a:pt x="688" y="1"/>
                  </a:moveTo>
                  <a:cubicBezTo>
                    <a:pt x="312" y="1453"/>
                    <a:pt x="81" y="2937"/>
                    <a:pt x="0" y="4435"/>
                  </a:cubicBezTo>
                  <a:lnTo>
                    <a:pt x="562" y="4231"/>
                  </a:lnTo>
                  <a:cubicBezTo>
                    <a:pt x="857" y="3392"/>
                    <a:pt x="905" y="2489"/>
                    <a:pt x="951" y="1602"/>
                  </a:cubicBezTo>
                  <a:cubicBezTo>
                    <a:pt x="980" y="1053"/>
                    <a:pt x="997" y="458"/>
                    <a:pt x="688" y="1"/>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39"/>
            <p:cNvSpPr/>
            <p:nvPr/>
          </p:nvSpPr>
          <p:spPr>
            <a:xfrm>
              <a:off x="5721625" y="5011325"/>
              <a:ext cx="47775" cy="157175"/>
            </a:xfrm>
            <a:custGeom>
              <a:avLst/>
              <a:gdLst/>
              <a:ahLst/>
              <a:cxnLst/>
              <a:rect l="l" t="t" r="r" b="b"/>
              <a:pathLst>
                <a:path w="1911" h="6287" extrusionOk="0">
                  <a:moveTo>
                    <a:pt x="59" y="1"/>
                  </a:moveTo>
                  <a:lnTo>
                    <a:pt x="59" y="1"/>
                  </a:lnTo>
                  <a:cubicBezTo>
                    <a:pt x="26" y="1349"/>
                    <a:pt x="0" y="2735"/>
                    <a:pt x="452" y="4006"/>
                  </a:cubicBezTo>
                  <a:cubicBezTo>
                    <a:pt x="727" y="4775"/>
                    <a:pt x="1173" y="5487"/>
                    <a:pt x="1353" y="6284"/>
                  </a:cubicBezTo>
                  <a:lnTo>
                    <a:pt x="1770" y="6286"/>
                  </a:lnTo>
                  <a:cubicBezTo>
                    <a:pt x="1900" y="5987"/>
                    <a:pt x="1911" y="5651"/>
                    <a:pt x="1902" y="5326"/>
                  </a:cubicBezTo>
                  <a:cubicBezTo>
                    <a:pt x="1845" y="3405"/>
                    <a:pt x="1204" y="1547"/>
                    <a:pt x="59"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39"/>
            <p:cNvSpPr/>
            <p:nvPr/>
          </p:nvSpPr>
          <p:spPr>
            <a:xfrm>
              <a:off x="5877750" y="5044825"/>
              <a:ext cx="40825" cy="129000"/>
            </a:xfrm>
            <a:custGeom>
              <a:avLst/>
              <a:gdLst/>
              <a:ahLst/>
              <a:cxnLst/>
              <a:rect l="l" t="t" r="r" b="b"/>
              <a:pathLst>
                <a:path w="1633" h="5160" extrusionOk="0">
                  <a:moveTo>
                    <a:pt x="1213" y="0"/>
                  </a:moveTo>
                  <a:lnTo>
                    <a:pt x="1213" y="0"/>
                  </a:lnTo>
                  <a:cubicBezTo>
                    <a:pt x="974" y="907"/>
                    <a:pt x="737" y="1812"/>
                    <a:pt x="497" y="2719"/>
                  </a:cubicBezTo>
                  <a:cubicBezTo>
                    <a:pt x="374" y="3185"/>
                    <a:pt x="249" y="3655"/>
                    <a:pt x="225" y="4136"/>
                  </a:cubicBezTo>
                  <a:cubicBezTo>
                    <a:pt x="205" y="4491"/>
                    <a:pt x="229" y="4887"/>
                    <a:pt x="1" y="5159"/>
                  </a:cubicBezTo>
                  <a:lnTo>
                    <a:pt x="447" y="5027"/>
                  </a:lnTo>
                  <a:cubicBezTo>
                    <a:pt x="1352" y="3541"/>
                    <a:pt x="1633" y="1689"/>
                    <a:pt x="1213" y="0"/>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itle 1">
            <a:extLst>
              <a:ext uri="{FF2B5EF4-FFF2-40B4-BE49-F238E27FC236}">
                <a16:creationId xmlns:a16="http://schemas.microsoft.com/office/drawing/2014/main" id="{FF328165-D07D-6D46-BEE6-96E5BB20BDBE}"/>
              </a:ext>
            </a:extLst>
          </p:cNvPr>
          <p:cNvSpPr>
            <a:spLocks noGrp="1"/>
          </p:cNvSpPr>
          <p:nvPr>
            <p:ph type="ctrTitle"/>
          </p:nvPr>
        </p:nvSpPr>
        <p:spPr>
          <a:xfrm flipH="1">
            <a:off x="956531" y="940299"/>
            <a:ext cx="6279736" cy="3487200"/>
          </a:xfrm>
        </p:spPr>
        <p:txBody>
          <a:bodyPr/>
          <a:lstStyle/>
          <a:p>
            <a:r>
              <a:rPr lang="en-US" sz="4000" dirty="0"/>
              <a:t>Diversity &amp; Inclusion Matters</a:t>
            </a:r>
          </a:p>
        </p:txBody>
      </p:sp>
    </p:spTree>
    <p:extLst>
      <p:ext uri="{BB962C8B-B14F-4D97-AF65-F5344CB8AC3E}">
        <p14:creationId xmlns:p14="http://schemas.microsoft.com/office/powerpoint/2010/main" val="867486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61"/>
        <p:cNvGrpSpPr/>
        <p:nvPr/>
      </p:nvGrpSpPr>
      <p:grpSpPr>
        <a:xfrm>
          <a:off x="0" y="0"/>
          <a:ext cx="0" cy="0"/>
          <a:chOff x="0" y="0"/>
          <a:chExt cx="0" cy="0"/>
        </a:xfrm>
      </p:grpSpPr>
      <p:grpSp>
        <p:nvGrpSpPr>
          <p:cNvPr id="1362" name="Google Shape;1362;p39"/>
          <p:cNvGrpSpPr/>
          <p:nvPr/>
        </p:nvGrpSpPr>
        <p:grpSpPr>
          <a:xfrm rot="367901">
            <a:off x="5760474" y="165094"/>
            <a:ext cx="3512612" cy="2080022"/>
            <a:chOff x="3270900" y="2843975"/>
            <a:chExt cx="1469475" cy="375975"/>
          </a:xfrm>
        </p:grpSpPr>
        <p:sp>
          <p:nvSpPr>
            <p:cNvPr id="1363" name="Google Shape;1363;p39"/>
            <p:cNvSpPr/>
            <p:nvPr/>
          </p:nvSpPr>
          <p:spPr>
            <a:xfrm>
              <a:off x="3270900" y="2843975"/>
              <a:ext cx="1469475" cy="375975"/>
            </a:xfrm>
            <a:custGeom>
              <a:avLst/>
              <a:gdLst/>
              <a:ahLst/>
              <a:cxnLst/>
              <a:rect l="l" t="t" r="r" b="b"/>
              <a:pathLst>
                <a:path w="58779" h="15039" extrusionOk="0">
                  <a:moveTo>
                    <a:pt x="40" y="251"/>
                  </a:moveTo>
                  <a:cubicBezTo>
                    <a:pt x="0" y="251"/>
                    <a:pt x="108" y="313"/>
                    <a:pt x="425" y="472"/>
                  </a:cubicBezTo>
                  <a:cubicBezTo>
                    <a:pt x="883" y="701"/>
                    <a:pt x="1509" y="808"/>
                    <a:pt x="2169" y="870"/>
                  </a:cubicBezTo>
                  <a:lnTo>
                    <a:pt x="2169" y="870"/>
                  </a:lnTo>
                  <a:cubicBezTo>
                    <a:pt x="1206" y="656"/>
                    <a:pt x="142" y="251"/>
                    <a:pt x="40" y="251"/>
                  </a:cubicBezTo>
                  <a:close/>
                  <a:moveTo>
                    <a:pt x="10025" y="1"/>
                  </a:moveTo>
                  <a:cubicBezTo>
                    <a:pt x="9252" y="1"/>
                    <a:pt x="8347" y="54"/>
                    <a:pt x="7228" y="181"/>
                  </a:cubicBezTo>
                  <a:cubicBezTo>
                    <a:pt x="5795" y="343"/>
                    <a:pt x="4856" y="538"/>
                    <a:pt x="3475" y="957"/>
                  </a:cubicBezTo>
                  <a:lnTo>
                    <a:pt x="3475" y="957"/>
                  </a:lnTo>
                  <a:cubicBezTo>
                    <a:pt x="3050" y="932"/>
                    <a:pt x="2602" y="911"/>
                    <a:pt x="2169" y="870"/>
                  </a:cubicBezTo>
                  <a:lnTo>
                    <a:pt x="2169" y="870"/>
                  </a:lnTo>
                  <a:cubicBezTo>
                    <a:pt x="2516" y="947"/>
                    <a:pt x="2850" y="1000"/>
                    <a:pt x="3121" y="1000"/>
                  </a:cubicBezTo>
                  <a:cubicBezTo>
                    <a:pt x="3256" y="1000"/>
                    <a:pt x="3376" y="987"/>
                    <a:pt x="3474" y="957"/>
                  </a:cubicBezTo>
                  <a:cubicBezTo>
                    <a:pt x="3474" y="957"/>
                    <a:pt x="3475" y="957"/>
                    <a:pt x="3475" y="957"/>
                  </a:cubicBezTo>
                  <a:lnTo>
                    <a:pt x="3475" y="957"/>
                  </a:lnTo>
                  <a:cubicBezTo>
                    <a:pt x="3921" y="982"/>
                    <a:pt x="4343" y="1010"/>
                    <a:pt x="4696" y="1067"/>
                  </a:cubicBezTo>
                  <a:cubicBezTo>
                    <a:pt x="6111" y="1291"/>
                    <a:pt x="7522" y="1547"/>
                    <a:pt x="8918" y="1867"/>
                  </a:cubicBezTo>
                  <a:cubicBezTo>
                    <a:pt x="11944" y="2558"/>
                    <a:pt x="14923" y="3538"/>
                    <a:pt x="17647" y="5046"/>
                  </a:cubicBezTo>
                  <a:cubicBezTo>
                    <a:pt x="21049" y="6930"/>
                    <a:pt x="23627" y="7708"/>
                    <a:pt x="26956" y="9717"/>
                  </a:cubicBezTo>
                  <a:cubicBezTo>
                    <a:pt x="33431" y="13626"/>
                    <a:pt x="41225" y="15038"/>
                    <a:pt x="48933" y="15038"/>
                  </a:cubicBezTo>
                  <a:cubicBezTo>
                    <a:pt x="51669" y="15038"/>
                    <a:pt x="54395" y="14860"/>
                    <a:pt x="57046" y="14552"/>
                  </a:cubicBezTo>
                  <a:cubicBezTo>
                    <a:pt x="57853" y="14459"/>
                    <a:pt x="58778" y="13851"/>
                    <a:pt x="58687" y="13045"/>
                  </a:cubicBezTo>
                  <a:cubicBezTo>
                    <a:pt x="58643" y="12668"/>
                    <a:pt x="58365" y="12363"/>
                    <a:pt x="58068" y="12126"/>
                  </a:cubicBezTo>
                  <a:cubicBezTo>
                    <a:pt x="56243" y="10673"/>
                    <a:pt x="53649" y="10981"/>
                    <a:pt x="51319" y="10871"/>
                  </a:cubicBezTo>
                  <a:cubicBezTo>
                    <a:pt x="49167" y="10768"/>
                    <a:pt x="47138" y="9869"/>
                    <a:pt x="44999" y="9606"/>
                  </a:cubicBezTo>
                  <a:cubicBezTo>
                    <a:pt x="33862" y="8232"/>
                    <a:pt x="26530" y="2093"/>
                    <a:pt x="18708" y="1371"/>
                  </a:cubicBezTo>
                  <a:cubicBezTo>
                    <a:pt x="14172" y="953"/>
                    <a:pt x="13284" y="1"/>
                    <a:pt x="10025" y="1"/>
                  </a:cubicBezTo>
                  <a:close/>
                </a:path>
              </a:pathLst>
            </a:custGeom>
            <a:solidFill>
              <a:srgbClr val="F46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39"/>
            <p:cNvSpPr/>
            <p:nvPr/>
          </p:nvSpPr>
          <p:spPr>
            <a:xfrm>
              <a:off x="3845125" y="2930600"/>
              <a:ext cx="13800" cy="4825"/>
            </a:xfrm>
            <a:custGeom>
              <a:avLst/>
              <a:gdLst/>
              <a:ahLst/>
              <a:cxnLst/>
              <a:rect l="l" t="t" r="r" b="b"/>
              <a:pathLst>
                <a:path w="552" h="193" extrusionOk="0">
                  <a:moveTo>
                    <a:pt x="480" y="0"/>
                  </a:moveTo>
                  <a:cubicBezTo>
                    <a:pt x="344" y="6"/>
                    <a:pt x="210" y="27"/>
                    <a:pt x="75" y="42"/>
                  </a:cubicBezTo>
                  <a:cubicBezTo>
                    <a:pt x="55" y="43"/>
                    <a:pt x="36" y="51"/>
                    <a:pt x="23" y="64"/>
                  </a:cubicBezTo>
                  <a:cubicBezTo>
                    <a:pt x="9" y="78"/>
                    <a:pt x="0" y="97"/>
                    <a:pt x="0" y="117"/>
                  </a:cubicBezTo>
                  <a:cubicBezTo>
                    <a:pt x="2" y="152"/>
                    <a:pt x="31" y="192"/>
                    <a:pt x="70" y="192"/>
                  </a:cubicBezTo>
                  <a:cubicBezTo>
                    <a:pt x="71" y="192"/>
                    <a:pt x="73" y="192"/>
                    <a:pt x="75" y="192"/>
                  </a:cubicBezTo>
                  <a:cubicBezTo>
                    <a:pt x="218" y="178"/>
                    <a:pt x="359" y="168"/>
                    <a:pt x="499" y="144"/>
                  </a:cubicBezTo>
                  <a:cubicBezTo>
                    <a:pt x="533" y="137"/>
                    <a:pt x="550" y="103"/>
                    <a:pt x="552" y="73"/>
                  </a:cubicBezTo>
                  <a:cubicBezTo>
                    <a:pt x="552" y="67"/>
                    <a:pt x="552" y="60"/>
                    <a:pt x="550" y="54"/>
                  </a:cubicBezTo>
                  <a:cubicBezTo>
                    <a:pt x="540" y="22"/>
                    <a:pt x="512" y="1"/>
                    <a:pt x="480"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39"/>
            <p:cNvSpPr/>
            <p:nvPr/>
          </p:nvSpPr>
          <p:spPr>
            <a:xfrm>
              <a:off x="3855900" y="2919575"/>
              <a:ext cx="10825" cy="5700"/>
            </a:xfrm>
            <a:custGeom>
              <a:avLst/>
              <a:gdLst/>
              <a:ahLst/>
              <a:cxnLst/>
              <a:rect l="l" t="t" r="r" b="b"/>
              <a:pathLst>
                <a:path w="433" h="228" extrusionOk="0">
                  <a:moveTo>
                    <a:pt x="128" y="203"/>
                  </a:moveTo>
                  <a:cubicBezTo>
                    <a:pt x="126" y="204"/>
                    <a:pt x="126" y="204"/>
                    <a:pt x="126" y="204"/>
                  </a:cubicBezTo>
                  <a:cubicBezTo>
                    <a:pt x="126" y="204"/>
                    <a:pt x="127" y="204"/>
                    <a:pt x="128" y="203"/>
                  </a:cubicBezTo>
                  <a:close/>
                  <a:moveTo>
                    <a:pt x="302" y="0"/>
                  </a:moveTo>
                  <a:cubicBezTo>
                    <a:pt x="267" y="3"/>
                    <a:pt x="235" y="8"/>
                    <a:pt x="202" y="17"/>
                  </a:cubicBezTo>
                  <a:cubicBezTo>
                    <a:pt x="138" y="36"/>
                    <a:pt x="79" y="68"/>
                    <a:pt x="28" y="111"/>
                  </a:cubicBezTo>
                  <a:cubicBezTo>
                    <a:pt x="1" y="134"/>
                    <a:pt x="3" y="184"/>
                    <a:pt x="28" y="208"/>
                  </a:cubicBezTo>
                  <a:cubicBezTo>
                    <a:pt x="41" y="221"/>
                    <a:pt x="58" y="227"/>
                    <a:pt x="76" y="227"/>
                  </a:cubicBezTo>
                  <a:cubicBezTo>
                    <a:pt x="93" y="227"/>
                    <a:pt x="110" y="221"/>
                    <a:pt x="124" y="208"/>
                  </a:cubicBezTo>
                  <a:lnTo>
                    <a:pt x="123" y="206"/>
                  </a:lnTo>
                  <a:cubicBezTo>
                    <a:pt x="126" y="204"/>
                    <a:pt x="128" y="202"/>
                    <a:pt x="131" y="200"/>
                  </a:cubicBezTo>
                  <a:lnTo>
                    <a:pt x="131" y="200"/>
                  </a:lnTo>
                  <a:cubicBezTo>
                    <a:pt x="131" y="200"/>
                    <a:pt x="129" y="202"/>
                    <a:pt x="128" y="203"/>
                  </a:cubicBezTo>
                  <a:lnTo>
                    <a:pt x="128" y="203"/>
                  </a:lnTo>
                  <a:cubicBezTo>
                    <a:pt x="128" y="203"/>
                    <a:pt x="129" y="202"/>
                    <a:pt x="129" y="202"/>
                  </a:cubicBezTo>
                  <a:cubicBezTo>
                    <a:pt x="135" y="198"/>
                    <a:pt x="140" y="194"/>
                    <a:pt x="145" y="190"/>
                  </a:cubicBezTo>
                  <a:cubicBezTo>
                    <a:pt x="156" y="183"/>
                    <a:pt x="167" y="177"/>
                    <a:pt x="179" y="170"/>
                  </a:cubicBezTo>
                  <a:cubicBezTo>
                    <a:pt x="184" y="167"/>
                    <a:pt x="190" y="165"/>
                    <a:pt x="197" y="162"/>
                  </a:cubicBezTo>
                  <a:cubicBezTo>
                    <a:pt x="197" y="161"/>
                    <a:pt x="198" y="161"/>
                    <a:pt x="199" y="161"/>
                  </a:cubicBezTo>
                  <a:lnTo>
                    <a:pt x="199" y="161"/>
                  </a:lnTo>
                  <a:cubicBezTo>
                    <a:pt x="199" y="161"/>
                    <a:pt x="199" y="161"/>
                    <a:pt x="199" y="161"/>
                  </a:cubicBezTo>
                  <a:cubicBezTo>
                    <a:pt x="200" y="161"/>
                    <a:pt x="201" y="160"/>
                    <a:pt x="203" y="159"/>
                  </a:cubicBezTo>
                  <a:lnTo>
                    <a:pt x="203" y="159"/>
                  </a:lnTo>
                  <a:cubicBezTo>
                    <a:pt x="202" y="160"/>
                    <a:pt x="200" y="160"/>
                    <a:pt x="199" y="161"/>
                  </a:cubicBezTo>
                  <a:lnTo>
                    <a:pt x="199" y="161"/>
                  </a:lnTo>
                  <a:cubicBezTo>
                    <a:pt x="199" y="161"/>
                    <a:pt x="200" y="160"/>
                    <a:pt x="203" y="159"/>
                  </a:cubicBezTo>
                  <a:cubicBezTo>
                    <a:pt x="204" y="158"/>
                    <a:pt x="204" y="158"/>
                    <a:pt x="205" y="158"/>
                  </a:cubicBezTo>
                  <a:lnTo>
                    <a:pt x="205" y="158"/>
                  </a:lnTo>
                  <a:cubicBezTo>
                    <a:pt x="205" y="158"/>
                    <a:pt x="204" y="159"/>
                    <a:pt x="203" y="159"/>
                  </a:cubicBezTo>
                  <a:lnTo>
                    <a:pt x="203" y="159"/>
                  </a:lnTo>
                  <a:cubicBezTo>
                    <a:pt x="204" y="159"/>
                    <a:pt x="205" y="158"/>
                    <a:pt x="205" y="158"/>
                  </a:cubicBezTo>
                  <a:lnTo>
                    <a:pt x="205" y="158"/>
                  </a:lnTo>
                  <a:cubicBezTo>
                    <a:pt x="217" y="153"/>
                    <a:pt x="230" y="149"/>
                    <a:pt x="242" y="146"/>
                  </a:cubicBezTo>
                  <a:cubicBezTo>
                    <a:pt x="256" y="142"/>
                    <a:pt x="267" y="140"/>
                    <a:pt x="280" y="136"/>
                  </a:cubicBezTo>
                  <a:lnTo>
                    <a:pt x="300" y="133"/>
                  </a:lnTo>
                  <a:lnTo>
                    <a:pt x="303" y="133"/>
                  </a:lnTo>
                  <a:cubicBezTo>
                    <a:pt x="300" y="134"/>
                    <a:pt x="299" y="134"/>
                    <a:pt x="299" y="134"/>
                  </a:cubicBezTo>
                  <a:cubicBezTo>
                    <a:pt x="299" y="134"/>
                    <a:pt x="305" y="133"/>
                    <a:pt x="306" y="133"/>
                  </a:cubicBezTo>
                  <a:cubicBezTo>
                    <a:pt x="319" y="132"/>
                    <a:pt x="333" y="131"/>
                    <a:pt x="345" y="131"/>
                  </a:cubicBezTo>
                  <a:cubicBezTo>
                    <a:pt x="348" y="131"/>
                    <a:pt x="350" y="131"/>
                    <a:pt x="352" y="131"/>
                  </a:cubicBezTo>
                  <a:cubicBezTo>
                    <a:pt x="362" y="131"/>
                    <a:pt x="373" y="129"/>
                    <a:pt x="382" y="126"/>
                  </a:cubicBezTo>
                  <a:cubicBezTo>
                    <a:pt x="391" y="123"/>
                    <a:pt x="398" y="120"/>
                    <a:pt x="405" y="116"/>
                  </a:cubicBezTo>
                  <a:cubicBezTo>
                    <a:pt x="422" y="106"/>
                    <a:pt x="433" y="88"/>
                    <a:pt x="432" y="69"/>
                  </a:cubicBezTo>
                  <a:cubicBezTo>
                    <a:pt x="432" y="49"/>
                    <a:pt x="421" y="32"/>
                    <a:pt x="405" y="22"/>
                  </a:cubicBezTo>
                  <a:cubicBezTo>
                    <a:pt x="398" y="16"/>
                    <a:pt x="391" y="11"/>
                    <a:pt x="382" y="8"/>
                  </a:cubicBezTo>
                  <a:cubicBezTo>
                    <a:pt x="370" y="4"/>
                    <a:pt x="357" y="0"/>
                    <a:pt x="343"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39"/>
            <p:cNvSpPr/>
            <p:nvPr/>
          </p:nvSpPr>
          <p:spPr>
            <a:xfrm>
              <a:off x="4065050" y="3127375"/>
              <a:ext cx="26350" cy="6400"/>
            </a:xfrm>
            <a:custGeom>
              <a:avLst/>
              <a:gdLst/>
              <a:ahLst/>
              <a:cxnLst/>
              <a:rect l="l" t="t" r="r" b="b"/>
              <a:pathLst>
                <a:path w="1054" h="256" extrusionOk="0">
                  <a:moveTo>
                    <a:pt x="893" y="3"/>
                  </a:moveTo>
                  <a:cubicBezTo>
                    <a:pt x="864" y="4"/>
                    <a:pt x="836" y="6"/>
                    <a:pt x="807" y="9"/>
                  </a:cubicBezTo>
                  <a:cubicBezTo>
                    <a:pt x="750" y="14"/>
                    <a:pt x="694" y="20"/>
                    <a:pt x="637" y="26"/>
                  </a:cubicBezTo>
                  <a:lnTo>
                    <a:pt x="295" y="63"/>
                  </a:lnTo>
                  <a:cubicBezTo>
                    <a:pt x="258" y="67"/>
                    <a:pt x="220" y="70"/>
                    <a:pt x="183" y="77"/>
                  </a:cubicBezTo>
                  <a:cubicBezTo>
                    <a:pt x="150" y="83"/>
                    <a:pt x="119" y="90"/>
                    <a:pt x="88" y="100"/>
                  </a:cubicBezTo>
                  <a:cubicBezTo>
                    <a:pt x="1" y="124"/>
                    <a:pt x="19" y="253"/>
                    <a:pt x="109" y="253"/>
                  </a:cubicBezTo>
                  <a:lnTo>
                    <a:pt x="128" y="254"/>
                  </a:lnTo>
                  <a:lnTo>
                    <a:pt x="143" y="254"/>
                  </a:lnTo>
                  <a:cubicBezTo>
                    <a:pt x="125" y="254"/>
                    <a:pt x="162" y="256"/>
                    <a:pt x="161" y="256"/>
                  </a:cubicBezTo>
                  <a:lnTo>
                    <a:pt x="194" y="256"/>
                  </a:lnTo>
                  <a:cubicBezTo>
                    <a:pt x="222" y="256"/>
                    <a:pt x="251" y="251"/>
                    <a:pt x="279" y="247"/>
                  </a:cubicBezTo>
                  <a:lnTo>
                    <a:pt x="449" y="230"/>
                  </a:lnTo>
                  <a:cubicBezTo>
                    <a:pt x="563" y="217"/>
                    <a:pt x="678" y="205"/>
                    <a:pt x="791" y="191"/>
                  </a:cubicBezTo>
                  <a:cubicBezTo>
                    <a:pt x="828" y="186"/>
                    <a:pt x="866" y="184"/>
                    <a:pt x="902" y="177"/>
                  </a:cubicBezTo>
                  <a:cubicBezTo>
                    <a:pt x="918" y="174"/>
                    <a:pt x="932" y="169"/>
                    <a:pt x="946" y="166"/>
                  </a:cubicBezTo>
                  <a:cubicBezTo>
                    <a:pt x="955" y="164"/>
                    <a:pt x="963" y="162"/>
                    <a:pt x="972" y="160"/>
                  </a:cubicBezTo>
                  <a:cubicBezTo>
                    <a:pt x="989" y="155"/>
                    <a:pt x="1004" y="146"/>
                    <a:pt x="1017" y="135"/>
                  </a:cubicBezTo>
                  <a:cubicBezTo>
                    <a:pt x="1054" y="106"/>
                    <a:pt x="1042" y="38"/>
                    <a:pt x="1002" y="18"/>
                  </a:cubicBezTo>
                  <a:cubicBezTo>
                    <a:pt x="967" y="1"/>
                    <a:pt x="930" y="4"/>
                    <a:pt x="893" y="3"/>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39"/>
            <p:cNvSpPr/>
            <p:nvPr/>
          </p:nvSpPr>
          <p:spPr>
            <a:xfrm>
              <a:off x="4439100" y="3121250"/>
              <a:ext cx="21650" cy="7400"/>
            </a:xfrm>
            <a:custGeom>
              <a:avLst/>
              <a:gdLst/>
              <a:ahLst/>
              <a:cxnLst/>
              <a:rect l="l" t="t" r="r" b="b"/>
              <a:pathLst>
                <a:path w="866" h="296" extrusionOk="0">
                  <a:moveTo>
                    <a:pt x="770" y="0"/>
                  </a:moveTo>
                  <a:cubicBezTo>
                    <a:pt x="750" y="1"/>
                    <a:pt x="730" y="4"/>
                    <a:pt x="711" y="10"/>
                  </a:cubicBezTo>
                  <a:lnTo>
                    <a:pt x="622" y="30"/>
                  </a:lnTo>
                  <a:lnTo>
                    <a:pt x="434" y="72"/>
                  </a:lnTo>
                  <a:lnTo>
                    <a:pt x="61" y="154"/>
                  </a:lnTo>
                  <a:cubicBezTo>
                    <a:pt x="23" y="166"/>
                    <a:pt x="1" y="205"/>
                    <a:pt x="11" y="243"/>
                  </a:cubicBezTo>
                  <a:cubicBezTo>
                    <a:pt x="20" y="275"/>
                    <a:pt x="49" y="295"/>
                    <a:pt x="81" y="295"/>
                  </a:cubicBezTo>
                  <a:cubicBezTo>
                    <a:pt x="87" y="295"/>
                    <a:pt x="93" y="295"/>
                    <a:pt x="99" y="293"/>
                  </a:cubicBezTo>
                  <a:lnTo>
                    <a:pt x="100" y="293"/>
                  </a:lnTo>
                  <a:lnTo>
                    <a:pt x="474" y="215"/>
                  </a:lnTo>
                  <a:lnTo>
                    <a:pt x="659" y="176"/>
                  </a:lnTo>
                  <a:lnTo>
                    <a:pt x="752" y="157"/>
                  </a:lnTo>
                  <a:cubicBezTo>
                    <a:pt x="771" y="154"/>
                    <a:pt x="790" y="149"/>
                    <a:pt x="807" y="139"/>
                  </a:cubicBezTo>
                  <a:cubicBezTo>
                    <a:pt x="826" y="128"/>
                    <a:pt x="841" y="111"/>
                    <a:pt x="851" y="92"/>
                  </a:cubicBezTo>
                  <a:cubicBezTo>
                    <a:pt x="865" y="69"/>
                    <a:pt x="857" y="38"/>
                    <a:pt x="833" y="23"/>
                  </a:cubicBezTo>
                  <a:cubicBezTo>
                    <a:pt x="814" y="10"/>
                    <a:pt x="793" y="2"/>
                    <a:pt x="770"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39"/>
            <p:cNvSpPr/>
            <p:nvPr/>
          </p:nvSpPr>
          <p:spPr>
            <a:xfrm>
              <a:off x="4463250" y="3129575"/>
              <a:ext cx="22075" cy="7975"/>
            </a:xfrm>
            <a:custGeom>
              <a:avLst/>
              <a:gdLst/>
              <a:ahLst/>
              <a:cxnLst/>
              <a:rect l="l" t="t" r="r" b="b"/>
              <a:pathLst>
                <a:path w="883" h="319" extrusionOk="0">
                  <a:moveTo>
                    <a:pt x="794" y="1"/>
                  </a:moveTo>
                  <a:cubicBezTo>
                    <a:pt x="768" y="1"/>
                    <a:pt x="742" y="8"/>
                    <a:pt x="717" y="14"/>
                  </a:cubicBezTo>
                  <a:cubicBezTo>
                    <a:pt x="685" y="21"/>
                    <a:pt x="653" y="31"/>
                    <a:pt x="622" y="39"/>
                  </a:cubicBezTo>
                  <a:cubicBezTo>
                    <a:pt x="561" y="56"/>
                    <a:pt x="500" y="73"/>
                    <a:pt x="439" y="91"/>
                  </a:cubicBezTo>
                  <a:cubicBezTo>
                    <a:pt x="379" y="108"/>
                    <a:pt x="318" y="125"/>
                    <a:pt x="258" y="145"/>
                  </a:cubicBezTo>
                  <a:lnTo>
                    <a:pt x="70" y="206"/>
                  </a:lnTo>
                  <a:cubicBezTo>
                    <a:pt x="0" y="222"/>
                    <a:pt x="20" y="319"/>
                    <a:pt x="81" y="319"/>
                  </a:cubicBezTo>
                  <a:cubicBezTo>
                    <a:pt x="87" y="319"/>
                    <a:pt x="93" y="318"/>
                    <a:pt x="100" y="316"/>
                  </a:cubicBezTo>
                  <a:lnTo>
                    <a:pt x="100" y="317"/>
                  </a:lnTo>
                  <a:lnTo>
                    <a:pt x="293" y="276"/>
                  </a:lnTo>
                  <a:cubicBezTo>
                    <a:pt x="356" y="264"/>
                    <a:pt x="417" y="248"/>
                    <a:pt x="478" y="233"/>
                  </a:cubicBezTo>
                  <a:cubicBezTo>
                    <a:pt x="539" y="219"/>
                    <a:pt x="601" y="204"/>
                    <a:pt x="662" y="188"/>
                  </a:cubicBezTo>
                  <a:cubicBezTo>
                    <a:pt x="694" y="179"/>
                    <a:pt x="727" y="172"/>
                    <a:pt x="757" y="163"/>
                  </a:cubicBezTo>
                  <a:cubicBezTo>
                    <a:pt x="798" y="150"/>
                    <a:pt x="847" y="140"/>
                    <a:pt x="867" y="99"/>
                  </a:cubicBezTo>
                  <a:cubicBezTo>
                    <a:pt x="883" y="70"/>
                    <a:pt x="873" y="33"/>
                    <a:pt x="845" y="15"/>
                  </a:cubicBezTo>
                  <a:cubicBezTo>
                    <a:pt x="829" y="4"/>
                    <a:pt x="812" y="1"/>
                    <a:pt x="794"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39"/>
            <p:cNvSpPr/>
            <p:nvPr/>
          </p:nvSpPr>
          <p:spPr>
            <a:xfrm>
              <a:off x="4088575" y="3140300"/>
              <a:ext cx="15225" cy="3725"/>
            </a:xfrm>
            <a:custGeom>
              <a:avLst/>
              <a:gdLst/>
              <a:ahLst/>
              <a:cxnLst/>
              <a:rect l="l" t="t" r="r" b="b"/>
              <a:pathLst>
                <a:path w="609" h="149" extrusionOk="0">
                  <a:moveTo>
                    <a:pt x="574" y="1"/>
                  </a:moveTo>
                  <a:cubicBezTo>
                    <a:pt x="553" y="1"/>
                    <a:pt x="534" y="8"/>
                    <a:pt x="514" y="14"/>
                  </a:cubicBezTo>
                  <a:cubicBezTo>
                    <a:pt x="492" y="19"/>
                    <a:pt x="471" y="25"/>
                    <a:pt x="449" y="31"/>
                  </a:cubicBezTo>
                  <a:cubicBezTo>
                    <a:pt x="406" y="44"/>
                    <a:pt x="362" y="54"/>
                    <a:pt x="316" y="62"/>
                  </a:cubicBezTo>
                  <a:cubicBezTo>
                    <a:pt x="250" y="73"/>
                    <a:pt x="184" y="78"/>
                    <a:pt x="117" y="78"/>
                  </a:cubicBezTo>
                  <a:cubicBezTo>
                    <a:pt x="94" y="78"/>
                    <a:pt x="71" y="78"/>
                    <a:pt x="49" y="76"/>
                  </a:cubicBezTo>
                  <a:cubicBezTo>
                    <a:pt x="48" y="76"/>
                    <a:pt x="47" y="76"/>
                    <a:pt x="46" y="76"/>
                  </a:cubicBezTo>
                  <a:cubicBezTo>
                    <a:pt x="0" y="76"/>
                    <a:pt x="0" y="146"/>
                    <a:pt x="46" y="146"/>
                  </a:cubicBezTo>
                  <a:cubicBezTo>
                    <a:pt x="47" y="146"/>
                    <a:pt x="48" y="146"/>
                    <a:pt x="49" y="146"/>
                  </a:cubicBezTo>
                  <a:cubicBezTo>
                    <a:pt x="77" y="148"/>
                    <a:pt x="106" y="149"/>
                    <a:pt x="135" y="149"/>
                  </a:cubicBezTo>
                  <a:cubicBezTo>
                    <a:pt x="200" y="149"/>
                    <a:pt x="266" y="144"/>
                    <a:pt x="330" y="134"/>
                  </a:cubicBezTo>
                  <a:cubicBezTo>
                    <a:pt x="377" y="127"/>
                    <a:pt x="422" y="118"/>
                    <a:pt x="467" y="106"/>
                  </a:cubicBezTo>
                  <a:cubicBezTo>
                    <a:pt x="488" y="99"/>
                    <a:pt x="509" y="92"/>
                    <a:pt x="530" y="84"/>
                  </a:cubicBezTo>
                  <a:cubicBezTo>
                    <a:pt x="553" y="75"/>
                    <a:pt x="582" y="68"/>
                    <a:pt x="597" y="48"/>
                  </a:cubicBezTo>
                  <a:cubicBezTo>
                    <a:pt x="608" y="34"/>
                    <a:pt x="608" y="6"/>
                    <a:pt x="585" y="1"/>
                  </a:cubicBezTo>
                  <a:cubicBezTo>
                    <a:pt x="582" y="1"/>
                    <a:pt x="578" y="1"/>
                    <a:pt x="574"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4" name="Google Shape;1504;p39"/>
          <p:cNvSpPr/>
          <p:nvPr/>
        </p:nvSpPr>
        <p:spPr>
          <a:xfrm>
            <a:off x="4214614" y="3551089"/>
            <a:ext cx="2642300" cy="1477850"/>
          </a:xfrm>
          <a:custGeom>
            <a:avLst/>
            <a:gdLst/>
            <a:ahLst/>
            <a:cxnLst/>
            <a:rect l="l" t="t" r="r" b="b"/>
            <a:pathLst>
              <a:path w="105692" h="59114" extrusionOk="0">
                <a:moveTo>
                  <a:pt x="0" y="23344"/>
                </a:moveTo>
                <a:cubicBezTo>
                  <a:pt x="0" y="42086"/>
                  <a:pt x="38082" y="61231"/>
                  <a:pt x="50794" y="47458"/>
                </a:cubicBezTo>
                <a:cubicBezTo>
                  <a:pt x="53327" y="44713"/>
                  <a:pt x="51258" y="37865"/>
                  <a:pt x="47715" y="36684"/>
                </a:cubicBezTo>
                <a:cubicBezTo>
                  <a:pt x="42661" y="34999"/>
                  <a:pt x="35088" y="37115"/>
                  <a:pt x="32580" y="41815"/>
                </a:cubicBezTo>
                <a:cubicBezTo>
                  <a:pt x="29070" y="48394"/>
                  <a:pt x="39820" y="57692"/>
                  <a:pt x="47202" y="58746"/>
                </a:cubicBezTo>
                <a:cubicBezTo>
                  <a:pt x="59984" y="60571"/>
                  <a:pt x="75781" y="55335"/>
                  <a:pt x="83374" y="44893"/>
                </a:cubicBezTo>
                <a:cubicBezTo>
                  <a:pt x="88778" y="37462"/>
                  <a:pt x="86681" y="26658"/>
                  <a:pt x="90300" y="18213"/>
                </a:cubicBezTo>
                <a:cubicBezTo>
                  <a:pt x="93431" y="10907"/>
                  <a:pt x="99077" y="4407"/>
                  <a:pt x="105692" y="0"/>
                </a:cubicBezTo>
              </a:path>
            </a:pathLst>
          </a:custGeom>
          <a:noFill/>
          <a:ln w="19050" cap="flat" cmpd="sng">
            <a:solidFill>
              <a:schemeClr val="accent1"/>
            </a:solidFill>
            <a:prstDash val="dash"/>
            <a:round/>
            <a:headEnd type="none" w="med" len="med"/>
            <a:tailEnd type="none" w="med" len="med"/>
          </a:ln>
        </p:spPr>
      </p:sp>
      <p:grpSp>
        <p:nvGrpSpPr>
          <p:cNvPr id="1505" name="Google Shape;1505;p39"/>
          <p:cNvGrpSpPr/>
          <p:nvPr/>
        </p:nvGrpSpPr>
        <p:grpSpPr>
          <a:xfrm>
            <a:off x="7864705" y="228538"/>
            <a:ext cx="621817" cy="501781"/>
            <a:chOff x="7514750" y="4210883"/>
            <a:chExt cx="953999" cy="769838"/>
          </a:xfrm>
        </p:grpSpPr>
        <p:sp>
          <p:nvSpPr>
            <p:cNvPr id="1506" name="Google Shape;1506;p39"/>
            <p:cNvSpPr/>
            <p:nvPr/>
          </p:nvSpPr>
          <p:spPr>
            <a:xfrm>
              <a:off x="8024561" y="4469182"/>
              <a:ext cx="243136" cy="460933"/>
            </a:xfrm>
            <a:custGeom>
              <a:avLst/>
              <a:gdLst/>
              <a:ahLst/>
              <a:cxnLst/>
              <a:rect l="l" t="t" r="r" b="b"/>
              <a:pathLst>
                <a:path w="3368" h="6385" extrusionOk="0">
                  <a:moveTo>
                    <a:pt x="2453" y="0"/>
                  </a:moveTo>
                  <a:cubicBezTo>
                    <a:pt x="1997" y="0"/>
                    <a:pt x="1513" y="355"/>
                    <a:pt x="1213" y="747"/>
                  </a:cubicBezTo>
                  <a:cubicBezTo>
                    <a:pt x="554" y="1606"/>
                    <a:pt x="225" y="2680"/>
                    <a:pt x="102" y="3754"/>
                  </a:cubicBezTo>
                  <a:cubicBezTo>
                    <a:pt x="1" y="4626"/>
                    <a:pt x="29" y="5506"/>
                    <a:pt x="82" y="6385"/>
                  </a:cubicBezTo>
                  <a:cubicBezTo>
                    <a:pt x="480" y="6365"/>
                    <a:pt x="879" y="6352"/>
                    <a:pt x="1279" y="6347"/>
                  </a:cubicBezTo>
                  <a:lnTo>
                    <a:pt x="1677" y="6341"/>
                  </a:lnTo>
                  <a:cubicBezTo>
                    <a:pt x="2537" y="4946"/>
                    <a:pt x="3021" y="3326"/>
                    <a:pt x="3273" y="1698"/>
                  </a:cubicBezTo>
                  <a:cubicBezTo>
                    <a:pt x="3361" y="1132"/>
                    <a:pt x="3368" y="435"/>
                    <a:pt x="2884" y="126"/>
                  </a:cubicBezTo>
                  <a:cubicBezTo>
                    <a:pt x="2748" y="39"/>
                    <a:pt x="2602" y="0"/>
                    <a:pt x="2453"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9"/>
            <p:cNvSpPr/>
            <p:nvPr/>
          </p:nvSpPr>
          <p:spPr>
            <a:xfrm>
              <a:off x="7780773" y="4269286"/>
              <a:ext cx="284790" cy="657651"/>
            </a:xfrm>
            <a:custGeom>
              <a:avLst/>
              <a:gdLst/>
              <a:ahLst/>
              <a:cxnLst/>
              <a:rect l="l" t="t" r="r" b="b"/>
              <a:pathLst>
                <a:path w="3945" h="9110" extrusionOk="0">
                  <a:moveTo>
                    <a:pt x="787" y="0"/>
                  </a:moveTo>
                  <a:cubicBezTo>
                    <a:pt x="685" y="0"/>
                    <a:pt x="588" y="26"/>
                    <a:pt x="521" y="101"/>
                  </a:cubicBezTo>
                  <a:cubicBezTo>
                    <a:pt x="466" y="158"/>
                    <a:pt x="444" y="237"/>
                    <a:pt x="424" y="316"/>
                  </a:cubicBezTo>
                  <a:cubicBezTo>
                    <a:pt x="0" y="1964"/>
                    <a:pt x="727" y="3663"/>
                    <a:pt x="1439" y="5207"/>
                  </a:cubicBezTo>
                  <a:lnTo>
                    <a:pt x="3207" y="9053"/>
                  </a:lnTo>
                  <a:lnTo>
                    <a:pt x="3945" y="9110"/>
                  </a:lnTo>
                  <a:cubicBezTo>
                    <a:pt x="3938" y="7406"/>
                    <a:pt x="3804" y="5706"/>
                    <a:pt x="3538" y="4021"/>
                  </a:cubicBezTo>
                  <a:cubicBezTo>
                    <a:pt x="3409" y="3193"/>
                    <a:pt x="3242" y="2357"/>
                    <a:pt x="2851" y="1617"/>
                  </a:cubicBezTo>
                  <a:cubicBezTo>
                    <a:pt x="2460" y="874"/>
                    <a:pt x="1810" y="233"/>
                    <a:pt x="997" y="29"/>
                  </a:cubicBezTo>
                  <a:cubicBezTo>
                    <a:pt x="930" y="13"/>
                    <a:pt x="857" y="0"/>
                    <a:pt x="787"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39"/>
            <p:cNvSpPr/>
            <p:nvPr/>
          </p:nvSpPr>
          <p:spPr>
            <a:xfrm>
              <a:off x="8003842" y="4210883"/>
              <a:ext cx="185889" cy="717641"/>
            </a:xfrm>
            <a:custGeom>
              <a:avLst/>
              <a:gdLst/>
              <a:ahLst/>
              <a:cxnLst/>
              <a:rect l="l" t="t" r="r" b="b"/>
              <a:pathLst>
                <a:path w="2575" h="9941" extrusionOk="0">
                  <a:moveTo>
                    <a:pt x="980" y="0"/>
                  </a:moveTo>
                  <a:cubicBezTo>
                    <a:pt x="972" y="0"/>
                    <a:pt x="964" y="0"/>
                    <a:pt x="956" y="1"/>
                  </a:cubicBezTo>
                  <a:cubicBezTo>
                    <a:pt x="764" y="14"/>
                    <a:pt x="635" y="196"/>
                    <a:pt x="554" y="368"/>
                  </a:cubicBezTo>
                  <a:cubicBezTo>
                    <a:pt x="229" y="1044"/>
                    <a:pt x="198" y="1819"/>
                    <a:pt x="176" y="2571"/>
                  </a:cubicBezTo>
                  <a:cubicBezTo>
                    <a:pt x="125" y="4268"/>
                    <a:pt x="73" y="5966"/>
                    <a:pt x="20" y="7666"/>
                  </a:cubicBezTo>
                  <a:cubicBezTo>
                    <a:pt x="7" y="8129"/>
                    <a:pt x="0" y="8621"/>
                    <a:pt x="235" y="9023"/>
                  </a:cubicBezTo>
                  <a:lnTo>
                    <a:pt x="892" y="9941"/>
                  </a:lnTo>
                  <a:cubicBezTo>
                    <a:pt x="1039" y="9936"/>
                    <a:pt x="1188" y="9932"/>
                    <a:pt x="1338" y="9930"/>
                  </a:cubicBezTo>
                  <a:cubicBezTo>
                    <a:pt x="2295" y="7470"/>
                    <a:pt x="2574" y="4797"/>
                    <a:pt x="2141" y="2193"/>
                  </a:cubicBezTo>
                  <a:cubicBezTo>
                    <a:pt x="2023" y="1492"/>
                    <a:pt x="1841" y="772"/>
                    <a:pt x="1375" y="236"/>
                  </a:cubicBezTo>
                  <a:cubicBezTo>
                    <a:pt x="1271" y="115"/>
                    <a:pt x="1135" y="0"/>
                    <a:pt x="980" y="0"/>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9"/>
            <p:cNvSpPr/>
            <p:nvPr/>
          </p:nvSpPr>
          <p:spPr>
            <a:xfrm>
              <a:off x="7731322" y="4624175"/>
              <a:ext cx="309839" cy="312799"/>
            </a:xfrm>
            <a:custGeom>
              <a:avLst/>
              <a:gdLst/>
              <a:ahLst/>
              <a:cxnLst/>
              <a:rect l="l" t="t" r="r" b="b"/>
              <a:pathLst>
                <a:path w="4292" h="4333" extrusionOk="0">
                  <a:moveTo>
                    <a:pt x="415" y="0"/>
                  </a:moveTo>
                  <a:cubicBezTo>
                    <a:pt x="382" y="0"/>
                    <a:pt x="350" y="5"/>
                    <a:pt x="318" y="17"/>
                  </a:cubicBezTo>
                  <a:cubicBezTo>
                    <a:pt x="171" y="72"/>
                    <a:pt x="112" y="245"/>
                    <a:pt x="90" y="401"/>
                  </a:cubicBezTo>
                  <a:cubicBezTo>
                    <a:pt x="0" y="1073"/>
                    <a:pt x="268" y="1756"/>
                    <a:pt x="679" y="2299"/>
                  </a:cubicBezTo>
                  <a:cubicBezTo>
                    <a:pt x="1089" y="2841"/>
                    <a:pt x="1630" y="3265"/>
                    <a:pt x="2165" y="3684"/>
                  </a:cubicBezTo>
                  <a:lnTo>
                    <a:pt x="2996" y="4332"/>
                  </a:lnTo>
                  <a:cubicBezTo>
                    <a:pt x="3211" y="4306"/>
                    <a:pt x="3426" y="4286"/>
                    <a:pt x="3641" y="4269"/>
                  </a:cubicBezTo>
                  <a:cubicBezTo>
                    <a:pt x="3841" y="4253"/>
                    <a:pt x="4039" y="4242"/>
                    <a:pt x="4239" y="4233"/>
                  </a:cubicBezTo>
                  <a:lnTo>
                    <a:pt x="4291" y="4174"/>
                  </a:lnTo>
                  <a:cubicBezTo>
                    <a:pt x="3859" y="2307"/>
                    <a:pt x="2436" y="702"/>
                    <a:pt x="632" y="50"/>
                  </a:cubicBezTo>
                  <a:cubicBezTo>
                    <a:pt x="563" y="24"/>
                    <a:pt x="488" y="0"/>
                    <a:pt x="415"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39"/>
            <p:cNvSpPr/>
            <p:nvPr/>
          </p:nvSpPr>
          <p:spPr>
            <a:xfrm>
              <a:off x="7514750" y="4638613"/>
              <a:ext cx="106264" cy="330053"/>
            </a:xfrm>
            <a:custGeom>
              <a:avLst/>
              <a:gdLst/>
              <a:ahLst/>
              <a:cxnLst/>
              <a:rect l="l" t="t" r="r" b="b"/>
              <a:pathLst>
                <a:path w="1472" h="4572" extrusionOk="0">
                  <a:moveTo>
                    <a:pt x="262" y="0"/>
                  </a:moveTo>
                  <a:cubicBezTo>
                    <a:pt x="250" y="0"/>
                    <a:pt x="237" y="4"/>
                    <a:pt x="226" y="12"/>
                  </a:cubicBezTo>
                  <a:cubicBezTo>
                    <a:pt x="206" y="32"/>
                    <a:pt x="193" y="61"/>
                    <a:pt x="193" y="91"/>
                  </a:cubicBezTo>
                  <a:cubicBezTo>
                    <a:pt x="0" y="1587"/>
                    <a:pt x="428" y="3155"/>
                    <a:pt x="1357" y="4343"/>
                  </a:cubicBezTo>
                  <a:lnTo>
                    <a:pt x="1346" y="4571"/>
                  </a:lnTo>
                  <a:cubicBezTo>
                    <a:pt x="1410" y="3776"/>
                    <a:pt x="1471" y="2973"/>
                    <a:pt x="1359" y="2182"/>
                  </a:cubicBezTo>
                  <a:cubicBezTo>
                    <a:pt x="1245" y="1391"/>
                    <a:pt x="938" y="603"/>
                    <a:pt x="360" y="52"/>
                  </a:cubicBezTo>
                  <a:cubicBezTo>
                    <a:pt x="333" y="26"/>
                    <a:pt x="296" y="0"/>
                    <a:pt x="262" y="0"/>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9"/>
            <p:cNvSpPr/>
            <p:nvPr/>
          </p:nvSpPr>
          <p:spPr>
            <a:xfrm>
              <a:off x="8176666" y="4630600"/>
              <a:ext cx="145607" cy="350122"/>
            </a:xfrm>
            <a:custGeom>
              <a:avLst/>
              <a:gdLst/>
              <a:ahLst/>
              <a:cxnLst/>
              <a:rect l="l" t="t" r="r" b="b"/>
              <a:pathLst>
                <a:path w="2017" h="4850" extrusionOk="0">
                  <a:moveTo>
                    <a:pt x="1887" y="0"/>
                  </a:moveTo>
                  <a:cubicBezTo>
                    <a:pt x="1384" y="470"/>
                    <a:pt x="870" y="951"/>
                    <a:pt x="540" y="1555"/>
                  </a:cubicBezTo>
                  <a:cubicBezTo>
                    <a:pt x="0" y="2541"/>
                    <a:pt x="7" y="3727"/>
                    <a:pt x="77" y="4849"/>
                  </a:cubicBezTo>
                  <a:lnTo>
                    <a:pt x="514" y="4777"/>
                  </a:lnTo>
                  <a:cubicBezTo>
                    <a:pt x="1212" y="3569"/>
                    <a:pt x="1693" y="2245"/>
                    <a:pt x="1930" y="868"/>
                  </a:cubicBezTo>
                  <a:cubicBezTo>
                    <a:pt x="1981" y="578"/>
                    <a:pt x="2016" y="264"/>
                    <a:pt x="1887" y="0"/>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9"/>
            <p:cNvSpPr/>
            <p:nvPr/>
          </p:nvSpPr>
          <p:spPr>
            <a:xfrm>
              <a:off x="8367683" y="4462179"/>
              <a:ext cx="101066" cy="466203"/>
            </a:xfrm>
            <a:custGeom>
              <a:avLst/>
              <a:gdLst/>
              <a:ahLst/>
              <a:cxnLst/>
              <a:rect l="l" t="t" r="r" b="b"/>
              <a:pathLst>
                <a:path w="1400" h="6458" extrusionOk="0">
                  <a:moveTo>
                    <a:pt x="180" y="1"/>
                  </a:moveTo>
                  <a:cubicBezTo>
                    <a:pt x="177" y="1"/>
                    <a:pt x="175" y="1"/>
                    <a:pt x="172" y="1"/>
                  </a:cubicBezTo>
                  <a:cubicBezTo>
                    <a:pt x="38" y="10"/>
                    <a:pt x="0" y="188"/>
                    <a:pt x="0" y="324"/>
                  </a:cubicBezTo>
                  <a:cubicBezTo>
                    <a:pt x="18" y="2386"/>
                    <a:pt x="246" y="4442"/>
                    <a:pt x="679" y="6458"/>
                  </a:cubicBezTo>
                  <a:cubicBezTo>
                    <a:pt x="752" y="6453"/>
                    <a:pt x="824" y="6451"/>
                    <a:pt x="896" y="6449"/>
                  </a:cubicBezTo>
                  <a:cubicBezTo>
                    <a:pt x="1254" y="5537"/>
                    <a:pt x="1399" y="4558"/>
                    <a:pt x="1318" y="3583"/>
                  </a:cubicBezTo>
                  <a:cubicBezTo>
                    <a:pt x="1221" y="2423"/>
                    <a:pt x="806" y="1316"/>
                    <a:pt x="396" y="227"/>
                  </a:cubicBezTo>
                  <a:cubicBezTo>
                    <a:pt x="357" y="122"/>
                    <a:pt x="289" y="1"/>
                    <a:pt x="180" y="1"/>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3" name="Google Shape;1513;p39"/>
          <p:cNvGrpSpPr/>
          <p:nvPr/>
        </p:nvGrpSpPr>
        <p:grpSpPr>
          <a:xfrm>
            <a:off x="117035" y="490946"/>
            <a:ext cx="890185" cy="675108"/>
            <a:chOff x="4725044" y="4077175"/>
            <a:chExt cx="398900" cy="347475"/>
          </a:xfrm>
        </p:grpSpPr>
        <p:sp>
          <p:nvSpPr>
            <p:cNvPr id="1514" name="Google Shape;1514;p39"/>
            <p:cNvSpPr/>
            <p:nvPr/>
          </p:nvSpPr>
          <p:spPr>
            <a:xfrm>
              <a:off x="4725044" y="4077175"/>
              <a:ext cx="398900" cy="297393"/>
            </a:xfrm>
            <a:custGeom>
              <a:avLst/>
              <a:gdLst/>
              <a:ahLst/>
              <a:cxnLst/>
              <a:rect l="l" t="t" r="r" b="b"/>
              <a:pathLst>
                <a:path w="15956" h="9319" extrusionOk="0">
                  <a:moveTo>
                    <a:pt x="7919" y="1"/>
                  </a:moveTo>
                  <a:cubicBezTo>
                    <a:pt x="6674" y="1"/>
                    <a:pt x="5425" y="185"/>
                    <a:pt x="4303" y="548"/>
                  </a:cubicBezTo>
                  <a:cubicBezTo>
                    <a:pt x="3756" y="724"/>
                    <a:pt x="3235" y="939"/>
                    <a:pt x="2783" y="1211"/>
                  </a:cubicBezTo>
                  <a:cubicBezTo>
                    <a:pt x="1975" y="1692"/>
                    <a:pt x="1329" y="2406"/>
                    <a:pt x="932" y="3258"/>
                  </a:cubicBezTo>
                  <a:cubicBezTo>
                    <a:pt x="0" y="5237"/>
                    <a:pt x="795" y="7718"/>
                    <a:pt x="3444" y="8773"/>
                  </a:cubicBezTo>
                  <a:cubicBezTo>
                    <a:pt x="4426" y="9163"/>
                    <a:pt x="5521" y="9318"/>
                    <a:pt x="6649" y="9318"/>
                  </a:cubicBezTo>
                  <a:cubicBezTo>
                    <a:pt x="8094" y="9318"/>
                    <a:pt x="9592" y="9063"/>
                    <a:pt x="10975" y="8718"/>
                  </a:cubicBezTo>
                  <a:lnTo>
                    <a:pt x="10975" y="8718"/>
                  </a:lnTo>
                  <a:lnTo>
                    <a:pt x="9264" y="9159"/>
                  </a:lnTo>
                  <a:cubicBezTo>
                    <a:pt x="9282" y="9159"/>
                    <a:pt x="9301" y="9159"/>
                    <a:pt x="9319" y="9159"/>
                  </a:cubicBezTo>
                  <a:cubicBezTo>
                    <a:pt x="12107" y="9159"/>
                    <a:pt x="14699" y="7684"/>
                    <a:pt x="15325" y="5847"/>
                  </a:cubicBezTo>
                  <a:cubicBezTo>
                    <a:pt x="15956" y="3998"/>
                    <a:pt x="14658" y="1956"/>
                    <a:pt x="12336" y="888"/>
                  </a:cubicBezTo>
                  <a:cubicBezTo>
                    <a:pt x="11043" y="293"/>
                    <a:pt x="9484" y="1"/>
                    <a:pt x="7919" y="1"/>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9"/>
            <p:cNvSpPr/>
            <p:nvPr/>
          </p:nvSpPr>
          <p:spPr>
            <a:xfrm>
              <a:off x="4913100" y="4172025"/>
              <a:ext cx="21550" cy="252625"/>
            </a:xfrm>
            <a:custGeom>
              <a:avLst/>
              <a:gdLst/>
              <a:ahLst/>
              <a:cxnLst/>
              <a:rect l="l" t="t" r="r" b="b"/>
              <a:pathLst>
                <a:path w="862" h="10105" extrusionOk="0">
                  <a:moveTo>
                    <a:pt x="647" y="1"/>
                  </a:moveTo>
                  <a:cubicBezTo>
                    <a:pt x="568" y="1"/>
                    <a:pt x="488" y="21"/>
                    <a:pt x="479" y="59"/>
                  </a:cubicBezTo>
                  <a:cubicBezTo>
                    <a:pt x="398" y="424"/>
                    <a:pt x="398" y="795"/>
                    <a:pt x="378" y="1162"/>
                  </a:cubicBezTo>
                  <a:cubicBezTo>
                    <a:pt x="358" y="1520"/>
                    <a:pt x="339" y="1878"/>
                    <a:pt x="319" y="2236"/>
                  </a:cubicBezTo>
                  <a:cubicBezTo>
                    <a:pt x="246" y="3531"/>
                    <a:pt x="222" y="4827"/>
                    <a:pt x="174" y="6123"/>
                  </a:cubicBezTo>
                  <a:cubicBezTo>
                    <a:pt x="150" y="6771"/>
                    <a:pt x="125" y="7421"/>
                    <a:pt x="101" y="8071"/>
                  </a:cubicBezTo>
                  <a:cubicBezTo>
                    <a:pt x="90" y="8394"/>
                    <a:pt x="77" y="8717"/>
                    <a:pt x="66" y="9039"/>
                  </a:cubicBezTo>
                  <a:cubicBezTo>
                    <a:pt x="60" y="9200"/>
                    <a:pt x="53" y="9362"/>
                    <a:pt x="42" y="9523"/>
                  </a:cubicBezTo>
                  <a:cubicBezTo>
                    <a:pt x="33" y="9685"/>
                    <a:pt x="0" y="9848"/>
                    <a:pt x="55" y="10008"/>
                  </a:cubicBezTo>
                  <a:cubicBezTo>
                    <a:pt x="71" y="10056"/>
                    <a:pt x="145" y="10096"/>
                    <a:pt x="290" y="10105"/>
                  </a:cubicBezTo>
                  <a:cubicBezTo>
                    <a:pt x="298" y="10105"/>
                    <a:pt x="306" y="10105"/>
                    <a:pt x="315" y="10105"/>
                  </a:cubicBezTo>
                  <a:cubicBezTo>
                    <a:pt x="430" y="10105"/>
                    <a:pt x="568" y="10077"/>
                    <a:pt x="587" y="10034"/>
                  </a:cubicBezTo>
                  <a:cubicBezTo>
                    <a:pt x="661" y="9845"/>
                    <a:pt x="639" y="9659"/>
                    <a:pt x="639" y="9470"/>
                  </a:cubicBezTo>
                  <a:cubicBezTo>
                    <a:pt x="639" y="9290"/>
                    <a:pt x="644" y="9112"/>
                    <a:pt x="650" y="8932"/>
                  </a:cubicBezTo>
                  <a:cubicBezTo>
                    <a:pt x="659" y="8569"/>
                    <a:pt x="668" y="8205"/>
                    <a:pt x="679" y="7843"/>
                  </a:cubicBezTo>
                  <a:cubicBezTo>
                    <a:pt x="712" y="6547"/>
                    <a:pt x="747" y="5253"/>
                    <a:pt x="784" y="3958"/>
                  </a:cubicBezTo>
                  <a:cubicBezTo>
                    <a:pt x="802" y="3307"/>
                    <a:pt x="826" y="2657"/>
                    <a:pt x="833" y="2007"/>
                  </a:cubicBezTo>
                  <a:cubicBezTo>
                    <a:pt x="835" y="1684"/>
                    <a:pt x="846" y="1366"/>
                    <a:pt x="841" y="1041"/>
                  </a:cubicBezTo>
                  <a:cubicBezTo>
                    <a:pt x="835" y="714"/>
                    <a:pt x="861" y="384"/>
                    <a:pt x="809" y="59"/>
                  </a:cubicBezTo>
                  <a:cubicBezTo>
                    <a:pt x="802" y="20"/>
                    <a:pt x="725" y="1"/>
                    <a:pt x="647"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9"/>
            <p:cNvSpPr/>
            <p:nvPr/>
          </p:nvSpPr>
          <p:spPr>
            <a:xfrm>
              <a:off x="4796700" y="4226125"/>
              <a:ext cx="220125" cy="95400"/>
            </a:xfrm>
            <a:custGeom>
              <a:avLst/>
              <a:gdLst/>
              <a:ahLst/>
              <a:cxnLst/>
              <a:rect l="l" t="t" r="r" b="b"/>
              <a:pathLst>
                <a:path w="8805" h="3816" extrusionOk="0">
                  <a:moveTo>
                    <a:pt x="303" y="1"/>
                  </a:moveTo>
                  <a:cubicBezTo>
                    <a:pt x="152" y="1"/>
                    <a:pt x="1" y="117"/>
                    <a:pt x="108" y="217"/>
                  </a:cubicBezTo>
                  <a:cubicBezTo>
                    <a:pt x="429" y="515"/>
                    <a:pt x="795" y="792"/>
                    <a:pt x="1142" y="1078"/>
                  </a:cubicBezTo>
                  <a:lnTo>
                    <a:pt x="2150" y="1908"/>
                  </a:lnTo>
                  <a:cubicBezTo>
                    <a:pt x="2752" y="2402"/>
                    <a:pt x="3339" y="2905"/>
                    <a:pt x="3956" y="3390"/>
                  </a:cubicBezTo>
                  <a:cubicBezTo>
                    <a:pt x="4186" y="3570"/>
                    <a:pt x="4498" y="3759"/>
                    <a:pt x="4856" y="3805"/>
                  </a:cubicBezTo>
                  <a:cubicBezTo>
                    <a:pt x="4906" y="3812"/>
                    <a:pt x="4956" y="3816"/>
                    <a:pt x="5006" y="3816"/>
                  </a:cubicBezTo>
                  <a:cubicBezTo>
                    <a:pt x="5128" y="3816"/>
                    <a:pt x="5250" y="3795"/>
                    <a:pt x="5366" y="3752"/>
                  </a:cubicBezTo>
                  <a:cubicBezTo>
                    <a:pt x="5541" y="3687"/>
                    <a:pt x="5649" y="3570"/>
                    <a:pt x="5752" y="3458"/>
                  </a:cubicBezTo>
                  <a:cubicBezTo>
                    <a:pt x="6266" y="2911"/>
                    <a:pt x="6778" y="2362"/>
                    <a:pt x="7283" y="1813"/>
                  </a:cubicBezTo>
                  <a:cubicBezTo>
                    <a:pt x="7790" y="1264"/>
                    <a:pt x="8315" y="722"/>
                    <a:pt x="8765" y="151"/>
                  </a:cubicBezTo>
                  <a:lnTo>
                    <a:pt x="8765" y="149"/>
                  </a:lnTo>
                  <a:cubicBezTo>
                    <a:pt x="8804" y="99"/>
                    <a:pt x="8748" y="59"/>
                    <a:pt x="8685" y="59"/>
                  </a:cubicBezTo>
                  <a:cubicBezTo>
                    <a:pt x="8657" y="59"/>
                    <a:pt x="8627" y="67"/>
                    <a:pt x="8605" y="87"/>
                  </a:cubicBezTo>
                  <a:cubicBezTo>
                    <a:pt x="7988" y="636"/>
                    <a:pt x="7445" y="1227"/>
                    <a:pt x="6885" y="1802"/>
                  </a:cubicBezTo>
                  <a:cubicBezTo>
                    <a:pt x="6383" y="2318"/>
                    <a:pt x="5888" y="2839"/>
                    <a:pt x="5388" y="3357"/>
                  </a:cubicBezTo>
                  <a:cubicBezTo>
                    <a:pt x="5306" y="3441"/>
                    <a:pt x="5216" y="3535"/>
                    <a:pt x="5054" y="3546"/>
                  </a:cubicBezTo>
                  <a:cubicBezTo>
                    <a:pt x="5039" y="3547"/>
                    <a:pt x="5025" y="3548"/>
                    <a:pt x="5010" y="3548"/>
                  </a:cubicBezTo>
                  <a:cubicBezTo>
                    <a:pt x="4878" y="3548"/>
                    <a:pt x="4748" y="3497"/>
                    <a:pt x="4643" y="3447"/>
                  </a:cubicBezTo>
                  <a:cubicBezTo>
                    <a:pt x="4322" y="3300"/>
                    <a:pt x="4096" y="3065"/>
                    <a:pt x="3855" y="2865"/>
                  </a:cubicBezTo>
                  <a:lnTo>
                    <a:pt x="2150" y="1453"/>
                  </a:lnTo>
                  <a:lnTo>
                    <a:pt x="1301" y="746"/>
                  </a:lnTo>
                  <a:cubicBezTo>
                    <a:pt x="1017" y="511"/>
                    <a:pt x="743" y="267"/>
                    <a:pt x="442" y="43"/>
                  </a:cubicBezTo>
                  <a:cubicBezTo>
                    <a:pt x="402" y="13"/>
                    <a:pt x="352" y="1"/>
                    <a:pt x="303"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9"/>
            <p:cNvSpPr/>
            <p:nvPr/>
          </p:nvSpPr>
          <p:spPr>
            <a:xfrm>
              <a:off x="4891150" y="4191050"/>
              <a:ext cx="85575" cy="46575"/>
            </a:xfrm>
            <a:custGeom>
              <a:avLst/>
              <a:gdLst/>
              <a:ahLst/>
              <a:cxnLst/>
              <a:rect l="l" t="t" r="r" b="b"/>
              <a:pathLst>
                <a:path w="3423" h="1863" extrusionOk="0">
                  <a:moveTo>
                    <a:pt x="3315" y="0"/>
                  </a:moveTo>
                  <a:cubicBezTo>
                    <a:pt x="3297" y="0"/>
                    <a:pt x="3278" y="4"/>
                    <a:pt x="3261" y="14"/>
                  </a:cubicBezTo>
                  <a:cubicBezTo>
                    <a:pt x="3208" y="49"/>
                    <a:pt x="3147" y="69"/>
                    <a:pt x="3099" y="104"/>
                  </a:cubicBezTo>
                  <a:cubicBezTo>
                    <a:pt x="3050" y="137"/>
                    <a:pt x="3009" y="172"/>
                    <a:pt x="2960" y="205"/>
                  </a:cubicBezTo>
                  <a:cubicBezTo>
                    <a:pt x="2870" y="269"/>
                    <a:pt x="2785" y="335"/>
                    <a:pt x="2701" y="401"/>
                  </a:cubicBezTo>
                  <a:cubicBezTo>
                    <a:pt x="2536" y="537"/>
                    <a:pt x="2374" y="673"/>
                    <a:pt x="2211" y="809"/>
                  </a:cubicBezTo>
                  <a:cubicBezTo>
                    <a:pt x="1942" y="1039"/>
                    <a:pt x="1669" y="1266"/>
                    <a:pt x="1405" y="1499"/>
                  </a:cubicBezTo>
                  <a:lnTo>
                    <a:pt x="1405" y="1499"/>
                  </a:lnTo>
                  <a:lnTo>
                    <a:pt x="920" y="1104"/>
                  </a:lnTo>
                  <a:lnTo>
                    <a:pt x="602" y="844"/>
                  </a:lnTo>
                  <a:cubicBezTo>
                    <a:pt x="551" y="803"/>
                    <a:pt x="503" y="761"/>
                    <a:pt x="450" y="721"/>
                  </a:cubicBezTo>
                  <a:cubicBezTo>
                    <a:pt x="386" y="673"/>
                    <a:pt x="323" y="656"/>
                    <a:pt x="239" y="627"/>
                  </a:cubicBezTo>
                  <a:cubicBezTo>
                    <a:pt x="219" y="621"/>
                    <a:pt x="197" y="618"/>
                    <a:pt x="175" y="618"/>
                  </a:cubicBezTo>
                  <a:cubicBezTo>
                    <a:pt x="85" y="618"/>
                    <a:pt x="0" y="669"/>
                    <a:pt x="31" y="737"/>
                  </a:cubicBezTo>
                  <a:cubicBezTo>
                    <a:pt x="55" y="794"/>
                    <a:pt x="66" y="847"/>
                    <a:pt x="121" y="895"/>
                  </a:cubicBezTo>
                  <a:cubicBezTo>
                    <a:pt x="176" y="941"/>
                    <a:pt x="235" y="985"/>
                    <a:pt x="290" y="1031"/>
                  </a:cubicBezTo>
                  <a:lnTo>
                    <a:pt x="610" y="1290"/>
                  </a:lnTo>
                  <a:lnTo>
                    <a:pt x="1269" y="1822"/>
                  </a:lnTo>
                  <a:cubicBezTo>
                    <a:pt x="1305" y="1851"/>
                    <a:pt x="1352" y="1863"/>
                    <a:pt x="1399" y="1863"/>
                  </a:cubicBezTo>
                  <a:cubicBezTo>
                    <a:pt x="1473" y="1863"/>
                    <a:pt x="1549" y="1833"/>
                    <a:pt x="1592" y="1793"/>
                  </a:cubicBezTo>
                  <a:cubicBezTo>
                    <a:pt x="1897" y="1512"/>
                    <a:pt x="2194" y="1224"/>
                    <a:pt x="2503" y="943"/>
                  </a:cubicBezTo>
                  <a:cubicBezTo>
                    <a:pt x="2659" y="803"/>
                    <a:pt x="2815" y="664"/>
                    <a:pt x="2971" y="524"/>
                  </a:cubicBezTo>
                  <a:cubicBezTo>
                    <a:pt x="3042" y="458"/>
                    <a:pt x="3110" y="390"/>
                    <a:pt x="3178" y="322"/>
                  </a:cubicBezTo>
                  <a:cubicBezTo>
                    <a:pt x="3215" y="284"/>
                    <a:pt x="3257" y="247"/>
                    <a:pt x="3294" y="208"/>
                  </a:cubicBezTo>
                  <a:cubicBezTo>
                    <a:pt x="3331" y="168"/>
                    <a:pt x="3351" y="124"/>
                    <a:pt x="3386" y="85"/>
                  </a:cubicBezTo>
                  <a:lnTo>
                    <a:pt x="3386" y="80"/>
                  </a:lnTo>
                  <a:cubicBezTo>
                    <a:pt x="3423" y="39"/>
                    <a:pt x="3371" y="0"/>
                    <a:pt x="3315"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39"/>
            <p:cNvSpPr/>
            <p:nvPr/>
          </p:nvSpPr>
          <p:spPr>
            <a:xfrm>
              <a:off x="5026525" y="4154875"/>
              <a:ext cx="7775" cy="6075"/>
            </a:xfrm>
            <a:custGeom>
              <a:avLst/>
              <a:gdLst/>
              <a:ahLst/>
              <a:cxnLst/>
              <a:rect l="l" t="t" r="r" b="b"/>
              <a:pathLst>
                <a:path w="311" h="243" extrusionOk="0">
                  <a:moveTo>
                    <a:pt x="157" y="1"/>
                  </a:moveTo>
                  <a:cubicBezTo>
                    <a:pt x="1" y="1"/>
                    <a:pt x="1" y="242"/>
                    <a:pt x="157" y="242"/>
                  </a:cubicBezTo>
                  <a:cubicBezTo>
                    <a:pt x="310" y="242"/>
                    <a:pt x="310" y="1"/>
                    <a:pt x="157"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39"/>
            <p:cNvSpPr/>
            <p:nvPr/>
          </p:nvSpPr>
          <p:spPr>
            <a:xfrm>
              <a:off x="5002150" y="4132700"/>
              <a:ext cx="9075" cy="8975"/>
            </a:xfrm>
            <a:custGeom>
              <a:avLst/>
              <a:gdLst/>
              <a:ahLst/>
              <a:cxnLst/>
              <a:rect l="l" t="t" r="r" b="b"/>
              <a:pathLst>
                <a:path w="363" h="359" extrusionOk="0">
                  <a:moveTo>
                    <a:pt x="207" y="1"/>
                  </a:moveTo>
                  <a:cubicBezTo>
                    <a:pt x="150" y="1"/>
                    <a:pt x="99" y="29"/>
                    <a:pt x="73" y="77"/>
                  </a:cubicBezTo>
                  <a:lnTo>
                    <a:pt x="22" y="143"/>
                  </a:lnTo>
                  <a:cubicBezTo>
                    <a:pt x="11" y="159"/>
                    <a:pt x="7" y="178"/>
                    <a:pt x="5" y="196"/>
                  </a:cubicBezTo>
                  <a:cubicBezTo>
                    <a:pt x="1" y="216"/>
                    <a:pt x="3" y="236"/>
                    <a:pt x="9" y="253"/>
                  </a:cubicBezTo>
                  <a:lnTo>
                    <a:pt x="22" y="288"/>
                  </a:lnTo>
                  <a:lnTo>
                    <a:pt x="44" y="317"/>
                  </a:lnTo>
                  <a:cubicBezTo>
                    <a:pt x="58" y="330"/>
                    <a:pt x="73" y="341"/>
                    <a:pt x="91" y="345"/>
                  </a:cubicBezTo>
                  <a:cubicBezTo>
                    <a:pt x="102" y="352"/>
                    <a:pt x="115" y="356"/>
                    <a:pt x="128" y="356"/>
                  </a:cubicBezTo>
                  <a:cubicBezTo>
                    <a:pt x="135" y="358"/>
                    <a:pt x="142" y="359"/>
                    <a:pt x="149" y="359"/>
                  </a:cubicBezTo>
                  <a:cubicBezTo>
                    <a:pt x="160" y="359"/>
                    <a:pt x="172" y="357"/>
                    <a:pt x="183" y="354"/>
                  </a:cubicBezTo>
                  <a:lnTo>
                    <a:pt x="218" y="339"/>
                  </a:lnTo>
                  <a:lnTo>
                    <a:pt x="284" y="288"/>
                  </a:lnTo>
                  <a:cubicBezTo>
                    <a:pt x="332" y="262"/>
                    <a:pt x="361" y="211"/>
                    <a:pt x="361" y="157"/>
                  </a:cubicBezTo>
                  <a:cubicBezTo>
                    <a:pt x="363" y="135"/>
                    <a:pt x="356" y="115"/>
                    <a:pt x="347" y="95"/>
                  </a:cubicBezTo>
                  <a:cubicBezTo>
                    <a:pt x="341" y="77"/>
                    <a:pt x="330" y="60"/>
                    <a:pt x="315" y="47"/>
                  </a:cubicBezTo>
                  <a:cubicBezTo>
                    <a:pt x="297" y="27"/>
                    <a:pt x="273" y="14"/>
                    <a:pt x="246" y="5"/>
                  </a:cubicBezTo>
                  <a:lnTo>
                    <a:pt x="207" y="1"/>
                  </a:ln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39"/>
            <p:cNvSpPr/>
            <p:nvPr/>
          </p:nvSpPr>
          <p:spPr>
            <a:xfrm>
              <a:off x="4996825" y="4178825"/>
              <a:ext cx="10300" cy="7975"/>
            </a:xfrm>
            <a:custGeom>
              <a:avLst/>
              <a:gdLst/>
              <a:ahLst/>
              <a:cxnLst/>
              <a:rect l="l" t="t" r="r" b="b"/>
              <a:pathLst>
                <a:path w="412" h="319" extrusionOk="0">
                  <a:moveTo>
                    <a:pt x="205" y="0"/>
                  </a:moveTo>
                  <a:cubicBezTo>
                    <a:pt x="0" y="0"/>
                    <a:pt x="0" y="319"/>
                    <a:pt x="205" y="319"/>
                  </a:cubicBezTo>
                  <a:cubicBezTo>
                    <a:pt x="411" y="319"/>
                    <a:pt x="411" y="0"/>
                    <a:pt x="205"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1" name="Google Shape;1521;p39"/>
          <p:cNvGrpSpPr/>
          <p:nvPr/>
        </p:nvGrpSpPr>
        <p:grpSpPr>
          <a:xfrm>
            <a:off x="230419" y="4178886"/>
            <a:ext cx="448267" cy="640825"/>
            <a:chOff x="5979675" y="4640775"/>
            <a:chExt cx="241875" cy="345775"/>
          </a:xfrm>
        </p:grpSpPr>
        <p:sp>
          <p:nvSpPr>
            <p:cNvPr id="1522" name="Google Shape;1522;p39"/>
            <p:cNvSpPr/>
            <p:nvPr/>
          </p:nvSpPr>
          <p:spPr>
            <a:xfrm>
              <a:off x="6008100" y="4698050"/>
              <a:ext cx="80475" cy="288500"/>
            </a:xfrm>
            <a:custGeom>
              <a:avLst/>
              <a:gdLst/>
              <a:ahLst/>
              <a:cxnLst/>
              <a:rect l="l" t="t" r="r" b="b"/>
              <a:pathLst>
                <a:path w="3219" h="11540" extrusionOk="0">
                  <a:moveTo>
                    <a:pt x="1" y="0"/>
                  </a:moveTo>
                  <a:lnTo>
                    <a:pt x="1" y="0"/>
                  </a:lnTo>
                  <a:cubicBezTo>
                    <a:pt x="859" y="1536"/>
                    <a:pt x="1375" y="3238"/>
                    <a:pt x="1516" y="4992"/>
                  </a:cubicBezTo>
                  <a:cubicBezTo>
                    <a:pt x="1606" y="6126"/>
                    <a:pt x="1538" y="7272"/>
                    <a:pt x="1705" y="8396"/>
                  </a:cubicBezTo>
                  <a:cubicBezTo>
                    <a:pt x="1838" y="9291"/>
                    <a:pt x="2148" y="10201"/>
                    <a:pt x="2725" y="10885"/>
                  </a:cubicBezTo>
                  <a:lnTo>
                    <a:pt x="2725" y="10885"/>
                  </a:lnTo>
                  <a:cubicBezTo>
                    <a:pt x="2210" y="9347"/>
                    <a:pt x="2351" y="7625"/>
                    <a:pt x="2265" y="5981"/>
                  </a:cubicBezTo>
                  <a:cubicBezTo>
                    <a:pt x="2217" y="5078"/>
                    <a:pt x="2096" y="4180"/>
                    <a:pt x="1903" y="3295"/>
                  </a:cubicBezTo>
                  <a:cubicBezTo>
                    <a:pt x="1626" y="2021"/>
                    <a:pt x="1119" y="675"/>
                    <a:pt x="1" y="0"/>
                  </a:cubicBezTo>
                  <a:close/>
                  <a:moveTo>
                    <a:pt x="2725" y="10885"/>
                  </a:moveTo>
                  <a:cubicBezTo>
                    <a:pt x="2799" y="11107"/>
                    <a:pt x="2887" y="11325"/>
                    <a:pt x="2992" y="11539"/>
                  </a:cubicBezTo>
                  <a:lnTo>
                    <a:pt x="3218" y="11359"/>
                  </a:lnTo>
                  <a:cubicBezTo>
                    <a:pt x="3035" y="11218"/>
                    <a:pt x="2872" y="11059"/>
                    <a:pt x="2725" y="10885"/>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39"/>
            <p:cNvSpPr/>
            <p:nvPr/>
          </p:nvSpPr>
          <p:spPr>
            <a:xfrm>
              <a:off x="6087325" y="4640775"/>
              <a:ext cx="52850" cy="339950"/>
            </a:xfrm>
            <a:custGeom>
              <a:avLst/>
              <a:gdLst/>
              <a:ahLst/>
              <a:cxnLst/>
              <a:rect l="l" t="t" r="r" b="b"/>
              <a:pathLst>
                <a:path w="2114" h="13598" extrusionOk="0">
                  <a:moveTo>
                    <a:pt x="2076" y="1"/>
                  </a:moveTo>
                  <a:lnTo>
                    <a:pt x="2076" y="1"/>
                  </a:lnTo>
                  <a:cubicBezTo>
                    <a:pt x="475" y="4345"/>
                    <a:pt x="1" y="9023"/>
                    <a:pt x="695" y="13597"/>
                  </a:cubicBezTo>
                  <a:lnTo>
                    <a:pt x="1147" y="13593"/>
                  </a:lnTo>
                  <a:cubicBezTo>
                    <a:pt x="1802" y="9093"/>
                    <a:pt x="2113" y="4549"/>
                    <a:pt x="2076" y="1"/>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39"/>
            <p:cNvSpPr/>
            <p:nvPr/>
          </p:nvSpPr>
          <p:spPr>
            <a:xfrm>
              <a:off x="6133350" y="4694750"/>
              <a:ext cx="88200" cy="291675"/>
            </a:xfrm>
            <a:custGeom>
              <a:avLst/>
              <a:gdLst/>
              <a:ahLst/>
              <a:cxnLst/>
              <a:rect l="l" t="t" r="r" b="b"/>
              <a:pathLst>
                <a:path w="3528" h="11667" extrusionOk="0">
                  <a:moveTo>
                    <a:pt x="3527" y="1"/>
                  </a:moveTo>
                  <a:lnTo>
                    <a:pt x="3527" y="1"/>
                  </a:lnTo>
                  <a:cubicBezTo>
                    <a:pt x="2506" y="925"/>
                    <a:pt x="1845" y="2199"/>
                    <a:pt x="1469" y="3525"/>
                  </a:cubicBezTo>
                  <a:cubicBezTo>
                    <a:pt x="1092" y="4854"/>
                    <a:pt x="984" y="6240"/>
                    <a:pt x="929" y="7619"/>
                  </a:cubicBezTo>
                  <a:cubicBezTo>
                    <a:pt x="874" y="9025"/>
                    <a:pt x="839" y="10538"/>
                    <a:pt x="0" y="11667"/>
                  </a:cubicBezTo>
                  <a:lnTo>
                    <a:pt x="398" y="11530"/>
                  </a:lnTo>
                  <a:cubicBezTo>
                    <a:pt x="1199" y="9925"/>
                    <a:pt x="1775" y="8214"/>
                    <a:pt x="2108" y="6451"/>
                  </a:cubicBezTo>
                  <a:cubicBezTo>
                    <a:pt x="2521" y="4281"/>
                    <a:pt x="2576" y="1995"/>
                    <a:pt x="3527"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39"/>
            <p:cNvSpPr/>
            <p:nvPr/>
          </p:nvSpPr>
          <p:spPr>
            <a:xfrm>
              <a:off x="5979675" y="4815875"/>
              <a:ext cx="46625" cy="169850"/>
            </a:xfrm>
            <a:custGeom>
              <a:avLst/>
              <a:gdLst/>
              <a:ahLst/>
              <a:cxnLst/>
              <a:rect l="l" t="t" r="r" b="b"/>
              <a:pathLst>
                <a:path w="1865" h="6794" extrusionOk="0">
                  <a:moveTo>
                    <a:pt x="378" y="0"/>
                  </a:moveTo>
                  <a:lnTo>
                    <a:pt x="378" y="0"/>
                  </a:lnTo>
                  <a:cubicBezTo>
                    <a:pt x="0" y="2304"/>
                    <a:pt x="450" y="4737"/>
                    <a:pt x="1627" y="6754"/>
                  </a:cubicBezTo>
                  <a:lnTo>
                    <a:pt x="1746" y="6793"/>
                  </a:lnTo>
                  <a:cubicBezTo>
                    <a:pt x="1865" y="4450"/>
                    <a:pt x="1395" y="2115"/>
                    <a:pt x="378"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39"/>
            <p:cNvSpPr/>
            <p:nvPr/>
          </p:nvSpPr>
          <p:spPr>
            <a:xfrm>
              <a:off x="6072900" y="4675250"/>
              <a:ext cx="13975" cy="309825"/>
            </a:xfrm>
            <a:custGeom>
              <a:avLst/>
              <a:gdLst/>
              <a:ahLst/>
              <a:cxnLst/>
              <a:rect l="l" t="t" r="r" b="b"/>
              <a:pathLst>
                <a:path w="559" h="12393" extrusionOk="0">
                  <a:moveTo>
                    <a:pt x="480" y="0"/>
                  </a:moveTo>
                  <a:cubicBezTo>
                    <a:pt x="465" y="0"/>
                    <a:pt x="450" y="9"/>
                    <a:pt x="444" y="27"/>
                  </a:cubicBezTo>
                  <a:cubicBezTo>
                    <a:pt x="330" y="412"/>
                    <a:pt x="275" y="827"/>
                    <a:pt x="222" y="1224"/>
                  </a:cubicBezTo>
                  <a:cubicBezTo>
                    <a:pt x="167" y="1622"/>
                    <a:pt x="119" y="2019"/>
                    <a:pt x="84" y="2417"/>
                  </a:cubicBezTo>
                  <a:cubicBezTo>
                    <a:pt x="18" y="3216"/>
                    <a:pt x="5" y="4018"/>
                    <a:pt x="2" y="4817"/>
                  </a:cubicBezTo>
                  <a:cubicBezTo>
                    <a:pt x="0" y="6445"/>
                    <a:pt x="57" y="8072"/>
                    <a:pt x="99" y="9699"/>
                  </a:cubicBezTo>
                  <a:cubicBezTo>
                    <a:pt x="110" y="10156"/>
                    <a:pt x="121" y="10613"/>
                    <a:pt x="132" y="11072"/>
                  </a:cubicBezTo>
                  <a:cubicBezTo>
                    <a:pt x="139" y="11309"/>
                    <a:pt x="143" y="11546"/>
                    <a:pt x="152" y="11786"/>
                  </a:cubicBezTo>
                  <a:cubicBezTo>
                    <a:pt x="156" y="11959"/>
                    <a:pt x="117" y="12216"/>
                    <a:pt x="251" y="12350"/>
                  </a:cubicBezTo>
                  <a:cubicBezTo>
                    <a:pt x="279" y="12378"/>
                    <a:pt x="316" y="12392"/>
                    <a:pt x="354" y="12392"/>
                  </a:cubicBezTo>
                  <a:cubicBezTo>
                    <a:pt x="378" y="12392"/>
                    <a:pt x="402" y="12386"/>
                    <a:pt x="424" y="12374"/>
                  </a:cubicBezTo>
                  <a:cubicBezTo>
                    <a:pt x="502" y="12324"/>
                    <a:pt x="559" y="12192"/>
                    <a:pt x="456" y="12139"/>
                  </a:cubicBezTo>
                  <a:lnTo>
                    <a:pt x="456" y="12139"/>
                  </a:lnTo>
                  <a:cubicBezTo>
                    <a:pt x="456" y="12135"/>
                    <a:pt x="456" y="12132"/>
                    <a:pt x="457" y="12128"/>
                  </a:cubicBezTo>
                  <a:cubicBezTo>
                    <a:pt x="444" y="12086"/>
                    <a:pt x="455" y="12016"/>
                    <a:pt x="453" y="11970"/>
                  </a:cubicBezTo>
                  <a:cubicBezTo>
                    <a:pt x="453" y="11882"/>
                    <a:pt x="450" y="11794"/>
                    <a:pt x="448" y="11707"/>
                  </a:cubicBezTo>
                  <a:cubicBezTo>
                    <a:pt x="444" y="11496"/>
                    <a:pt x="437" y="11283"/>
                    <a:pt x="431" y="11072"/>
                  </a:cubicBezTo>
                  <a:cubicBezTo>
                    <a:pt x="420" y="10668"/>
                    <a:pt x="409" y="10261"/>
                    <a:pt x="395" y="9857"/>
                  </a:cubicBezTo>
                  <a:cubicBezTo>
                    <a:pt x="374" y="9056"/>
                    <a:pt x="352" y="8256"/>
                    <a:pt x="330" y="7455"/>
                  </a:cubicBezTo>
                  <a:cubicBezTo>
                    <a:pt x="286" y="5869"/>
                    <a:pt x="272" y="4290"/>
                    <a:pt x="325" y="2704"/>
                  </a:cubicBezTo>
                  <a:cubicBezTo>
                    <a:pt x="341" y="2263"/>
                    <a:pt x="365" y="1822"/>
                    <a:pt x="395" y="1380"/>
                  </a:cubicBezTo>
                  <a:cubicBezTo>
                    <a:pt x="426" y="932"/>
                    <a:pt x="497" y="484"/>
                    <a:pt x="516" y="36"/>
                  </a:cubicBezTo>
                  <a:cubicBezTo>
                    <a:pt x="516" y="13"/>
                    <a:pt x="498" y="0"/>
                    <a:pt x="480"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39"/>
            <p:cNvSpPr/>
            <p:nvPr/>
          </p:nvSpPr>
          <p:spPr>
            <a:xfrm>
              <a:off x="6046475" y="4682750"/>
              <a:ext cx="64175" cy="48100"/>
            </a:xfrm>
            <a:custGeom>
              <a:avLst/>
              <a:gdLst/>
              <a:ahLst/>
              <a:cxnLst/>
              <a:rect l="l" t="t" r="r" b="b"/>
              <a:pathLst>
                <a:path w="2567" h="1924" extrusionOk="0">
                  <a:moveTo>
                    <a:pt x="2461" y="0"/>
                  </a:moveTo>
                  <a:cubicBezTo>
                    <a:pt x="2430" y="0"/>
                    <a:pt x="2402" y="14"/>
                    <a:pt x="2388" y="46"/>
                  </a:cubicBezTo>
                  <a:cubicBezTo>
                    <a:pt x="2263" y="338"/>
                    <a:pt x="2179" y="634"/>
                    <a:pt x="2008" y="907"/>
                  </a:cubicBezTo>
                  <a:cubicBezTo>
                    <a:pt x="1835" y="1183"/>
                    <a:pt x="1613" y="1425"/>
                    <a:pt x="1354" y="1620"/>
                  </a:cubicBezTo>
                  <a:cubicBezTo>
                    <a:pt x="1255" y="1694"/>
                    <a:pt x="1127" y="1771"/>
                    <a:pt x="1002" y="1771"/>
                  </a:cubicBezTo>
                  <a:cubicBezTo>
                    <a:pt x="954" y="1771"/>
                    <a:pt x="907" y="1760"/>
                    <a:pt x="862" y="1732"/>
                  </a:cubicBezTo>
                  <a:cubicBezTo>
                    <a:pt x="708" y="1640"/>
                    <a:pt x="611" y="1416"/>
                    <a:pt x="526" y="1267"/>
                  </a:cubicBezTo>
                  <a:cubicBezTo>
                    <a:pt x="339" y="940"/>
                    <a:pt x="185" y="593"/>
                    <a:pt x="69" y="235"/>
                  </a:cubicBezTo>
                  <a:cubicBezTo>
                    <a:pt x="65" y="218"/>
                    <a:pt x="52" y="211"/>
                    <a:pt x="39" y="211"/>
                  </a:cubicBezTo>
                  <a:cubicBezTo>
                    <a:pt x="20" y="211"/>
                    <a:pt x="1" y="227"/>
                    <a:pt x="7" y="252"/>
                  </a:cubicBezTo>
                  <a:lnTo>
                    <a:pt x="7" y="254"/>
                  </a:lnTo>
                  <a:cubicBezTo>
                    <a:pt x="119" y="665"/>
                    <a:pt x="269" y="1074"/>
                    <a:pt x="477" y="1449"/>
                  </a:cubicBezTo>
                  <a:cubicBezTo>
                    <a:pt x="563" y="1605"/>
                    <a:pt x="653" y="1794"/>
                    <a:pt x="820" y="1880"/>
                  </a:cubicBezTo>
                  <a:cubicBezTo>
                    <a:pt x="881" y="1911"/>
                    <a:pt x="946" y="1924"/>
                    <a:pt x="1011" y="1924"/>
                  </a:cubicBezTo>
                  <a:cubicBezTo>
                    <a:pt x="1111" y="1924"/>
                    <a:pt x="1212" y="1894"/>
                    <a:pt x="1301" y="1851"/>
                  </a:cubicBezTo>
                  <a:cubicBezTo>
                    <a:pt x="1635" y="1697"/>
                    <a:pt x="1914" y="1401"/>
                    <a:pt x="2125" y="1109"/>
                  </a:cubicBezTo>
                  <a:cubicBezTo>
                    <a:pt x="2333" y="821"/>
                    <a:pt x="2540" y="454"/>
                    <a:pt x="2564" y="94"/>
                  </a:cubicBezTo>
                  <a:cubicBezTo>
                    <a:pt x="2566" y="39"/>
                    <a:pt x="2511" y="0"/>
                    <a:pt x="2461"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39"/>
            <p:cNvSpPr/>
            <p:nvPr/>
          </p:nvSpPr>
          <p:spPr>
            <a:xfrm>
              <a:off x="6062450" y="4673175"/>
              <a:ext cx="18600" cy="55125"/>
            </a:xfrm>
            <a:custGeom>
              <a:avLst/>
              <a:gdLst/>
              <a:ahLst/>
              <a:cxnLst/>
              <a:rect l="l" t="t" r="r" b="b"/>
              <a:pathLst>
                <a:path w="744" h="2205" extrusionOk="0">
                  <a:moveTo>
                    <a:pt x="83" y="0"/>
                  </a:moveTo>
                  <a:cubicBezTo>
                    <a:pt x="61" y="0"/>
                    <a:pt x="39" y="13"/>
                    <a:pt x="32" y="38"/>
                  </a:cubicBezTo>
                  <a:cubicBezTo>
                    <a:pt x="1" y="126"/>
                    <a:pt x="18" y="227"/>
                    <a:pt x="27" y="319"/>
                  </a:cubicBezTo>
                  <a:cubicBezTo>
                    <a:pt x="36" y="400"/>
                    <a:pt x="45" y="484"/>
                    <a:pt x="60" y="565"/>
                  </a:cubicBezTo>
                  <a:cubicBezTo>
                    <a:pt x="91" y="760"/>
                    <a:pt x="135" y="956"/>
                    <a:pt x="188" y="1145"/>
                  </a:cubicBezTo>
                  <a:cubicBezTo>
                    <a:pt x="236" y="1331"/>
                    <a:pt x="289" y="1518"/>
                    <a:pt x="352" y="1698"/>
                  </a:cubicBezTo>
                  <a:cubicBezTo>
                    <a:pt x="385" y="1788"/>
                    <a:pt x="423" y="1878"/>
                    <a:pt x="460" y="1968"/>
                  </a:cubicBezTo>
                  <a:cubicBezTo>
                    <a:pt x="495" y="2056"/>
                    <a:pt x="524" y="2135"/>
                    <a:pt x="600" y="2192"/>
                  </a:cubicBezTo>
                  <a:cubicBezTo>
                    <a:pt x="612" y="2201"/>
                    <a:pt x="626" y="2205"/>
                    <a:pt x="641" y="2205"/>
                  </a:cubicBezTo>
                  <a:cubicBezTo>
                    <a:pt x="680" y="2205"/>
                    <a:pt x="724" y="2177"/>
                    <a:pt x="730" y="2137"/>
                  </a:cubicBezTo>
                  <a:cubicBezTo>
                    <a:pt x="743" y="2045"/>
                    <a:pt x="710" y="1971"/>
                    <a:pt x="675" y="1887"/>
                  </a:cubicBezTo>
                  <a:cubicBezTo>
                    <a:pt x="638" y="1799"/>
                    <a:pt x="603" y="1707"/>
                    <a:pt x="565" y="1619"/>
                  </a:cubicBezTo>
                  <a:cubicBezTo>
                    <a:pt x="495" y="1452"/>
                    <a:pt x="420" y="1288"/>
                    <a:pt x="359" y="1116"/>
                  </a:cubicBezTo>
                  <a:cubicBezTo>
                    <a:pt x="297" y="949"/>
                    <a:pt x="249" y="776"/>
                    <a:pt x="212" y="602"/>
                  </a:cubicBezTo>
                  <a:cubicBezTo>
                    <a:pt x="194" y="508"/>
                    <a:pt x="179" y="413"/>
                    <a:pt x="170" y="319"/>
                  </a:cubicBezTo>
                  <a:cubicBezTo>
                    <a:pt x="159" y="225"/>
                    <a:pt x="168" y="126"/>
                    <a:pt x="135" y="38"/>
                  </a:cubicBezTo>
                  <a:cubicBezTo>
                    <a:pt x="127" y="13"/>
                    <a:pt x="105" y="0"/>
                    <a:pt x="83"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39"/>
            <p:cNvSpPr/>
            <p:nvPr/>
          </p:nvSpPr>
          <p:spPr>
            <a:xfrm>
              <a:off x="6038200" y="4683400"/>
              <a:ext cx="12525" cy="12475"/>
            </a:xfrm>
            <a:custGeom>
              <a:avLst/>
              <a:gdLst/>
              <a:ahLst/>
              <a:cxnLst/>
              <a:rect l="l" t="t" r="r" b="b"/>
              <a:pathLst>
                <a:path w="501" h="499" extrusionOk="0">
                  <a:moveTo>
                    <a:pt x="251" y="0"/>
                  </a:moveTo>
                  <a:cubicBezTo>
                    <a:pt x="114" y="2"/>
                    <a:pt x="5" y="112"/>
                    <a:pt x="0" y="250"/>
                  </a:cubicBezTo>
                  <a:lnTo>
                    <a:pt x="9" y="316"/>
                  </a:lnTo>
                  <a:cubicBezTo>
                    <a:pt x="20" y="358"/>
                    <a:pt x="42" y="395"/>
                    <a:pt x="73" y="426"/>
                  </a:cubicBezTo>
                  <a:lnTo>
                    <a:pt x="123" y="466"/>
                  </a:lnTo>
                  <a:cubicBezTo>
                    <a:pt x="163" y="488"/>
                    <a:pt x="207" y="499"/>
                    <a:pt x="251" y="499"/>
                  </a:cubicBezTo>
                  <a:cubicBezTo>
                    <a:pt x="254" y="499"/>
                    <a:pt x="257" y="499"/>
                    <a:pt x="261" y="499"/>
                  </a:cubicBezTo>
                  <a:cubicBezTo>
                    <a:pt x="290" y="499"/>
                    <a:pt x="320" y="490"/>
                    <a:pt x="347" y="477"/>
                  </a:cubicBezTo>
                  <a:cubicBezTo>
                    <a:pt x="378" y="468"/>
                    <a:pt x="404" y="450"/>
                    <a:pt x="426" y="426"/>
                  </a:cubicBezTo>
                  <a:cubicBezTo>
                    <a:pt x="472" y="378"/>
                    <a:pt x="499" y="314"/>
                    <a:pt x="501" y="248"/>
                  </a:cubicBezTo>
                  <a:lnTo>
                    <a:pt x="492" y="182"/>
                  </a:lnTo>
                  <a:cubicBezTo>
                    <a:pt x="479" y="141"/>
                    <a:pt x="457" y="103"/>
                    <a:pt x="426" y="73"/>
                  </a:cubicBezTo>
                  <a:lnTo>
                    <a:pt x="376" y="33"/>
                  </a:lnTo>
                  <a:cubicBezTo>
                    <a:pt x="338" y="11"/>
                    <a:pt x="294" y="0"/>
                    <a:pt x="251"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39"/>
            <p:cNvSpPr/>
            <p:nvPr/>
          </p:nvSpPr>
          <p:spPr>
            <a:xfrm>
              <a:off x="6056850" y="4666675"/>
              <a:ext cx="14300" cy="13550"/>
            </a:xfrm>
            <a:custGeom>
              <a:avLst/>
              <a:gdLst/>
              <a:ahLst/>
              <a:cxnLst/>
              <a:rect l="l" t="t" r="r" b="b"/>
              <a:pathLst>
                <a:path w="572" h="542" extrusionOk="0">
                  <a:moveTo>
                    <a:pt x="264" y="0"/>
                  </a:moveTo>
                  <a:cubicBezTo>
                    <a:pt x="243" y="0"/>
                    <a:pt x="222" y="4"/>
                    <a:pt x="203" y="10"/>
                  </a:cubicBezTo>
                  <a:lnTo>
                    <a:pt x="137" y="37"/>
                  </a:lnTo>
                  <a:cubicBezTo>
                    <a:pt x="106" y="54"/>
                    <a:pt x="80" y="78"/>
                    <a:pt x="62" y="107"/>
                  </a:cubicBezTo>
                  <a:cubicBezTo>
                    <a:pt x="38" y="133"/>
                    <a:pt x="21" y="164"/>
                    <a:pt x="14" y="199"/>
                  </a:cubicBezTo>
                  <a:cubicBezTo>
                    <a:pt x="3" y="234"/>
                    <a:pt x="1" y="272"/>
                    <a:pt x="7" y="307"/>
                  </a:cubicBezTo>
                  <a:cubicBezTo>
                    <a:pt x="10" y="342"/>
                    <a:pt x="21" y="377"/>
                    <a:pt x="40" y="408"/>
                  </a:cubicBezTo>
                  <a:lnTo>
                    <a:pt x="82" y="463"/>
                  </a:lnTo>
                  <a:cubicBezTo>
                    <a:pt x="135" y="511"/>
                    <a:pt x="203" y="537"/>
                    <a:pt x="275" y="542"/>
                  </a:cubicBezTo>
                  <a:lnTo>
                    <a:pt x="348" y="531"/>
                  </a:lnTo>
                  <a:cubicBezTo>
                    <a:pt x="392" y="520"/>
                    <a:pt x="434" y="496"/>
                    <a:pt x="466" y="463"/>
                  </a:cubicBezTo>
                  <a:lnTo>
                    <a:pt x="508" y="408"/>
                  </a:lnTo>
                  <a:cubicBezTo>
                    <a:pt x="524" y="380"/>
                    <a:pt x="535" y="350"/>
                    <a:pt x="541" y="319"/>
                  </a:cubicBezTo>
                  <a:lnTo>
                    <a:pt x="541" y="319"/>
                  </a:lnTo>
                  <a:cubicBezTo>
                    <a:pt x="572" y="224"/>
                    <a:pt x="534" y="116"/>
                    <a:pt x="447" y="63"/>
                  </a:cubicBezTo>
                  <a:lnTo>
                    <a:pt x="447" y="63"/>
                  </a:lnTo>
                  <a:cubicBezTo>
                    <a:pt x="436" y="53"/>
                    <a:pt x="423" y="44"/>
                    <a:pt x="409" y="37"/>
                  </a:cubicBezTo>
                  <a:cubicBezTo>
                    <a:pt x="381" y="17"/>
                    <a:pt x="346" y="6"/>
                    <a:pt x="311" y="6"/>
                  </a:cubicBezTo>
                  <a:cubicBezTo>
                    <a:pt x="295" y="2"/>
                    <a:pt x="279" y="0"/>
                    <a:pt x="264"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9"/>
            <p:cNvSpPr/>
            <p:nvPr/>
          </p:nvSpPr>
          <p:spPr>
            <a:xfrm>
              <a:off x="6078100" y="4666375"/>
              <a:ext cx="14475" cy="14475"/>
            </a:xfrm>
            <a:custGeom>
              <a:avLst/>
              <a:gdLst/>
              <a:ahLst/>
              <a:cxnLst/>
              <a:rect l="l" t="t" r="r" b="b"/>
              <a:pathLst>
                <a:path w="579" h="579" extrusionOk="0">
                  <a:moveTo>
                    <a:pt x="289" y="0"/>
                  </a:moveTo>
                  <a:cubicBezTo>
                    <a:pt x="251" y="0"/>
                    <a:pt x="214" y="9"/>
                    <a:pt x="179" y="27"/>
                  </a:cubicBezTo>
                  <a:cubicBezTo>
                    <a:pt x="73" y="73"/>
                    <a:pt x="5" y="176"/>
                    <a:pt x="1" y="290"/>
                  </a:cubicBezTo>
                  <a:lnTo>
                    <a:pt x="12" y="367"/>
                  </a:lnTo>
                  <a:cubicBezTo>
                    <a:pt x="25" y="415"/>
                    <a:pt x="51" y="459"/>
                    <a:pt x="86" y="494"/>
                  </a:cubicBezTo>
                  <a:lnTo>
                    <a:pt x="146" y="540"/>
                  </a:lnTo>
                  <a:cubicBezTo>
                    <a:pt x="190" y="565"/>
                    <a:pt x="240" y="578"/>
                    <a:pt x="291" y="578"/>
                  </a:cubicBezTo>
                  <a:cubicBezTo>
                    <a:pt x="294" y="578"/>
                    <a:pt x="298" y="578"/>
                    <a:pt x="302" y="578"/>
                  </a:cubicBezTo>
                  <a:cubicBezTo>
                    <a:pt x="336" y="578"/>
                    <a:pt x="371" y="569"/>
                    <a:pt x="401" y="554"/>
                  </a:cubicBezTo>
                  <a:cubicBezTo>
                    <a:pt x="506" y="508"/>
                    <a:pt x="576" y="404"/>
                    <a:pt x="578" y="290"/>
                  </a:cubicBezTo>
                  <a:lnTo>
                    <a:pt x="567" y="213"/>
                  </a:lnTo>
                  <a:cubicBezTo>
                    <a:pt x="554" y="165"/>
                    <a:pt x="528" y="121"/>
                    <a:pt x="493" y="86"/>
                  </a:cubicBezTo>
                  <a:lnTo>
                    <a:pt x="436" y="40"/>
                  </a:lnTo>
                  <a:cubicBezTo>
                    <a:pt x="390" y="16"/>
                    <a:pt x="341" y="0"/>
                    <a:pt x="289"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39"/>
            <p:cNvSpPr/>
            <p:nvPr/>
          </p:nvSpPr>
          <p:spPr>
            <a:xfrm>
              <a:off x="6101825" y="4675875"/>
              <a:ext cx="15125" cy="15075"/>
            </a:xfrm>
            <a:custGeom>
              <a:avLst/>
              <a:gdLst/>
              <a:ahLst/>
              <a:cxnLst/>
              <a:rect l="l" t="t" r="r" b="b"/>
              <a:pathLst>
                <a:path w="605" h="603" extrusionOk="0">
                  <a:moveTo>
                    <a:pt x="301" y="0"/>
                  </a:moveTo>
                  <a:cubicBezTo>
                    <a:pt x="137" y="2"/>
                    <a:pt x="5" y="136"/>
                    <a:pt x="1" y="301"/>
                  </a:cubicBezTo>
                  <a:lnTo>
                    <a:pt x="12" y="382"/>
                  </a:lnTo>
                  <a:cubicBezTo>
                    <a:pt x="25" y="433"/>
                    <a:pt x="51" y="477"/>
                    <a:pt x="88" y="514"/>
                  </a:cubicBezTo>
                  <a:lnTo>
                    <a:pt x="150" y="562"/>
                  </a:lnTo>
                  <a:cubicBezTo>
                    <a:pt x="196" y="589"/>
                    <a:pt x="249" y="602"/>
                    <a:pt x="301" y="602"/>
                  </a:cubicBezTo>
                  <a:cubicBezTo>
                    <a:pt x="305" y="602"/>
                    <a:pt x="309" y="602"/>
                    <a:pt x="313" y="602"/>
                  </a:cubicBezTo>
                  <a:cubicBezTo>
                    <a:pt x="349" y="602"/>
                    <a:pt x="384" y="593"/>
                    <a:pt x="418" y="576"/>
                  </a:cubicBezTo>
                  <a:cubicBezTo>
                    <a:pt x="490" y="549"/>
                    <a:pt x="550" y="490"/>
                    <a:pt x="576" y="417"/>
                  </a:cubicBezTo>
                  <a:cubicBezTo>
                    <a:pt x="596" y="380"/>
                    <a:pt x="604" y="341"/>
                    <a:pt x="604" y="301"/>
                  </a:cubicBezTo>
                  <a:lnTo>
                    <a:pt x="594" y="220"/>
                  </a:lnTo>
                  <a:cubicBezTo>
                    <a:pt x="578" y="169"/>
                    <a:pt x="552" y="125"/>
                    <a:pt x="514" y="88"/>
                  </a:cubicBezTo>
                  <a:lnTo>
                    <a:pt x="455" y="40"/>
                  </a:lnTo>
                  <a:cubicBezTo>
                    <a:pt x="409" y="13"/>
                    <a:pt x="356" y="0"/>
                    <a:pt x="301"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39"/>
            <p:cNvSpPr/>
            <p:nvPr/>
          </p:nvSpPr>
          <p:spPr>
            <a:xfrm>
              <a:off x="6072975" y="4695800"/>
              <a:ext cx="72525" cy="33000"/>
            </a:xfrm>
            <a:custGeom>
              <a:avLst/>
              <a:gdLst/>
              <a:ahLst/>
              <a:cxnLst/>
              <a:rect l="l" t="t" r="r" b="b"/>
              <a:pathLst>
                <a:path w="2901" h="1320" extrusionOk="0">
                  <a:moveTo>
                    <a:pt x="2811" y="1"/>
                  </a:moveTo>
                  <a:cubicBezTo>
                    <a:pt x="2794" y="1"/>
                    <a:pt x="2777" y="7"/>
                    <a:pt x="2762" y="22"/>
                  </a:cubicBezTo>
                  <a:cubicBezTo>
                    <a:pt x="2615" y="178"/>
                    <a:pt x="2512" y="350"/>
                    <a:pt x="2329" y="475"/>
                  </a:cubicBezTo>
                  <a:cubicBezTo>
                    <a:pt x="2143" y="604"/>
                    <a:pt x="1932" y="699"/>
                    <a:pt x="1726" y="795"/>
                  </a:cubicBezTo>
                  <a:cubicBezTo>
                    <a:pt x="1323" y="981"/>
                    <a:pt x="871" y="1159"/>
                    <a:pt x="417" y="1159"/>
                  </a:cubicBezTo>
                  <a:cubicBezTo>
                    <a:pt x="306" y="1159"/>
                    <a:pt x="195" y="1148"/>
                    <a:pt x="85" y="1125"/>
                  </a:cubicBezTo>
                  <a:cubicBezTo>
                    <a:pt x="80" y="1123"/>
                    <a:pt x="75" y="1123"/>
                    <a:pt x="70" y="1123"/>
                  </a:cubicBezTo>
                  <a:cubicBezTo>
                    <a:pt x="18" y="1123"/>
                    <a:pt x="0" y="1203"/>
                    <a:pt x="59" y="1221"/>
                  </a:cubicBezTo>
                  <a:lnTo>
                    <a:pt x="56" y="1221"/>
                  </a:lnTo>
                  <a:cubicBezTo>
                    <a:pt x="234" y="1290"/>
                    <a:pt x="413" y="1319"/>
                    <a:pt x="590" y="1319"/>
                  </a:cubicBezTo>
                  <a:cubicBezTo>
                    <a:pt x="1007" y="1319"/>
                    <a:pt x="1421" y="1161"/>
                    <a:pt x="1813" y="993"/>
                  </a:cubicBezTo>
                  <a:cubicBezTo>
                    <a:pt x="2053" y="890"/>
                    <a:pt x="2299" y="787"/>
                    <a:pt x="2512" y="635"/>
                  </a:cubicBezTo>
                  <a:cubicBezTo>
                    <a:pt x="2692" y="505"/>
                    <a:pt x="2901" y="317"/>
                    <a:pt x="2890" y="75"/>
                  </a:cubicBezTo>
                  <a:cubicBezTo>
                    <a:pt x="2888" y="33"/>
                    <a:pt x="2850" y="1"/>
                    <a:pt x="2811"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9"/>
            <p:cNvSpPr/>
            <p:nvPr/>
          </p:nvSpPr>
          <p:spPr>
            <a:xfrm>
              <a:off x="6134175" y="4689975"/>
              <a:ext cx="19675" cy="15300"/>
            </a:xfrm>
            <a:custGeom>
              <a:avLst/>
              <a:gdLst/>
              <a:ahLst/>
              <a:cxnLst/>
              <a:rect l="l" t="t" r="r" b="b"/>
              <a:pathLst>
                <a:path w="787" h="612" extrusionOk="0">
                  <a:moveTo>
                    <a:pt x="393" y="1"/>
                  </a:moveTo>
                  <a:cubicBezTo>
                    <a:pt x="0" y="1"/>
                    <a:pt x="0" y="611"/>
                    <a:pt x="393" y="611"/>
                  </a:cubicBezTo>
                  <a:cubicBezTo>
                    <a:pt x="786" y="611"/>
                    <a:pt x="786" y="1"/>
                    <a:pt x="393"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5" name="Google Shape;1535;p39"/>
          <p:cNvGrpSpPr/>
          <p:nvPr/>
        </p:nvGrpSpPr>
        <p:grpSpPr>
          <a:xfrm>
            <a:off x="8404950" y="3066111"/>
            <a:ext cx="448267" cy="640825"/>
            <a:chOff x="5979675" y="4640775"/>
            <a:chExt cx="241875" cy="345775"/>
          </a:xfrm>
        </p:grpSpPr>
        <p:sp>
          <p:nvSpPr>
            <p:cNvPr id="1536" name="Google Shape;1536;p39"/>
            <p:cNvSpPr/>
            <p:nvPr/>
          </p:nvSpPr>
          <p:spPr>
            <a:xfrm>
              <a:off x="6008100" y="4698050"/>
              <a:ext cx="80475" cy="288500"/>
            </a:xfrm>
            <a:custGeom>
              <a:avLst/>
              <a:gdLst/>
              <a:ahLst/>
              <a:cxnLst/>
              <a:rect l="l" t="t" r="r" b="b"/>
              <a:pathLst>
                <a:path w="3219" h="11540" extrusionOk="0">
                  <a:moveTo>
                    <a:pt x="1" y="0"/>
                  </a:moveTo>
                  <a:lnTo>
                    <a:pt x="1" y="0"/>
                  </a:lnTo>
                  <a:cubicBezTo>
                    <a:pt x="859" y="1536"/>
                    <a:pt x="1375" y="3238"/>
                    <a:pt x="1516" y="4992"/>
                  </a:cubicBezTo>
                  <a:cubicBezTo>
                    <a:pt x="1606" y="6126"/>
                    <a:pt x="1538" y="7272"/>
                    <a:pt x="1705" y="8396"/>
                  </a:cubicBezTo>
                  <a:cubicBezTo>
                    <a:pt x="1838" y="9291"/>
                    <a:pt x="2148" y="10201"/>
                    <a:pt x="2725" y="10885"/>
                  </a:cubicBezTo>
                  <a:lnTo>
                    <a:pt x="2725" y="10885"/>
                  </a:lnTo>
                  <a:cubicBezTo>
                    <a:pt x="2210" y="9347"/>
                    <a:pt x="2351" y="7625"/>
                    <a:pt x="2265" y="5981"/>
                  </a:cubicBezTo>
                  <a:cubicBezTo>
                    <a:pt x="2217" y="5078"/>
                    <a:pt x="2096" y="4180"/>
                    <a:pt x="1903" y="3295"/>
                  </a:cubicBezTo>
                  <a:cubicBezTo>
                    <a:pt x="1626" y="2021"/>
                    <a:pt x="1119" y="675"/>
                    <a:pt x="1" y="0"/>
                  </a:cubicBezTo>
                  <a:close/>
                  <a:moveTo>
                    <a:pt x="2725" y="10885"/>
                  </a:moveTo>
                  <a:cubicBezTo>
                    <a:pt x="2799" y="11107"/>
                    <a:pt x="2887" y="11325"/>
                    <a:pt x="2992" y="11539"/>
                  </a:cubicBezTo>
                  <a:lnTo>
                    <a:pt x="3218" y="11359"/>
                  </a:lnTo>
                  <a:cubicBezTo>
                    <a:pt x="3035" y="11218"/>
                    <a:pt x="2872" y="11059"/>
                    <a:pt x="2725" y="10885"/>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9"/>
            <p:cNvSpPr/>
            <p:nvPr/>
          </p:nvSpPr>
          <p:spPr>
            <a:xfrm>
              <a:off x="6087325" y="4640775"/>
              <a:ext cx="52850" cy="339950"/>
            </a:xfrm>
            <a:custGeom>
              <a:avLst/>
              <a:gdLst/>
              <a:ahLst/>
              <a:cxnLst/>
              <a:rect l="l" t="t" r="r" b="b"/>
              <a:pathLst>
                <a:path w="2114" h="13598" extrusionOk="0">
                  <a:moveTo>
                    <a:pt x="2076" y="1"/>
                  </a:moveTo>
                  <a:lnTo>
                    <a:pt x="2076" y="1"/>
                  </a:lnTo>
                  <a:cubicBezTo>
                    <a:pt x="475" y="4345"/>
                    <a:pt x="1" y="9023"/>
                    <a:pt x="695" y="13597"/>
                  </a:cubicBezTo>
                  <a:lnTo>
                    <a:pt x="1147" y="13593"/>
                  </a:lnTo>
                  <a:cubicBezTo>
                    <a:pt x="1802" y="9093"/>
                    <a:pt x="2113" y="4549"/>
                    <a:pt x="2076" y="1"/>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39"/>
            <p:cNvSpPr/>
            <p:nvPr/>
          </p:nvSpPr>
          <p:spPr>
            <a:xfrm>
              <a:off x="6133350" y="4694750"/>
              <a:ext cx="88200" cy="291675"/>
            </a:xfrm>
            <a:custGeom>
              <a:avLst/>
              <a:gdLst/>
              <a:ahLst/>
              <a:cxnLst/>
              <a:rect l="l" t="t" r="r" b="b"/>
              <a:pathLst>
                <a:path w="3528" h="11667" extrusionOk="0">
                  <a:moveTo>
                    <a:pt x="3527" y="1"/>
                  </a:moveTo>
                  <a:lnTo>
                    <a:pt x="3527" y="1"/>
                  </a:lnTo>
                  <a:cubicBezTo>
                    <a:pt x="2506" y="925"/>
                    <a:pt x="1845" y="2199"/>
                    <a:pt x="1469" y="3525"/>
                  </a:cubicBezTo>
                  <a:cubicBezTo>
                    <a:pt x="1092" y="4854"/>
                    <a:pt x="984" y="6240"/>
                    <a:pt x="929" y="7619"/>
                  </a:cubicBezTo>
                  <a:cubicBezTo>
                    <a:pt x="874" y="9025"/>
                    <a:pt x="839" y="10538"/>
                    <a:pt x="0" y="11667"/>
                  </a:cubicBezTo>
                  <a:lnTo>
                    <a:pt x="398" y="11530"/>
                  </a:lnTo>
                  <a:cubicBezTo>
                    <a:pt x="1199" y="9925"/>
                    <a:pt x="1775" y="8214"/>
                    <a:pt x="2108" y="6451"/>
                  </a:cubicBezTo>
                  <a:cubicBezTo>
                    <a:pt x="2521" y="4281"/>
                    <a:pt x="2576" y="1995"/>
                    <a:pt x="3527"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39"/>
            <p:cNvSpPr/>
            <p:nvPr/>
          </p:nvSpPr>
          <p:spPr>
            <a:xfrm>
              <a:off x="5979675" y="4815875"/>
              <a:ext cx="46625" cy="169850"/>
            </a:xfrm>
            <a:custGeom>
              <a:avLst/>
              <a:gdLst/>
              <a:ahLst/>
              <a:cxnLst/>
              <a:rect l="l" t="t" r="r" b="b"/>
              <a:pathLst>
                <a:path w="1865" h="6794" extrusionOk="0">
                  <a:moveTo>
                    <a:pt x="378" y="0"/>
                  </a:moveTo>
                  <a:lnTo>
                    <a:pt x="378" y="0"/>
                  </a:lnTo>
                  <a:cubicBezTo>
                    <a:pt x="0" y="2304"/>
                    <a:pt x="450" y="4737"/>
                    <a:pt x="1627" y="6754"/>
                  </a:cubicBezTo>
                  <a:lnTo>
                    <a:pt x="1746" y="6793"/>
                  </a:lnTo>
                  <a:cubicBezTo>
                    <a:pt x="1865" y="4450"/>
                    <a:pt x="1395" y="2115"/>
                    <a:pt x="378"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39"/>
            <p:cNvSpPr/>
            <p:nvPr/>
          </p:nvSpPr>
          <p:spPr>
            <a:xfrm>
              <a:off x="6072900" y="4675250"/>
              <a:ext cx="13975" cy="309825"/>
            </a:xfrm>
            <a:custGeom>
              <a:avLst/>
              <a:gdLst/>
              <a:ahLst/>
              <a:cxnLst/>
              <a:rect l="l" t="t" r="r" b="b"/>
              <a:pathLst>
                <a:path w="559" h="12393" extrusionOk="0">
                  <a:moveTo>
                    <a:pt x="480" y="0"/>
                  </a:moveTo>
                  <a:cubicBezTo>
                    <a:pt x="465" y="0"/>
                    <a:pt x="450" y="9"/>
                    <a:pt x="444" y="27"/>
                  </a:cubicBezTo>
                  <a:cubicBezTo>
                    <a:pt x="330" y="412"/>
                    <a:pt x="275" y="827"/>
                    <a:pt x="222" y="1224"/>
                  </a:cubicBezTo>
                  <a:cubicBezTo>
                    <a:pt x="167" y="1622"/>
                    <a:pt x="119" y="2019"/>
                    <a:pt x="84" y="2417"/>
                  </a:cubicBezTo>
                  <a:cubicBezTo>
                    <a:pt x="18" y="3216"/>
                    <a:pt x="5" y="4018"/>
                    <a:pt x="2" y="4817"/>
                  </a:cubicBezTo>
                  <a:cubicBezTo>
                    <a:pt x="0" y="6445"/>
                    <a:pt x="57" y="8072"/>
                    <a:pt x="99" y="9699"/>
                  </a:cubicBezTo>
                  <a:cubicBezTo>
                    <a:pt x="110" y="10156"/>
                    <a:pt x="121" y="10613"/>
                    <a:pt x="132" y="11072"/>
                  </a:cubicBezTo>
                  <a:cubicBezTo>
                    <a:pt x="139" y="11309"/>
                    <a:pt x="143" y="11546"/>
                    <a:pt x="152" y="11786"/>
                  </a:cubicBezTo>
                  <a:cubicBezTo>
                    <a:pt x="156" y="11959"/>
                    <a:pt x="117" y="12216"/>
                    <a:pt x="251" y="12350"/>
                  </a:cubicBezTo>
                  <a:cubicBezTo>
                    <a:pt x="279" y="12378"/>
                    <a:pt x="316" y="12392"/>
                    <a:pt x="354" y="12392"/>
                  </a:cubicBezTo>
                  <a:cubicBezTo>
                    <a:pt x="378" y="12392"/>
                    <a:pt x="402" y="12386"/>
                    <a:pt x="424" y="12374"/>
                  </a:cubicBezTo>
                  <a:cubicBezTo>
                    <a:pt x="502" y="12324"/>
                    <a:pt x="559" y="12192"/>
                    <a:pt x="456" y="12139"/>
                  </a:cubicBezTo>
                  <a:lnTo>
                    <a:pt x="456" y="12139"/>
                  </a:lnTo>
                  <a:cubicBezTo>
                    <a:pt x="456" y="12135"/>
                    <a:pt x="456" y="12132"/>
                    <a:pt x="457" y="12128"/>
                  </a:cubicBezTo>
                  <a:cubicBezTo>
                    <a:pt x="444" y="12086"/>
                    <a:pt x="455" y="12016"/>
                    <a:pt x="453" y="11970"/>
                  </a:cubicBezTo>
                  <a:cubicBezTo>
                    <a:pt x="453" y="11882"/>
                    <a:pt x="450" y="11794"/>
                    <a:pt x="448" y="11707"/>
                  </a:cubicBezTo>
                  <a:cubicBezTo>
                    <a:pt x="444" y="11496"/>
                    <a:pt x="437" y="11283"/>
                    <a:pt x="431" y="11072"/>
                  </a:cubicBezTo>
                  <a:cubicBezTo>
                    <a:pt x="420" y="10668"/>
                    <a:pt x="409" y="10261"/>
                    <a:pt x="395" y="9857"/>
                  </a:cubicBezTo>
                  <a:cubicBezTo>
                    <a:pt x="374" y="9056"/>
                    <a:pt x="352" y="8256"/>
                    <a:pt x="330" y="7455"/>
                  </a:cubicBezTo>
                  <a:cubicBezTo>
                    <a:pt x="286" y="5869"/>
                    <a:pt x="272" y="4290"/>
                    <a:pt x="325" y="2704"/>
                  </a:cubicBezTo>
                  <a:cubicBezTo>
                    <a:pt x="341" y="2263"/>
                    <a:pt x="365" y="1822"/>
                    <a:pt x="395" y="1380"/>
                  </a:cubicBezTo>
                  <a:cubicBezTo>
                    <a:pt x="426" y="932"/>
                    <a:pt x="497" y="484"/>
                    <a:pt x="516" y="36"/>
                  </a:cubicBezTo>
                  <a:cubicBezTo>
                    <a:pt x="516" y="13"/>
                    <a:pt x="498" y="0"/>
                    <a:pt x="480"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39"/>
            <p:cNvSpPr/>
            <p:nvPr/>
          </p:nvSpPr>
          <p:spPr>
            <a:xfrm>
              <a:off x="6046475" y="4682750"/>
              <a:ext cx="64175" cy="48100"/>
            </a:xfrm>
            <a:custGeom>
              <a:avLst/>
              <a:gdLst/>
              <a:ahLst/>
              <a:cxnLst/>
              <a:rect l="l" t="t" r="r" b="b"/>
              <a:pathLst>
                <a:path w="2567" h="1924" extrusionOk="0">
                  <a:moveTo>
                    <a:pt x="2461" y="0"/>
                  </a:moveTo>
                  <a:cubicBezTo>
                    <a:pt x="2430" y="0"/>
                    <a:pt x="2402" y="14"/>
                    <a:pt x="2388" y="46"/>
                  </a:cubicBezTo>
                  <a:cubicBezTo>
                    <a:pt x="2263" y="338"/>
                    <a:pt x="2179" y="634"/>
                    <a:pt x="2008" y="907"/>
                  </a:cubicBezTo>
                  <a:cubicBezTo>
                    <a:pt x="1835" y="1183"/>
                    <a:pt x="1613" y="1425"/>
                    <a:pt x="1354" y="1620"/>
                  </a:cubicBezTo>
                  <a:cubicBezTo>
                    <a:pt x="1255" y="1694"/>
                    <a:pt x="1127" y="1771"/>
                    <a:pt x="1002" y="1771"/>
                  </a:cubicBezTo>
                  <a:cubicBezTo>
                    <a:pt x="954" y="1771"/>
                    <a:pt x="907" y="1760"/>
                    <a:pt x="862" y="1732"/>
                  </a:cubicBezTo>
                  <a:cubicBezTo>
                    <a:pt x="708" y="1640"/>
                    <a:pt x="611" y="1416"/>
                    <a:pt x="526" y="1267"/>
                  </a:cubicBezTo>
                  <a:cubicBezTo>
                    <a:pt x="339" y="940"/>
                    <a:pt x="185" y="593"/>
                    <a:pt x="69" y="235"/>
                  </a:cubicBezTo>
                  <a:cubicBezTo>
                    <a:pt x="65" y="218"/>
                    <a:pt x="52" y="211"/>
                    <a:pt x="39" y="211"/>
                  </a:cubicBezTo>
                  <a:cubicBezTo>
                    <a:pt x="20" y="211"/>
                    <a:pt x="1" y="227"/>
                    <a:pt x="7" y="252"/>
                  </a:cubicBezTo>
                  <a:lnTo>
                    <a:pt x="7" y="254"/>
                  </a:lnTo>
                  <a:cubicBezTo>
                    <a:pt x="119" y="665"/>
                    <a:pt x="269" y="1074"/>
                    <a:pt x="477" y="1449"/>
                  </a:cubicBezTo>
                  <a:cubicBezTo>
                    <a:pt x="563" y="1605"/>
                    <a:pt x="653" y="1794"/>
                    <a:pt x="820" y="1880"/>
                  </a:cubicBezTo>
                  <a:cubicBezTo>
                    <a:pt x="881" y="1911"/>
                    <a:pt x="946" y="1924"/>
                    <a:pt x="1011" y="1924"/>
                  </a:cubicBezTo>
                  <a:cubicBezTo>
                    <a:pt x="1111" y="1924"/>
                    <a:pt x="1212" y="1894"/>
                    <a:pt x="1301" y="1851"/>
                  </a:cubicBezTo>
                  <a:cubicBezTo>
                    <a:pt x="1635" y="1697"/>
                    <a:pt x="1914" y="1401"/>
                    <a:pt x="2125" y="1109"/>
                  </a:cubicBezTo>
                  <a:cubicBezTo>
                    <a:pt x="2333" y="821"/>
                    <a:pt x="2540" y="454"/>
                    <a:pt x="2564" y="94"/>
                  </a:cubicBezTo>
                  <a:cubicBezTo>
                    <a:pt x="2566" y="39"/>
                    <a:pt x="2511" y="0"/>
                    <a:pt x="2461"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39"/>
            <p:cNvSpPr/>
            <p:nvPr/>
          </p:nvSpPr>
          <p:spPr>
            <a:xfrm>
              <a:off x="6062450" y="4673175"/>
              <a:ext cx="18600" cy="55125"/>
            </a:xfrm>
            <a:custGeom>
              <a:avLst/>
              <a:gdLst/>
              <a:ahLst/>
              <a:cxnLst/>
              <a:rect l="l" t="t" r="r" b="b"/>
              <a:pathLst>
                <a:path w="744" h="2205" extrusionOk="0">
                  <a:moveTo>
                    <a:pt x="83" y="0"/>
                  </a:moveTo>
                  <a:cubicBezTo>
                    <a:pt x="61" y="0"/>
                    <a:pt x="39" y="13"/>
                    <a:pt x="32" y="38"/>
                  </a:cubicBezTo>
                  <a:cubicBezTo>
                    <a:pt x="1" y="126"/>
                    <a:pt x="18" y="227"/>
                    <a:pt x="27" y="319"/>
                  </a:cubicBezTo>
                  <a:cubicBezTo>
                    <a:pt x="36" y="400"/>
                    <a:pt x="45" y="484"/>
                    <a:pt x="60" y="565"/>
                  </a:cubicBezTo>
                  <a:cubicBezTo>
                    <a:pt x="91" y="760"/>
                    <a:pt x="135" y="956"/>
                    <a:pt x="188" y="1145"/>
                  </a:cubicBezTo>
                  <a:cubicBezTo>
                    <a:pt x="236" y="1331"/>
                    <a:pt x="289" y="1518"/>
                    <a:pt x="352" y="1698"/>
                  </a:cubicBezTo>
                  <a:cubicBezTo>
                    <a:pt x="385" y="1788"/>
                    <a:pt x="423" y="1878"/>
                    <a:pt x="460" y="1968"/>
                  </a:cubicBezTo>
                  <a:cubicBezTo>
                    <a:pt x="495" y="2056"/>
                    <a:pt x="524" y="2135"/>
                    <a:pt x="600" y="2192"/>
                  </a:cubicBezTo>
                  <a:cubicBezTo>
                    <a:pt x="612" y="2201"/>
                    <a:pt x="626" y="2205"/>
                    <a:pt x="641" y="2205"/>
                  </a:cubicBezTo>
                  <a:cubicBezTo>
                    <a:pt x="680" y="2205"/>
                    <a:pt x="724" y="2177"/>
                    <a:pt x="730" y="2137"/>
                  </a:cubicBezTo>
                  <a:cubicBezTo>
                    <a:pt x="743" y="2045"/>
                    <a:pt x="710" y="1971"/>
                    <a:pt x="675" y="1887"/>
                  </a:cubicBezTo>
                  <a:cubicBezTo>
                    <a:pt x="638" y="1799"/>
                    <a:pt x="603" y="1707"/>
                    <a:pt x="565" y="1619"/>
                  </a:cubicBezTo>
                  <a:cubicBezTo>
                    <a:pt x="495" y="1452"/>
                    <a:pt x="420" y="1288"/>
                    <a:pt x="359" y="1116"/>
                  </a:cubicBezTo>
                  <a:cubicBezTo>
                    <a:pt x="297" y="949"/>
                    <a:pt x="249" y="776"/>
                    <a:pt x="212" y="602"/>
                  </a:cubicBezTo>
                  <a:cubicBezTo>
                    <a:pt x="194" y="508"/>
                    <a:pt x="179" y="413"/>
                    <a:pt x="170" y="319"/>
                  </a:cubicBezTo>
                  <a:cubicBezTo>
                    <a:pt x="159" y="225"/>
                    <a:pt x="168" y="126"/>
                    <a:pt x="135" y="38"/>
                  </a:cubicBezTo>
                  <a:cubicBezTo>
                    <a:pt x="127" y="13"/>
                    <a:pt x="105" y="0"/>
                    <a:pt x="83"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39"/>
            <p:cNvSpPr/>
            <p:nvPr/>
          </p:nvSpPr>
          <p:spPr>
            <a:xfrm>
              <a:off x="6038200" y="4683400"/>
              <a:ext cx="12525" cy="12475"/>
            </a:xfrm>
            <a:custGeom>
              <a:avLst/>
              <a:gdLst/>
              <a:ahLst/>
              <a:cxnLst/>
              <a:rect l="l" t="t" r="r" b="b"/>
              <a:pathLst>
                <a:path w="501" h="499" extrusionOk="0">
                  <a:moveTo>
                    <a:pt x="251" y="0"/>
                  </a:moveTo>
                  <a:cubicBezTo>
                    <a:pt x="114" y="2"/>
                    <a:pt x="5" y="112"/>
                    <a:pt x="0" y="250"/>
                  </a:cubicBezTo>
                  <a:lnTo>
                    <a:pt x="9" y="316"/>
                  </a:lnTo>
                  <a:cubicBezTo>
                    <a:pt x="20" y="358"/>
                    <a:pt x="42" y="395"/>
                    <a:pt x="73" y="426"/>
                  </a:cubicBezTo>
                  <a:lnTo>
                    <a:pt x="123" y="466"/>
                  </a:lnTo>
                  <a:cubicBezTo>
                    <a:pt x="163" y="488"/>
                    <a:pt x="207" y="499"/>
                    <a:pt x="251" y="499"/>
                  </a:cubicBezTo>
                  <a:cubicBezTo>
                    <a:pt x="254" y="499"/>
                    <a:pt x="257" y="499"/>
                    <a:pt x="261" y="499"/>
                  </a:cubicBezTo>
                  <a:cubicBezTo>
                    <a:pt x="290" y="499"/>
                    <a:pt x="320" y="490"/>
                    <a:pt x="347" y="477"/>
                  </a:cubicBezTo>
                  <a:cubicBezTo>
                    <a:pt x="378" y="468"/>
                    <a:pt x="404" y="450"/>
                    <a:pt x="426" y="426"/>
                  </a:cubicBezTo>
                  <a:cubicBezTo>
                    <a:pt x="472" y="378"/>
                    <a:pt x="499" y="314"/>
                    <a:pt x="501" y="248"/>
                  </a:cubicBezTo>
                  <a:lnTo>
                    <a:pt x="492" y="182"/>
                  </a:lnTo>
                  <a:cubicBezTo>
                    <a:pt x="479" y="141"/>
                    <a:pt x="457" y="103"/>
                    <a:pt x="426" y="73"/>
                  </a:cubicBezTo>
                  <a:lnTo>
                    <a:pt x="376" y="33"/>
                  </a:lnTo>
                  <a:cubicBezTo>
                    <a:pt x="338" y="11"/>
                    <a:pt x="294" y="0"/>
                    <a:pt x="251"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39"/>
            <p:cNvSpPr/>
            <p:nvPr/>
          </p:nvSpPr>
          <p:spPr>
            <a:xfrm>
              <a:off x="6056850" y="4666675"/>
              <a:ext cx="14300" cy="13550"/>
            </a:xfrm>
            <a:custGeom>
              <a:avLst/>
              <a:gdLst/>
              <a:ahLst/>
              <a:cxnLst/>
              <a:rect l="l" t="t" r="r" b="b"/>
              <a:pathLst>
                <a:path w="572" h="542" extrusionOk="0">
                  <a:moveTo>
                    <a:pt x="264" y="0"/>
                  </a:moveTo>
                  <a:cubicBezTo>
                    <a:pt x="243" y="0"/>
                    <a:pt x="222" y="4"/>
                    <a:pt x="203" y="10"/>
                  </a:cubicBezTo>
                  <a:lnTo>
                    <a:pt x="137" y="37"/>
                  </a:lnTo>
                  <a:cubicBezTo>
                    <a:pt x="106" y="54"/>
                    <a:pt x="80" y="78"/>
                    <a:pt x="62" y="107"/>
                  </a:cubicBezTo>
                  <a:cubicBezTo>
                    <a:pt x="38" y="133"/>
                    <a:pt x="21" y="164"/>
                    <a:pt x="14" y="199"/>
                  </a:cubicBezTo>
                  <a:cubicBezTo>
                    <a:pt x="3" y="234"/>
                    <a:pt x="1" y="272"/>
                    <a:pt x="7" y="307"/>
                  </a:cubicBezTo>
                  <a:cubicBezTo>
                    <a:pt x="10" y="342"/>
                    <a:pt x="21" y="377"/>
                    <a:pt x="40" y="408"/>
                  </a:cubicBezTo>
                  <a:lnTo>
                    <a:pt x="82" y="463"/>
                  </a:lnTo>
                  <a:cubicBezTo>
                    <a:pt x="135" y="511"/>
                    <a:pt x="203" y="537"/>
                    <a:pt x="275" y="542"/>
                  </a:cubicBezTo>
                  <a:lnTo>
                    <a:pt x="348" y="531"/>
                  </a:lnTo>
                  <a:cubicBezTo>
                    <a:pt x="392" y="520"/>
                    <a:pt x="434" y="496"/>
                    <a:pt x="466" y="463"/>
                  </a:cubicBezTo>
                  <a:lnTo>
                    <a:pt x="508" y="408"/>
                  </a:lnTo>
                  <a:cubicBezTo>
                    <a:pt x="524" y="380"/>
                    <a:pt x="535" y="350"/>
                    <a:pt x="541" y="319"/>
                  </a:cubicBezTo>
                  <a:lnTo>
                    <a:pt x="541" y="319"/>
                  </a:lnTo>
                  <a:cubicBezTo>
                    <a:pt x="572" y="224"/>
                    <a:pt x="534" y="116"/>
                    <a:pt x="447" y="63"/>
                  </a:cubicBezTo>
                  <a:lnTo>
                    <a:pt x="447" y="63"/>
                  </a:lnTo>
                  <a:cubicBezTo>
                    <a:pt x="436" y="53"/>
                    <a:pt x="423" y="44"/>
                    <a:pt x="409" y="37"/>
                  </a:cubicBezTo>
                  <a:cubicBezTo>
                    <a:pt x="381" y="17"/>
                    <a:pt x="346" y="6"/>
                    <a:pt x="311" y="6"/>
                  </a:cubicBezTo>
                  <a:cubicBezTo>
                    <a:pt x="295" y="2"/>
                    <a:pt x="279" y="0"/>
                    <a:pt x="264"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39"/>
            <p:cNvSpPr/>
            <p:nvPr/>
          </p:nvSpPr>
          <p:spPr>
            <a:xfrm>
              <a:off x="6078100" y="4666375"/>
              <a:ext cx="14475" cy="14475"/>
            </a:xfrm>
            <a:custGeom>
              <a:avLst/>
              <a:gdLst/>
              <a:ahLst/>
              <a:cxnLst/>
              <a:rect l="l" t="t" r="r" b="b"/>
              <a:pathLst>
                <a:path w="579" h="579" extrusionOk="0">
                  <a:moveTo>
                    <a:pt x="289" y="0"/>
                  </a:moveTo>
                  <a:cubicBezTo>
                    <a:pt x="251" y="0"/>
                    <a:pt x="214" y="9"/>
                    <a:pt x="179" y="27"/>
                  </a:cubicBezTo>
                  <a:cubicBezTo>
                    <a:pt x="73" y="73"/>
                    <a:pt x="5" y="176"/>
                    <a:pt x="1" y="290"/>
                  </a:cubicBezTo>
                  <a:lnTo>
                    <a:pt x="12" y="367"/>
                  </a:lnTo>
                  <a:cubicBezTo>
                    <a:pt x="25" y="415"/>
                    <a:pt x="51" y="459"/>
                    <a:pt x="86" y="494"/>
                  </a:cubicBezTo>
                  <a:lnTo>
                    <a:pt x="146" y="540"/>
                  </a:lnTo>
                  <a:cubicBezTo>
                    <a:pt x="190" y="565"/>
                    <a:pt x="240" y="578"/>
                    <a:pt x="291" y="578"/>
                  </a:cubicBezTo>
                  <a:cubicBezTo>
                    <a:pt x="294" y="578"/>
                    <a:pt x="298" y="578"/>
                    <a:pt x="302" y="578"/>
                  </a:cubicBezTo>
                  <a:cubicBezTo>
                    <a:pt x="336" y="578"/>
                    <a:pt x="371" y="569"/>
                    <a:pt x="401" y="554"/>
                  </a:cubicBezTo>
                  <a:cubicBezTo>
                    <a:pt x="506" y="508"/>
                    <a:pt x="576" y="404"/>
                    <a:pt x="578" y="290"/>
                  </a:cubicBezTo>
                  <a:lnTo>
                    <a:pt x="567" y="213"/>
                  </a:lnTo>
                  <a:cubicBezTo>
                    <a:pt x="554" y="165"/>
                    <a:pt x="528" y="121"/>
                    <a:pt x="493" y="86"/>
                  </a:cubicBezTo>
                  <a:lnTo>
                    <a:pt x="436" y="40"/>
                  </a:lnTo>
                  <a:cubicBezTo>
                    <a:pt x="390" y="16"/>
                    <a:pt x="341" y="0"/>
                    <a:pt x="289"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39"/>
            <p:cNvSpPr/>
            <p:nvPr/>
          </p:nvSpPr>
          <p:spPr>
            <a:xfrm>
              <a:off x="6101825" y="4675875"/>
              <a:ext cx="15125" cy="15075"/>
            </a:xfrm>
            <a:custGeom>
              <a:avLst/>
              <a:gdLst/>
              <a:ahLst/>
              <a:cxnLst/>
              <a:rect l="l" t="t" r="r" b="b"/>
              <a:pathLst>
                <a:path w="605" h="603" extrusionOk="0">
                  <a:moveTo>
                    <a:pt x="301" y="0"/>
                  </a:moveTo>
                  <a:cubicBezTo>
                    <a:pt x="137" y="2"/>
                    <a:pt x="5" y="136"/>
                    <a:pt x="1" y="301"/>
                  </a:cubicBezTo>
                  <a:lnTo>
                    <a:pt x="12" y="382"/>
                  </a:lnTo>
                  <a:cubicBezTo>
                    <a:pt x="25" y="433"/>
                    <a:pt x="51" y="477"/>
                    <a:pt x="88" y="514"/>
                  </a:cubicBezTo>
                  <a:lnTo>
                    <a:pt x="150" y="562"/>
                  </a:lnTo>
                  <a:cubicBezTo>
                    <a:pt x="196" y="589"/>
                    <a:pt x="249" y="602"/>
                    <a:pt x="301" y="602"/>
                  </a:cubicBezTo>
                  <a:cubicBezTo>
                    <a:pt x="305" y="602"/>
                    <a:pt x="309" y="602"/>
                    <a:pt x="313" y="602"/>
                  </a:cubicBezTo>
                  <a:cubicBezTo>
                    <a:pt x="349" y="602"/>
                    <a:pt x="384" y="593"/>
                    <a:pt x="418" y="576"/>
                  </a:cubicBezTo>
                  <a:cubicBezTo>
                    <a:pt x="490" y="549"/>
                    <a:pt x="550" y="490"/>
                    <a:pt x="576" y="417"/>
                  </a:cubicBezTo>
                  <a:cubicBezTo>
                    <a:pt x="596" y="380"/>
                    <a:pt x="604" y="341"/>
                    <a:pt x="604" y="301"/>
                  </a:cubicBezTo>
                  <a:lnTo>
                    <a:pt x="594" y="220"/>
                  </a:lnTo>
                  <a:cubicBezTo>
                    <a:pt x="578" y="169"/>
                    <a:pt x="552" y="125"/>
                    <a:pt x="514" y="88"/>
                  </a:cubicBezTo>
                  <a:lnTo>
                    <a:pt x="455" y="40"/>
                  </a:lnTo>
                  <a:cubicBezTo>
                    <a:pt x="409" y="13"/>
                    <a:pt x="356" y="0"/>
                    <a:pt x="301"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39"/>
            <p:cNvSpPr/>
            <p:nvPr/>
          </p:nvSpPr>
          <p:spPr>
            <a:xfrm>
              <a:off x="6072975" y="4695800"/>
              <a:ext cx="72525" cy="33000"/>
            </a:xfrm>
            <a:custGeom>
              <a:avLst/>
              <a:gdLst/>
              <a:ahLst/>
              <a:cxnLst/>
              <a:rect l="l" t="t" r="r" b="b"/>
              <a:pathLst>
                <a:path w="2901" h="1320" extrusionOk="0">
                  <a:moveTo>
                    <a:pt x="2811" y="1"/>
                  </a:moveTo>
                  <a:cubicBezTo>
                    <a:pt x="2794" y="1"/>
                    <a:pt x="2777" y="7"/>
                    <a:pt x="2762" y="22"/>
                  </a:cubicBezTo>
                  <a:cubicBezTo>
                    <a:pt x="2615" y="178"/>
                    <a:pt x="2512" y="350"/>
                    <a:pt x="2329" y="475"/>
                  </a:cubicBezTo>
                  <a:cubicBezTo>
                    <a:pt x="2143" y="604"/>
                    <a:pt x="1932" y="699"/>
                    <a:pt x="1726" y="795"/>
                  </a:cubicBezTo>
                  <a:cubicBezTo>
                    <a:pt x="1323" y="981"/>
                    <a:pt x="871" y="1159"/>
                    <a:pt x="417" y="1159"/>
                  </a:cubicBezTo>
                  <a:cubicBezTo>
                    <a:pt x="306" y="1159"/>
                    <a:pt x="195" y="1148"/>
                    <a:pt x="85" y="1125"/>
                  </a:cubicBezTo>
                  <a:cubicBezTo>
                    <a:pt x="80" y="1123"/>
                    <a:pt x="75" y="1123"/>
                    <a:pt x="70" y="1123"/>
                  </a:cubicBezTo>
                  <a:cubicBezTo>
                    <a:pt x="18" y="1123"/>
                    <a:pt x="0" y="1203"/>
                    <a:pt x="59" y="1221"/>
                  </a:cubicBezTo>
                  <a:lnTo>
                    <a:pt x="56" y="1221"/>
                  </a:lnTo>
                  <a:cubicBezTo>
                    <a:pt x="234" y="1290"/>
                    <a:pt x="413" y="1319"/>
                    <a:pt x="590" y="1319"/>
                  </a:cubicBezTo>
                  <a:cubicBezTo>
                    <a:pt x="1007" y="1319"/>
                    <a:pt x="1421" y="1161"/>
                    <a:pt x="1813" y="993"/>
                  </a:cubicBezTo>
                  <a:cubicBezTo>
                    <a:pt x="2053" y="890"/>
                    <a:pt x="2299" y="787"/>
                    <a:pt x="2512" y="635"/>
                  </a:cubicBezTo>
                  <a:cubicBezTo>
                    <a:pt x="2692" y="505"/>
                    <a:pt x="2901" y="317"/>
                    <a:pt x="2890" y="75"/>
                  </a:cubicBezTo>
                  <a:cubicBezTo>
                    <a:pt x="2888" y="33"/>
                    <a:pt x="2850" y="1"/>
                    <a:pt x="2811"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39"/>
            <p:cNvSpPr/>
            <p:nvPr/>
          </p:nvSpPr>
          <p:spPr>
            <a:xfrm>
              <a:off x="6134175" y="4689975"/>
              <a:ext cx="19675" cy="15300"/>
            </a:xfrm>
            <a:custGeom>
              <a:avLst/>
              <a:gdLst/>
              <a:ahLst/>
              <a:cxnLst/>
              <a:rect l="l" t="t" r="r" b="b"/>
              <a:pathLst>
                <a:path w="787" h="612" extrusionOk="0">
                  <a:moveTo>
                    <a:pt x="393" y="1"/>
                  </a:moveTo>
                  <a:cubicBezTo>
                    <a:pt x="0" y="1"/>
                    <a:pt x="0" y="611"/>
                    <a:pt x="393" y="611"/>
                  </a:cubicBezTo>
                  <a:cubicBezTo>
                    <a:pt x="786" y="611"/>
                    <a:pt x="786" y="1"/>
                    <a:pt x="393"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9" name="Google Shape;1549;p39"/>
          <p:cNvGrpSpPr/>
          <p:nvPr/>
        </p:nvGrpSpPr>
        <p:grpSpPr>
          <a:xfrm>
            <a:off x="8305824" y="4477984"/>
            <a:ext cx="438391" cy="437645"/>
            <a:chOff x="5721625" y="4984150"/>
            <a:chExt cx="196950" cy="196650"/>
          </a:xfrm>
        </p:grpSpPr>
        <p:sp>
          <p:nvSpPr>
            <p:cNvPr id="1550" name="Google Shape;1550;p39"/>
            <p:cNvSpPr/>
            <p:nvPr/>
          </p:nvSpPr>
          <p:spPr>
            <a:xfrm>
              <a:off x="5847225" y="4984150"/>
              <a:ext cx="22325" cy="185825"/>
            </a:xfrm>
            <a:custGeom>
              <a:avLst/>
              <a:gdLst/>
              <a:ahLst/>
              <a:cxnLst/>
              <a:rect l="l" t="t" r="r" b="b"/>
              <a:pathLst>
                <a:path w="893" h="7433" extrusionOk="0">
                  <a:moveTo>
                    <a:pt x="732" y="1"/>
                  </a:moveTo>
                  <a:lnTo>
                    <a:pt x="732" y="1"/>
                  </a:lnTo>
                  <a:cubicBezTo>
                    <a:pt x="181" y="2414"/>
                    <a:pt x="1" y="4898"/>
                    <a:pt x="199" y="7364"/>
                  </a:cubicBezTo>
                  <a:lnTo>
                    <a:pt x="462" y="7432"/>
                  </a:lnTo>
                  <a:cubicBezTo>
                    <a:pt x="803" y="4971"/>
                    <a:pt x="893" y="2480"/>
                    <a:pt x="732"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39"/>
            <p:cNvSpPr/>
            <p:nvPr/>
          </p:nvSpPr>
          <p:spPr>
            <a:xfrm>
              <a:off x="5787275" y="4985750"/>
              <a:ext cx="50100" cy="186200"/>
            </a:xfrm>
            <a:custGeom>
              <a:avLst/>
              <a:gdLst/>
              <a:ahLst/>
              <a:cxnLst/>
              <a:rect l="l" t="t" r="r" b="b"/>
              <a:pathLst>
                <a:path w="2004" h="7448" extrusionOk="0">
                  <a:moveTo>
                    <a:pt x="1" y="0"/>
                  </a:moveTo>
                  <a:lnTo>
                    <a:pt x="1" y="0"/>
                  </a:lnTo>
                  <a:cubicBezTo>
                    <a:pt x="666" y="2447"/>
                    <a:pt x="1294" y="4902"/>
                    <a:pt x="1881" y="7368"/>
                  </a:cubicBezTo>
                  <a:lnTo>
                    <a:pt x="1997" y="7447"/>
                  </a:lnTo>
                  <a:cubicBezTo>
                    <a:pt x="2004" y="5945"/>
                    <a:pt x="1835" y="4448"/>
                    <a:pt x="1496" y="2983"/>
                  </a:cubicBezTo>
                  <a:cubicBezTo>
                    <a:pt x="1239" y="1882"/>
                    <a:pt x="851" y="747"/>
                    <a:pt x="1"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39"/>
            <p:cNvSpPr/>
            <p:nvPr/>
          </p:nvSpPr>
          <p:spPr>
            <a:xfrm>
              <a:off x="5777075" y="5069900"/>
              <a:ext cx="24950" cy="110900"/>
            </a:xfrm>
            <a:custGeom>
              <a:avLst/>
              <a:gdLst/>
              <a:ahLst/>
              <a:cxnLst/>
              <a:rect l="l" t="t" r="r" b="b"/>
              <a:pathLst>
                <a:path w="998" h="4436" extrusionOk="0">
                  <a:moveTo>
                    <a:pt x="688" y="1"/>
                  </a:moveTo>
                  <a:cubicBezTo>
                    <a:pt x="312" y="1453"/>
                    <a:pt x="81" y="2937"/>
                    <a:pt x="0" y="4435"/>
                  </a:cubicBezTo>
                  <a:lnTo>
                    <a:pt x="562" y="4231"/>
                  </a:lnTo>
                  <a:cubicBezTo>
                    <a:pt x="857" y="3392"/>
                    <a:pt x="905" y="2489"/>
                    <a:pt x="951" y="1602"/>
                  </a:cubicBezTo>
                  <a:cubicBezTo>
                    <a:pt x="980" y="1053"/>
                    <a:pt x="997" y="458"/>
                    <a:pt x="688" y="1"/>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39"/>
            <p:cNvSpPr/>
            <p:nvPr/>
          </p:nvSpPr>
          <p:spPr>
            <a:xfrm>
              <a:off x="5721625" y="5011325"/>
              <a:ext cx="47775" cy="157175"/>
            </a:xfrm>
            <a:custGeom>
              <a:avLst/>
              <a:gdLst/>
              <a:ahLst/>
              <a:cxnLst/>
              <a:rect l="l" t="t" r="r" b="b"/>
              <a:pathLst>
                <a:path w="1911" h="6287" extrusionOk="0">
                  <a:moveTo>
                    <a:pt x="59" y="1"/>
                  </a:moveTo>
                  <a:lnTo>
                    <a:pt x="59" y="1"/>
                  </a:lnTo>
                  <a:cubicBezTo>
                    <a:pt x="26" y="1349"/>
                    <a:pt x="0" y="2735"/>
                    <a:pt x="452" y="4006"/>
                  </a:cubicBezTo>
                  <a:cubicBezTo>
                    <a:pt x="727" y="4775"/>
                    <a:pt x="1173" y="5487"/>
                    <a:pt x="1353" y="6284"/>
                  </a:cubicBezTo>
                  <a:lnTo>
                    <a:pt x="1770" y="6286"/>
                  </a:lnTo>
                  <a:cubicBezTo>
                    <a:pt x="1900" y="5987"/>
                    <a:pt x="1911" y="5651"/>
                    <a:pt x="1902" y="5326"/>
                  </a:cubicBezTo>
                  <a:cubicBezTo>
                    <a:pt x="1845" y="3405"/>
                    <a:pt x="1204" y="1547"/>
                    <a:pt x="59"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39"/>
            <p:cNvSpPr/>
            <p:nvPr/>
          </p:nvSpPr>
          <p:spPr>
            <a:xfrm>
              <a:off x="5877750" y="5044825"/>
              <a:ext cx="40825" cy="129000"/>
            </a:xfrm>
            <a:custGeom>
              <a:avLst/>
              <a:gdLst/>
              <a:ahLst/>
              <a:cxnLst/>
              <a:rect l="l" t="t" r="r" b="b"/>
              <a:pathLst>
                <a:path w="1633" h="5160" extrusionOk="0">
                  <a:moveTo>
                    <a:pt x="1213" y="0"/>
                  </a:moveTo>
                  <a:lnTo>
                    <a:pt x="1213" y="0"/>
                  </a:lnTo>
                  <a:cubicBezTo>
                    <a:pt x="974" y="907"/>
                    <a:pt x="737" y="1812"/>
                    <a:pt x="497" y="2719"/>
                  </a:cubicBezTo>
                  <a:cubicBezTo>
                    <a:pt x="374" y="3185"/>
                    <a:pt x="249" y="3655"/>
                    <a:pt x="225" y="4136"/>
                  </a:cubicBezTo>
                  <a:cubicBezTo>
                    <a:pt x="205" y="4491"/>
                    <a:pt x="229" y="4887"/>
                    <a:pt x="1" y="5159"/>
                  </a:cubicBezTo>
                  <a:lnTo>
                    <a:pt x="447" y="5027"/>
                  </a:lnTo>
                  <a:cubicBezTo>
                    <a:pt x="1352" y="3541"/>
                    <a:pt x="1633" y="1689"/>
                    <a:pt x="1213" y="0"/>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 name="Picture 6" descr="A picture containing food&#10;&#10;Description automatically generated">
            <a:extLst>
              <a:ext uri="{FF2B5EF4-FFF2-40B4-BE49-F238E27FC236}">
                <a16:creationId xmlns:a16="http://schemas.microsoft.com/office/drawing/2014/main" id="{205DDB4B-41F2-484B-BFB9-D50E5F3253BA}"/>
              </a:ext>
            </a:extLst>
          </p:cNvPr>
          <p:cNvPicPr>
            <a:picLocks noChangeAspect="1"/>
          </p:cNvPicPr>
          <p:nvPr/>
        </p:nvPicPr>
        <p:blipFill>
          <a:blip r:embed="rId3"/>
          <a:stretch>
            <a:fillRect/>
          </a:stretch>
        </p:blipFill>
        <p:spPr>
          <a:xfrm>
            <a:off x="975557" y="437291"/>
            <a:ext cx="3750066" cy="3750066"/>
          </a:xfrm>
          <a:prstGeom prst="rect">
            <a:avLst/>
          </a:prstGeom>
        </p:spPr>
      </p:pic>
      <p:pic>
        <p:nvPicPr>
          <p:cNvPr id="9" name="Picture 8" descr="A close up of text on a white background&#10;&#10;Description automatically generated">
            <a:extLst>
              <a:ext uri="{FF2B5EF4-FFF2-40B4-BE49-F238E27FC236}">
                <a16:creationId xmlns:a16="http://schemas.microsoft.com/office/drawing/2014/main" id="{FF6305C0-829A-484B-86B7-0F75132241BD}"/>
              </a:ext>
            </a:extLst>
          </p:cNvPr>
          <p:cNvPicPr>
            <a:picLocks noChangeAspect="1"/>
          </p:cNvPicPr>
          <p:nvPr/>
        </p:nvPicPr>
        <p:blipFill>
          <a:blip r:embed="rId4"/>
          <a:stretch>
            <a:fillRect/>
          </a:stretch>
        </p:blipFill>
        <p:spPr>
          <a:xfrm>
            <a:off x="4872848" y="1004986"/>
            <a:ext cx="3253385" cy="3253385"/>
          </a:xfrm>
          <a:prstGeom prst="rect">
            <a:avLst/>
          </a:prstGeom>
        </p:spPr>
      </p:pic>
    </p:spTree>
    <p:extLst>
      <p:ext uri="{BB962C8B-B14F-4D97-AF65-F5344CB8AC3E}">
        <p14:creationId xmlns:p14="http://schemas.microsoft.com/office/powerpoint/2010/main" val="11803718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09"/>
        <p:cNvGrpSpPr/>
        <p:nvPr/>
      </p:nvGrpSpPr>
      <p:grpSpPr>
        <a:xfrm>
          <a:off x="0" y="0"/>
          <a:ext cx="0" cy="0"/>
          <a:chOff x="0" y="0"/>
          <a:chExt cx="0" cy="0"/>
        </a:xfrm>
      </p:grpSpPr>
      <p:grpSp>
        <p:nvGrpSpPr>
          <p:cNvPr id="3710" name="Google Shape;3710;p59"/>
          <p:cNvGrpSpPr/>
          <p:nvPr/>
        </p:nvGrpSpPr>
        <p:grpSpPr>
          <a:xfrm>
            <a:off x="-5430" y="913543"/>
            <a:ext cx="4161250" cy="4213261"/>
            <a:chOff x="5089725" y="1215800"/>
            <a:chExt cx="924325" cy="852075"/>
          </a:xfrm>
        </p:grpSpPr>
        <p:sp>
          <p:nvSpPr>
            <p:cNvPr id="3711" name="Google Shape;3711;p59"/>
            <p:cNvSpPr/>
            <p:nvPr/>
          </p:nvSpPr>
          <p:spPr>
            <a:xfrm>
              <a:off x="5089725" y="1215800"/>
              <a:ext cx="924325" cy="852075"/>
            </a:xfrm>
            <a:custGeom>
              <a:avLst/>
              <a:gdLst/>
              <a:ahLst/>
              <a:cxnLst/>
              <a:rect l="l" t="t" r="r" b="b"/>
              <a:pathLst>
                <a:path w="36973" h="34083" extrusionOk="0">
                  <a:moveTo>
                    <a:pt x="2102" y="0"/>
                  </a:moveTo>
                  <a:cubicBezTo>
                    <a:pt x="2032" y="0"/>
                    <a:pt x="1955" y="7"/>
                    <a:pt x="1870" y="23"/>
                  </a:cubicBezTo>
                  <a:cubicBezTo>
                    <a:pt x="1222" y="143"/>
                    <a:pt x="642" y="987"/>
                    <a:pt x="423" y="1553"/>
                  </a:cubicBezTo>
                  <a:cubicBezTo>
                    <a:pt x="75" y="2457"/>
                    <a:pt x="230" y="3421"/>
                    <a:pt x="114" y="4360"/>
                  </a:cubicBezTo>
                  <a:cubicBezTo>
                    <a:pt x="1" y="5269"/>
                    <a:pt x="131" y="6019"/>
                    <a:pt x="507" y="6874"/>
                  </a:cubicBezTo>
                  <a:cubicBezTo>
                    <a:pt x="1320" y="8727"/>
                    <a:pt x="2884" y="10200"/>
                    <a:pt x="4569" y="11270"/>
                  </a:cubicBezTo>
                  <a:cubicBezTo>
                    <a:pt x="6960" y="12789"/>
                    <a:pt x="9692" y="13708"/>
                    <a:pt x="12078" y="15235"/>
                  </a:cubicBezTo>
                  <a:cubicBezTo>
                    <a:pt x="12977" y="15811"/>
                    <a:pt x="13839" y="16487"/>
                    <a:pt x="14413" y="17388"/>
                  </a:cubicBezTo>
                  <a:cubicBezTo>
                    <a:pt x="14954" y="18236"/>
                    <a:pt x="15206" y="19233"/>
                    <a:pt x="15407" y="20218"/>
                  </a:cubicBezTo>
                  <a:cubicBezTo>
                    <a:pt x="15633" y="21321"/>
                    <a:pt x="15806" y="22433"/>
                    <a:pt x="15925" y="23553"/>
                  </a:cubicBezTo>
                  <a:cubicBezTo>
                    <a:pt x="16092" y="25114"/>
                    <a:pt x="16176" y="26757"/>
                    <a:pt x="17001" y="28094"/>
                  </a:cubicBezTo>
                  <a:cubicBezTo>
                    <a:pt x="18548" y="30603"/>
                    <a:pt x="22135" y="31711"/>
                    <a:pt x="24845" y="32298"/>
                  </a:cubicBezTo>
                  <a:cubicBezTo>
                    <a:pt x="26935" y="32750"/>
                    <a:pt x="29213" y="33477"/>
                    <a:pt x="31375" y="33539"/>
                  </a:cubicBezTo>
                  <a:cubicBezTo>
                    <a:pt x="31968" y="33556"/>
                    <a:pt x="34299" y="34082"/>
                    <a:pt x="35741" y="34082"/>
                  </a:cubicBezTo>
                  <a:cubicBezTo>
                    <a:pt x="36471" y="34082"/>
                    <a:pt x="36973" y="33947"/>
                    <a:pt x="36905" y="33542"/>
                  </a:cubicBezTo>
                  <a:cubicBezTo>
                    <a:pt x="36892" y="33463"/>
                    <a:pt x="36872" y="33385"/>
                    <a:pt x="36847" y="33307"/>
                  </a:cubicBezTo>
                  <a:cubicBezTo>
                    <a:pt x="36324" y="31731"/>
                    <a:pt x="33376" y="30949"/>
                    <a:pt x="32089" y="30502"/>
                  </a:cubicBezTo>
                  <a:cubicBezTo>
                    <a:pt x="30978" y="30116"/>
                    <a:pt x="29852" y="29801"/>
                    <a:pt x="28775" y="29336"/>
                  </a:cubicBezTo>
                  <a:cubicBezTo>
                    <a:pt x="27511" y="28790"/>
                    <a:pt x="26494" y="27827"/>
                    <a:pt x="25515" y="26885"/>
                  </a:cubicBezTo>
                  <a:lnTo>
                    <a:pt x="23394" y="24847"/>
                  </a:lnTo>
                  <a:cubicBezTo>
                    <a:pt x="23200" y="24660"/>
                    <a:pt x="22999" y="24465"/>
                    <a:pt x="22903" y="24214"/>
                  </a:cubicBezTo>
                  <a:cubicBezTo>
                    <a:pt x="22817" y="23994"/>
                    <a:pt x="22821" y="23751"/>
                    <a:pt x="22822" y="23515"/>
                  </a:cubicBezTo>
                  <a:cubicBezTo>
                    <a:pt x="22838" y="21603"/>
                    <a:pt x="22737" y="19692"/>
                    <a:pt x="22518" y="17793"/>
                  </a:cubicBezTo>
                  <a:cubicBezTo>
                    <a:pt x="22396" y="16731"/>
                    <a:pt x="22236" y="15668"/>
                    <a:pt x="21899" y="14656"/>
                  </a:cubicBezTo>
                  <a:cubicBezTo>
                    <a:pt x="20943" y="11786"/>
                    <a:pt x="18593" y="9509"/>
                    <a:pt x="15857" y="8217"/>
                  </a:cubicBezTo>
                  <a:cubicBezTo>
                    <a:pt x="12677" y="6716"/>
                    <a:pt x="8892" y="6366"/>
                    <a:pt x="6223" y="3896"/>
                  </a:cubicBezTo>
                  <a:cubicBezTo>
                    <a:pt x="5585" y="3305"/>
                    <a:pt x="5136" y="2990"/>
                    <a:pt x="4319" y="2707"/>
                  </a:cubicBezTo>
                  <a:cubicBezTo>
                    <a:pt x="3641" y="2472"/>
                    <a:pt x="3298" y="2296"/>
                    <a:pt x="3084" y="1562"/>
                  </a:cubicBezTo>
                  <a:cubicBezTo>
                    <a:pt x="2898" y="919"/>
                    <a:pt x="2892" y="0"/>
                    <a:pt x="2102" y="0"/>
                  </a:cubicBezTo>
                  <a:close/>
                </a:path>
              </a:pathLst>
            </a:custGeom>
            <a:solidFill>
              <a:srgbClr val="F46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59"/>
            <p:cNvSpPr/>
            <p:nvPr/>
          </p:nvSpPr>
          <p:spPr>
            <a:xfrm>
              <a:off x="5385825" y="1497625"/>
              <a:ext cx="16400" cy="7425"/>
            </a:xfrm>
            <a:custGeom>
              <a:avLst/>
              <a:gdLst/>
              <a:ahLst/>
              <a:cxnLst/>
              <a:rect l="l" t="t" r="r" b="b"/>
              <a:pathLst>
                <a:path w="656" h="297" extrusionOk="0">
                  <a:moveTo>
                    <a:pt x="79" y="0"/>
                  </a:moveTo>
                  <a:cubicBezTo>
                    <a:pt x="48" y="0"/>
                    <a:pt x="15" y="31"/>
                    <a:pt x="8" y="59"/>
                  </a:cubicBezTo>
                  <a:cubicBezTo>
                    <a:pt x="0" y="90"/>
                    <a:pt x="12" y="137"/>
                    <a:pt x="45" y="151"/>
                  </a:cubicBezTo>
                  <a:cubicBezTo>
                    <a:pt x="71" y="164"/>
                    <a:pt x="96" y="175"/>
                    <a:pt x="121" y="184"/>
                  </a:cubicBezTo>
                  <a:cubicBezTo>
                    <a:pt x="143" y="191"/>
                    <a:pt x="165" y="196"/>
                    <a:pt x="187" y="202"/>
                  </a:cubicBezTo>
                  <a:lnTo>
                    <a:pt x="320" y="240"/>
                  </a:lnTo>
                  <a:cubicBezTo>
                    <a:pt x="363" y="253"/>
                    <a:pt x="407" y="267"/>
                    <a:pt x="452" y="276"/>
                  </a:cubicBezTo>
                  <a:lnTo>
                    <a:pt x="518" y="288"/>
                  </a:lnTo>
                  <a:cubicBezTo>
                    <a:pt x="535" y="293"/>
                    <a:pt x="551" y="295"/>
                    <a:pt x="568" y="297"/>
                  </a:cubicBezTo>
                  <a:cubicBezTo>
                    <a:pt x="591" y="294"/>
                    <a:pt x="614" y="284"/>
                    <a:pt x="630" y="268"/>
                  </a:cubicBezTo>
                  <a:cubicBezTo>
                    <a:pt x="648" y="250"/>
                    <a:pt x="655" y="224"/>
                    <a:pt x="648" y="201"/>
                  </a:cubicBezTo>
                  <a:cubicBezTo>
                    <a:pt x="643" y="178"/>
                    <a:pt x="628" y="158"/>
                    <a:pt x="608" y="146"/>
                  </a:cubicBezTo>
                  <a:cubicBezTo>
                    <a:pt x="594" y="138"/>
                    <a:pt x="581" y="132"/>
                    <a:pt x="566" y="127"/>
                  </a:cubicBezTo>
                  <a:lnTo>
                    <a:pt x="501" y="104"/>
                  </a:lnTo>
                  <a:cubicBezTo>
                    <a:pt x="459" y="89"/>
                    <a:pt x="412" y="78"/>
                    <a:pt x="368" y="66"/>
                  </a:cubicBezTo>
                  <a:lnTo>
                    <a:pt x="236" y="31"/>
                  </a:lnTo>
                  <a:cubicBezTo>
                    <a:pt x="216" y="25"/>
                    <a:pt x="194" y="19"/>
                    <a:pt x="172" y="13"/>
                  </a:cubicBezTo>
                  <a:cubicBezTo>
                    <a:pt x="143" y="8"/>
                    <a:pt x="114" y="3"/>
                    <a:pt x="86" y="1"/>
                  </a:cubicBezTo>
                  <a:cubicBezTo>
                    <a:pt x="83" y="0"/>
                    <a:pt x="81" y="0"/>
                    <a:pt x="79"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59"/>
            <p:cNvSpPr/>
            <p:nvPr/>
          </p:nvSpPr>
          <p:spPr>
            <a:xfrm>
              <a:off x="5385250" y="1497000"/>
              <a:ext cx="5500" cy="5375"/>
            </a:xfrm>
            <a:custGeom>
              <a:avLst/>
              <a:gdLst/>
              <a:ahLst/>
              <a:cxnLst/>
              <a:rect l="l" t="t" r="r" b="b"/>
              <a:pathLst>
                <a:path w="220" h="215" extrusionOk="0">
                  <a:moveTo>
                    <a:pt x="110" y="0"/>
                  </a:moveTo>
                  <a:cubicBezTo>
                    <a:pt x="53" y="0"/>
                    <a:pt x="0" y="50"/>
                    <a:pt x="3" y="107"/>
                  </a:cubicBezTo>
                  <a:cubicBezTo>
                    <a:pt x="4" y="166"/>
                    <a:pt x="51" y="213"/>
                    <a:pt x="110" y="214"/>
                  </a:cubicBezTo>
                  <a:cubicBezTo>
                    <a:pt x="165" y="214"/>
                    <a:pt x="219" y="165"/>
                    <a:pt x="217" y="107"/>
                  </a:cubicBezTo>
                  <a:cubicBezTo>
                    <a:pt x="216" y="49"/>
                    <a:pt x="168" y="2"/>
                    <a:pt x="110"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59"/>
            <p:cNvSpPr/>
            <p:nvPr/>
          </p:nvSpPr>
          <p:spPr>
            <a:xfrm>
              <a:off x="5409075" y="1495700"/>
              <a:ext cx="26500" cy="7300"/>
            </a:xfrm>
            <a:custGeom>
              <a:avLst/>
              <a:gdLst/>
              <a:ahLst/>
              <a:cxnLst/>
              <a:rect l="l" t="t" r="r" b="b"/>
              <a:pathLst>
                <a:path w="1060" h="292" extrusionOk="0">
                  <a:moveTo>
                    <a:pt x="57" y="0"/>
                  </a:moveTo>
                  <a:cubicBezTo>
                    <a:pt x="30" y="0"/>
                    <a:pt x="8" y="26"/>
                    <a:pt x="5" y="50"/>
                  </a:cubicBezTo>
                  <a:cubicBezTo>
                    <a:pt x="1" y="79"/>
                    <a:pt x="18" y="105"/>
                    <a:pt x="45" y="113"/>
                  </a:cubicBezTo>
                  <a:lnTo>
                    <a:pt x="45" y="112"/>
                  </a:lnTo>
                  <a:cubicBezTo>
                    <a:pt x="166" y="144"/>
                    <a:pt x="288" y="172"/>
                    <a:pt x="411" y="197"/>
                  </a:cubicBezTo>
                  <a:cubicBezTo>
                    <a:pt x="474" y="210"/>
                    <a:pt x="536" y="225"/>
                    <a:pt x="599" y="235"/>
                  </a:cubicBezTo>
                  <a:cubicBezTo>
                    <a:pt x="661" y="247"/>
                    <a:pt x="722" y="255"/>
                    <a:pt x="784" y="264"/>
                  </a:cubicBezTo>
                  <a:cubicBezTo>
                    <a:pt x="851" y="275"/>
                    <a:pt x="919" y="291"/>
                    <a:pt x="988" y="291"/>
                  </a:cubicBezTo>
                  <a:cubicBezTo>
                    <a:pt x="994" y="291"/>
                    <a:pt x="1000" y="291"/>
                    <a:pt x="1007" y="291"/>
                  </a:cubicBezTo>
                  <a:cubicBezTo>
                    <a:pt x="1029" y="290"/>
                    <a:pt x="1048" y="275"/>
                    <a:pt x="1054" y="254"/>
                  </a:cubicBezTo>
                  <a:cubicBezTo>
                    <a:pt x="1060" y="232"/>
                    <a:pt x="1050" y="209"/>
                    <a:pt x="1031" y="197"/>
                  </a:cubicBezTo>
                  <a:cubicBezTo>
                    <a:pt x="1016" y="189"/>
                    <a:pt x="1000" y="182"/>
                    <a:pt x="982" y="177"/>
                  </a:cubicBezTo>
                  <a:cubicBezTo>
                    <a:pt x="969" y="172"/>
                    <a:pt x="953" y="169"/>
                    <a:pt x="938" y="165"/>
                  </a:cubicBezTo>
                  <a:lnTo>
                    <a:pt x="843" y="143"/>
                  </a:lnTo>
                  <a:lnTo>
                    <a:pt x="659" y="100"/>
                  </a:lnTo>
                  <a:cubicBezTo>
                    <a:pt x="597" y="86"/>
                    <a:pt x="534" y="77"/>
                    <a:pt x="471" y="65"/>
                  </a:cubicBezTo>
                  <a:cubicBezTo>
                    <a:pt x="409" y="54"/>
                    <a:pt x="346" y="42"/>
                    <a:pt x="284" y="32"/>
                  </a:cubicBezTo>
                  <a:cubicBezTo>
                    <a:pt x="210" y="20"/>
                    <a:pt x="135" y="10"/>
                    <a:pt x="62" y="1"/>
                  </a:cubicBezTo>
                  <a:cubicBezTo>
                    <a:pt x="60" y="0"/>
                    <a:pt x="58" y="0"/>
                    <a:pt x="57"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59"/>
            <p:cNvSpPr/>
            <p:nvPr/>
          </p:nvSpPr>
          <p:spPr>
            <a:xfrm>
              <a:off x="5707700" y="1939300"/>
              <a:ext cx="26500" cy="13475"/>
            </a:xfrm>
            <a:custGeom>
              <a:avLst/>
              <a:gdLst/>
              <a:ahLst/>
              <a:cxnLst/>
              <a:rect l="l" t="t" r="r" b="b"/>
              <a:pathLst>
                <a:path w="1060" h="539" extrusionOk="0">
                  <a:moveTo>
                    <a:pt x="826" y="340"/>
                  </a:moveTo>
                  <a:cubicBezTo>
                    <a:pt x="828" y="340"/>
                    <a:pt x="829" y="341"/>
                    <a:pt x="829" y="341"/>
                  </a:cubicBezTo>
                  <a:cubicBezTo>
                    <a:pt x="829" y="341"/>
                    <a:pt x="828" y="340"/>
                    <a:pt x="826" y="340"/>
                  </a:cubicBezTo>
                  <a:close/>
                  <a:moveTo>
                    <a:pt x="98" y="1"/>
                  </a:moveTo>
                  <a:cubicBezTo>
                    <a:pt x="38" y="1"/>
                    <a:pt x="0" y="89"/>
                    <a:pt x="64" y="130"/>
                  </a:cubicBezTo>
                  <a:lnTo>
                    <a:pt x="62" y="129"/>
                  </a:lnTo>
                  <a:lnTo>
                    <a:pt x="62" y="129"/>
                  </a:lnTo>
                  <a:cubicBezTo>
                    <a:pt x="172" y="199"/>
                    <a:pt x="286" y="263"/>
                    <a:pt x="403" y="321"/>
                  </a:cubicBezTo>
                  <a:cubicBezTo>
                    <a:pt x="523" y="381"/>
                    <a:pt x="646" y="434"/>
                    <a:pt x="773" y="480"/>
                  </a:cubicBezTo>
                  <a:cubicBezTo>
                    <a:pt x="806" y="491"/>
                    <a:pt x="841" y="503"/>
                    <a:pt x="876" y="514"/>
                  </a:cubicBezTo>
                  <a:cubicBezTo>
                    <a:pt x="892" y="520"/>
                    <a:pt x="910" y="525"/>
                    <a:pt x="926" y="531"/>
                  </a:cubicBezTo>
                  <a:cubicBezTo>
                    <a:pt x="949" y="536"/>
                    <a:pt x="972" y="539"/>
                    <a:pt x="995" y="539"/>
                  </a:cubicBezTo>
                  <a:cubicBezTo>
                    <a:pt x="1022" y="539"/>
                    <a:pt x="1046" y="521"/>
                    <a:pt x="1052" y="496"/>
                  </a:cubicBezTo>
                  <a:cubicBezTo>
                    <a:pt x="1059" y="470"/>
                    <a:pt x="1048" y="443"/>
                    <a:pt x="1026" y="429"/>
                  </a:cubicBezTo>
                  <a:cubicBezTo>
                    <a:pt x="1011" y="418"/>
                    <a:pt x="994" y="407"/>
                    <a:pt x="976" y="400"/>
                  </a:cubicBezTo>
                  <a:cubicBezTo>
                    <a:pt x="961" y="394"/>
                    <a:pt x="945" y="388"/>
                    <a:pt x="930" y="382"/>
                  </a:cubicBezTo>
                  <a:cubicBezTo>
                    <a:pt x="900" y="371"/>
                    <a:pt x="871" y="358"/>
                    <a:pt x="841" y="346"/>
                  </a:cubicBezTo>
                  <a:lnTo>
                    <a:pt x="828" y="341"/>
                  </a:lnTo>
                  <a:cubicBezTo>
                    <a:pt x="828" y="341"/>
                    <a:pt x="826" y="340"/>
                    <a:pt x="824" y="339"/>
                  </a:cubicBezTo>
                  <a:lnTo>
                    <a:pt x="824" y="339"/>
                  </a:lnTo>
                  <a:cubicBezTo>
                    <a:pt x="825" y="339"/>
                    <a:pt x="826" y="339"/>
                    <a:pt x="826" y="340"/>
                  </a:cubicBezTo>
                  <a:lnTo>
                    <a:pt x="826" y="340"/>
                  </a:lnTo>
                  <a:cubicBezTo>
                    <a:pt x="826" y="340"/>
                    <a:pt x="826" y="340"/>
                    <a:pt x="826" y="339"/>
                  </a:cubicBezTo>
                  <a:cubicBezTo>
                    <a:pt x="823" y="339"/>
                    <a:pt x="823" y="338"/>
                    <a:pt x="823" y="338"/>
                  </a:cubicBezTo>
                  <a:lnTo>
                    <a:pt x="823" y="338"/>
                  </a:lnTo>
                  <a:cubicBezTo>
                    <a:pt x="823" y="338"/>
                    <a:pt x="823" y="338"/>
                    <a:pt x="824" y="339"/>
                  </a:cubicBezTo>
                  <a:lnTo>
                    <a:pt x="824" y="339"/>
                  </a:lnTo>
                  <a:cubicBezTo>
                    <a:pt x="823" y="339"/>
                    <a:pt x="822" y="338"/>
                    <a:pt x="822" y="338"/>
                  </a:cubicBezTo>
                  <a:lnTo>
                    <a:pt x="810" y="333"/>
                  </a:lnTo>
                  <a:cubicBezTo>
                    <a:pt x="791" y="324"/>
                    <a:pt x="772" y="316"/>
                    <a:pt x="752" y="308"/>
                  </a:cubicBezTo>
                  <a:lnTo>
                    <a:pt x="709" y="291"/>
                  </a:lnTo>
                  <a:lnTo>
                    <a:pt x="688" y="282"/>
                  </a:lnTo>
                  <a:lnTo>
                    <a:pt x="676" y="277"/>
                  </a:lnTo>
                  <a:cubicBezTo>
                    <a:pt x="557" y="227"/>
                    <a:pt x="442" y="169"/>
                    <a:pt x="327" y="113"/>
                  </a:cubicBezTo>
                  <a:cubicBezTo>
                    <a:pt x="262" y="79"/>
                    <a:pt x="197" y="46"/>
                    <a:pt x="133" y="10"/>
                  </a:cubicBezTo>
                  <a:cubicBezTo>
                    <a:pt x="121" y="4"/>
                    <a:pt x="109" y="1"/>
                    <a:pt x="98"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59"/>
            <p:cNvSpPr/>
            <p:nvPr/>
          </p:nvSpPr>
          <p:spPr>
            <a:xfrm>
              <a:off x="5733500" y="1944150"/>
              <a:ext cx="13125" cy="3900"/>
            </a:xfrm>
            <a:custGeom>
              <a:avLst/>
              <a:gdLst/>
              <a:ahLst/>
              <a:cxnLst/>
              <a:rect l="l" t="t" r="r" b="b"/>
              <a:pathLst>
                <a:path w="525" h="156" extrusionOk="0">
                  <a:moveTo>
                    <a:pt x="55" y="0"/>
                  </a:moveTo>
                  <a:cubicBezTo>
                    <a:pt x="28" y="0"/>
                    <a:pt x="7" y="20"/>
                    <a:pt x="3" y="45"/>
                  </a:cubicBezTo>
                  <a:cubicBezTo>
                    <a:pt x="1" y="69"/>
                    <a:pt x="15" y="99"/>
                    <a:pt x="41" y="103"/>
                  </a:cubicBezTo>
                  <a:lnTo>
                    <a:pt x="245" y="135"/>
                  </a:lnTo>
                  <a:cubicBezTo>
                    <a:pt x="281" y="141"/>
                    <a:pt x="317" y="145"/>
                    <a:pt x="353" y="150"/>
                  </a:cubicBezTo>
                  <a:cubicBezTo>
                    <a:pt x="369" y="154"/>
                    <a:pt x="385" y="155"/>
                    <a:pt x="403" y="156"/>
                  </a:cubicBezTo>
                  <a:cubicBezTo>
                    <a:pt x="421" y="156"/>
                    <a:pt x="441" y="155"/>
                    <a:pt x="459" y="155"/>
                  </a:cubicBezTo>
                  <a:cubicBezTo>
                    <a:pt x="514" y="152"/>
                    <a:pt x="525" y="75"/>
                    <a:pt x="472" y="58"/>
                  </a:cubicBezTo>
                  <a:lnTo>
                    <a:pt x="421" y="44"/>
                  </a:lnTo>
                  <a:cubicBezTo>
                    <a:pt x="401" y="38"/>
                    <a:pt x="381" y="35"/>
                    <a:pt x="360" y="34"/>
                  </a:cubicBezTo>
                  <a:cubicBezTo>
                    <a:pt x="327" y="29"/>
                    <a:pt x="293" y="26"/>
                    <a:pt x="261" y="22"/>
                  </a:cubicBezTo>
                  <a:lnTo>
                    <a:pt x="55" y="0"/>
                  </a:ln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32" name="Google Shape;3732;p59"/>
          <p:cNvSpPr txBox="1">
            <a:spLocks noGrp="1"/>
          </p:cNvSpPr>
          <p:nvPr>
            <p:ph type="ctrTitle"/>
          </p:nvPr>
        </p:nvSpPr>
        <p:spPr>
          <a:xfrm flipH="1">
            <a:off x="1325250" y="-211950"/>
            <a:ext cx="6493500" cy="1887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dirty="0"/>
              <a:t>Thanks!</a:t>
            </a:r>
            <a:endParaRPr dirty="0"/>
          </a:p>
        </p:txBody>
      </p:sp>
      <p:sp>
        <p:nvSpPr>
          <p:cNvPr id="3733" name="Google Shape;3733;p59"/>
          <p:cNvSpPr txBox="1">
            <a:spLocks noGrp="1"/>
          </p:cNvSpPr>
          <p:nvPr>
            <p:ph type="subTitle" idx="1"/>
          </p:nvPr>
        </p:nvSpPr>
        <p:spPr>
          <a:xfrm flipH="1">
            <a:off x="2923175" y="1865213"/>
            <a:ext cx="3297600" cy="670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s" sz="1200" dirty="0"/>
              <a:t>Does anyone have any questions?</a:t>
            </a:r>
            <a:endParaRPr sz="1200" dirty="0"/>
          </a:p>
          <a:p>
            <a:pPr marL="0" lvl="0" indent="0" algn="ctr" rtl="0">
              <a:spcBef>
                <a:spcPts val="0"/>
              </a:spcBef>
              <a:spcAft>
                <a:spcPts val="0"/>
              </a:spcAft>
              <a:buClr>
                <a:schemeClr val="dk1"/>
              </a:buClr>
              <a:buSzPts val="1100"/>
              <a:buFont typeface="Arial"/>
              <a:buNone/>
            </a:pPr>
            <a:endParaRPr sz="1200" dirty="0"/>
          </a:p>
          <a:p>
            <a:pPr marL="0" lvl="0" indent="0" algn="ctr" rtl="0">
              <a:spcBef>
                <a:spcPts val="0"/>
              </a:spcBef>
              <a:spcAft>
                <a:spcPts val="0"/>
              </a:spcAft>
              <a:buClr>
                <a:schemeClr val="dk1"/>
              </a:buClr>
              <a:buSzPts val="1100"/>
              <a:buFont typeface="Arial"/>
              <a:buNone/>
            </a:pPr>
            <a:r>
              <a:rPr lang="en-US" sz="1200" dirty="0"/>
              <a:t>Cherise.Shockley@gmail.com</a:t>
            </a:r>
          </a:p>
          <a:p>
            <a:pPr marL="0" lvl="0" indent="0" algn="ctr" rtl="0">
              <a:spcBef>
                <a:spcPts val="0"/>
              </a:spcBef>
              <a:spcAft>
                <a:spcPts val="0"/>
              </a:spcAft>
              <a:buClr>
                <a:schemeClr val="dk1"/>
              </a:buClr>
              <a:buSzPts val="1100"/>
              <a:buFont typeface="Arial"/>
              <a:buNone/>
            </a:pPr>
            <a:endParaRPr sz="1200" dirty="0"/>
          </a:p>
          <a:p>
            <a:pPr marL="0" lvl="0" indent="0" algn="ctr" rtl="0">
              <a:spcBef>
                <a:spcPts val="0"/>
              </a:spcBef>
              <a:spcAft>
                <a:spcPts val="0"/>
              </a:spcAft>
              <a:buClr>
                <a:schemeClr val="dk1"/>
              </a:buClr>
              <a:buSzPts val="1100"/>
              <a:buFont typeface="Arial"/>
              <a:buNone/>
            </a:pPr>
            <a:r>
              <a:rPr lang="en-US" sz="1200" dirty="0"/>
              <a:t>Twitter and Instagram: @</a:t>
            </a:r>
            <a:r>
              <a:rPr lang="en-US" sz="1200" dirty="0" err="1"/>
              <a:t>SweeterCherise</a:t>
            </a:r>
            <a:endParaRPr sz="1200" dirty="0"/>
          </a:p>
        </p:txBody>
      </p:sp>
      <p:cxnSp>
        <p:nvCxnSpPr>
          <p:cNvPr id="3734" name="Google Shape;3734;p59"/>
          <p:cNvCxnSpPr/>
          <p:nvPr/>
        </p:nvCxnSpPr>
        <p:spPr>
          <a:xfrm>
            <a:off x="3267150" y="1639775"/>
            <a:ext cx="2609700" cy="0"/>
          </a:xfrm>
          <a:prstGeom prst="straightConnector1">
            <a:avLst/>
          </a:prstGeom>
          <a:noFill/>
          <a:ln w="19050" cap="flat" cmpd="sng">
            <a:solidFill>
              <a:schemeClr val="accent1"/>
            </a:solidFill>
            <a:prstDash val="dash"/>
            <a:round/>
            <a:headEnd type="none" w="med" len="med"/>
            <a:tailEnd type="none" w="med" len="med"/>
          </a:ln>
        </p:spPr>
      </p:cxnSp>
      <p:grpSp>
        <p:nvGrpSpPr>
          <p:cNvPr id="3809" name="Google Shape;3809;p59"/>
          <p:cNvGrpSpPr/>
          <p:nvPr/>
        </p:nvGrpSpPr>
        <p:grpSpPr>
          <a:xfrm>
            <a:off x="7700072" y="1082052"/>
            <a:ext cx="1036342" cy="783173"/>
            <a:chOff x="4725044" y="4077175"/>
            <a:chExt cx="398900" cy="347475"/>
          </a:xfrm>
        </p:grpSpPr>
        <p:sp>
          <p:nvSpPr>
            <p:cNvPr id="3810" name="Google Shape;3810;p59"/>
            <p:cNvSpPr/>
            <p:nvPr/>
          </p:nvSpPr>
          <p:spPr>
            <a:xfrm>
              <a:off x="4725044" y="4077175"/>
              <a:ext cx="398900" cy="297393"/>
            </a:xfrm>
            <a:custGeom>
              <a:avLst/>
              <a:gdLst/>
              <a:ahLst/>
              <a:cxnLst/>
              <a:rect l="l" t="t" r="r" b="b"/>
              <a:pathLst>
                <a:path w="15956" h="9319" extrusionOk="0">
                  <a:moveTo>
                    <a:pt x="7919" y="1"/>
                  </a:moveTo>
                  <a:cubicBezTo>
                    <a:pt x="6674" y="1"/>
                    <a:pt x="5425" y="185"/>
                    <a:pt x="4303" y="548"/>
                  </a:cubicBezTo>
                  <a:cubicBezTo>
                    <a:pt x="3756" y="724"/>
                    <a:pt x="3235" y="939"/>
                    <a:pt x="2783" y="1211"/>
                  </a:cubicBezTo>
                  <a:cubicBezTo>
                    <a:pt x="1975" y="1692"/>
                    <a:pt x="1329" y="2406"/>
                    <a:pt x="932" y="3258"/>
                  </a:cubicBezTo>
                  <a:cubicBezTo>
                    <a:pt x="0" y="5237"/>
                    <a:pt x="795" y="7718"/>
                    <a:pt x="3444" y="8773"/>
                  </a:cubicBezTo>
                  <a:cubicBezTo>
                    <a:pt x="4426" y="9163"/>
                    <a:pt x="5521" y="9318"/>
                    <a:pt x="6649" y="9318"/>
                  </a:cubicBezTo>
                  <a:cubicBezTo>
                    <a:pt x="8094" y="9318"/>
                    <a:pt x="9592" y="9063"/>
                    <a:pt x="10975" y="8718"/>
                  </a:cubicBezTo>
                  <a:lnTo>
                    <a:pt x="10975" y="8718"/>
                  </a:lnTo>
                  <a:lnTo>
                    <a:pt x="9264" y="9159"/>
                  </a:lnTo>
                  <a:cubicBezTo>
                    <a:pt x="9282" y="9159"/>
                    <a:pt x="9301" y="9159"/>
                    <a:pt x="9319" y="9159"/>
                  </a:cubicBezTo>
                  <a:cubicBezTo>
                    <a:pt x="12107" y="9159"/>
                    <a:pt x="14699" y="7684"/>
                    <a:pt x="15325" y="5847"/>
                  </a:cubicBezTo>
                  <a:cubicBezTo>
                    <a:pt x="15956" y="3998"/>
                    <a:pt x="14658" y="1956"/>
                    <a:pt x="12336" y="888"/>
                  </a:cubicBezTo>
                  <a:cubicBezTo>
                    <a:pt x="11043" y="293"/>
                    <a:pt x="9484" y="1"/>
                    <a:pt x="7919" y="1"/>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59"/>
            <p:cNvSpPr/>
            <p:nvPr/>
          </p:nvSpPr>
          <p:spPr>
            <a:xfrm>
              <a:off x="4913100" y="4172025"/>
              <a:ext cx="21550" cy="252625"/>
            </a:xfrm>
            <a:custGeom>
              <a:avLst/>
              <a:gdLst/>
              <a:ahLst/>
              <a:cxnLst/>
              <a:rect l="l" t="t" r="r" b="b"/>
              <a:pathLst>
                <a:path w="862" h="10105" extrusionOk="0">
                  <a:moveTo>
                    <a:pt x="647" y="1"/>
                  </a:moveTo>
                  <a:cubicBezTo>
                    <a:pt x="568" y="1"/>
                    <a:pt x="488" y="21"/>
                    <a:pt x="479" y="59"/>
                  </a:cubicBezTo>
                  <a:cubicBezTo>
                    <a:pt x="398" y="424"/>
                    <a:pt x="398" y="795"/>
                    <a:pt x="378" y="1162"/>
                  </a:cubicBezTo>
                  <a:cubicBezTo>
                    <a:pt x="358" y="1520"/>
                    <a:pt x="339" y="1878"/>
                    <a:pt x="319" y="2236"/>
                  </a:cubicBezTo>
                  <a:cubicBezTo>
                    <a:pt x="246" y="3531"/>
                    <a:pt x="222" y="4827"/>
                    <a:pt x="174" y="6123"/>
                  </a:cubicBezTo>
                  <a:cubicBezTo>
                    <a:pt x="150" y="6771"/>
                    <a:pt x="125" y="7421"/>
                    <a:pt x="101" y="8071"/>
                  </a:cubicBezTo>
                  <a:cubicBezTo>
                    <a:pt x="90" y="8394"/>
                    <a:pt x="77" y="8717"/>
                    <a:pt x="66" y="9039"/>
                  </a:cubicBezTo>
                  <a:cubicBezTo>
                    <a:pt x="60" y="9200"/>
                    <a:pt x="53" y="9362"/>
                    <a:pt x="42" y="9523"/>
                  </a:cubicBezTo>
                  <a:cubicBezTo>
                    <a:pt x="33" y="9685"/>
                    <a:pt x="0" y="9848"/>
                    <a:pt x="55" y="10008"/>
                  </a:cubicBezTo>
                  <a:cubicBezTo>
                    <a:pt x="71" y="10056"/>
                    <a:pt x="145" y="10096"/>
                    <a:pt x="290" y="10105"/>
                  </a:cubicBezTo>
                  <a:cubicBezTo>
                    <a:pt x="298" y="10105"/>
                    <a:pt x="306" y="10105"/>
                    <a:pt x="315" y="10105"/>
                  </a:cubicBezTo>
                  <a:cubicBezTo>
                    <a:pt x="430" y="10105"/>
                    <a:pt x="568" y="10077"/>
                    <a:pt x="587" y="10034"/>
                  </a:cubicBezTo>
                  <a:cubicBezTo>
                    <a:pt x="661" y="9845"/>
                    <a:pt x="639" y="9659"/>
                    <a:pt x="639" y="9470"/>
                  </a:cubicBezTo>
                  <a:cubicBezTo>
                    <a:pt x="639" y="9290"/>
                    <a:pt x="644" y="9112"/>
                    <a:pt x="650" y="8932"/>
                  </a:cubicBezTo>
                  <a:cubicBezTo>
                    <a:pt x="659" y="8569"/>
                    <a:pt x="668" y="8205"/>
                    <a:pt x="679" y="7843"/>
                  </a:cubicBezTo>
                  <a:cubicBezTo>
                    <a:pt x="712" y="6547"/>
                    <a:pt x="747" y="5253"/>
                    <a:pt x="784" y="3958"/>
                  </a:cubicBezTo>
                  <a:cubicBezTo>
                    <a:pt x="802" y="3307"/>
                    <a:pt x="826" y="2657"/>
                    <a:pt x="833" y="2007"/>
                  </a:cubicBezTo>
                  <a:cubicBezTo>
                    <a:pt x="835" y="1684"/>
                    <a:pt x="846" y="1366"/>
                    <a:pt x="841" y="1041"/>
                  </a:cubicBezTo>
                  <a:cubicBezTo>
                    <a:pt x="835" y="714"/>
                    <a:pt x="861" y="384"/>
                    <a:pt x="809" y="59"/>
                  </a:cubicBezTo>
                  <a:cubicBezTo>
                    <a:pt x="802" y="20"/>
                    <a:pt x="725" y="1"/>
                    <a:pt x="647"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59"/>
            <p:cNvSpPr/>
            <p:nvPr/>
          </p:nvSpPr>
          <p:spPr>
            <a:xfrm>
              <a:off x="4796700" y="4226125"/>
              <a:ext cx="220125" cy="95400"/>
            </a:xfrm>
            <a:custGeom>
              <a:avLst/>
              <a:gdLst/>
              <a:ahLst/>
              <a:cxnLst/>
              <a:rect l="l" t="t" r="r" b="b"/>
              <a:pathLst>
                <a:path w="8805" h="3816" extrusionOk="0">
                  <a:moveTo>
                    <a:pt x="303" y="1"/>
                  </a:moveTo>
                  <a:cubicBezTo>
                    <a:pt x="152" y="1"/>
                    <a:pt x="1" y="117"/>
                    <a:pt x="108" y="217"/>
                  </a:cubicBezTo>
                  <a:cubicBezTo>
                    <a:pt x="429" y="515"/>
                    <a:pt x="795" y="792"/>
                    <a:pt x="1142" y="1078"/>
                  </a:cubicBezTo>
                  <a:lnTo>
                    <a:pt x="2150" y="1908"/>
                  </a:lnTo>
                  <a:cubicBezTo>
                    <a:pt x="2752" y="2402"/>
                    <a:pt x="3339" y="2905"/>
                    <a:pt x="3956" y="3390"/>
                  </a:cubicBezTo>
                  <a:cubicBezTo>
                    <a:pt x="4186" y="3570"/>
                    <a:pt x="4498" y="3759"/>
                    <a:pt x="4856" y="3805"/>
                  </a:cubicBezTo>
                  <a:cubicBezTo>
                    <a:pt x="4906" y="3812"/>
                    <a:pt x="4956" y="3816"/>
                    <a:pt x="5006" y="3816"/>
                  </a:cubicBezTo>
                  <a:cubicBezTo>
                    <a:pt x="5128" y="3816"/>
                    <a:pt x="5250" y="3795"/>
                    <a:pt x="5366" y="3752"/>
                  </a:cubicBezTo>
                  <a:cubicBezTo>
                    <a:pt x="5541" y="3687"/>
                    <a:pt x="5649" y="3570"/>
                    <a:pt x="5752" y="3458"/>
                  </a:cubicBezTo>
                  <a:cubicBezTo>
                    <a:pt x="6266" y="2911"/>
                    <a:pt x="6778" y="2362"/>
                    <a:pt x="7283" y="1813"/>
                  </a:cubicBezTo>
                  <a:cubicBezTo>
                    <a:pt x="7790" y="1264"/>
                    <a:pt x="8315" y="722"/>
                    <a:pt x="8765" y="151"/>
                  </a:cubicBezTo>
                  <a:lnTo>
                    <a:pt x="8765" y="149"/>
                  </a:lnTo>
                  <a:cubicBezTo>
                    <a:pt x="8804" y="99"/>
                    <a:pt x="8748" y="59"/>
                    <a:pt x="8685" y="59"/>
                  </a:cubicBezTo>
                  <a:cubicBezTo>
                    <a:pt x="8657" y="59"/>
                    <a:pt x="8627" y="67"/>
                    <a:pt x="8605" y="87"/>
                  </a:cubicBezTo>
                  <a:cubicBezTo>
                    <a:pt x="7988" y="636"/>
                    <a:pt x="7445" y="1227"/>
                    <a:pt x="6885" y="1802"/>
                  </a:cubicBezTo>
                  <a:cubicBezTo>
                    <a:pt x="6383" y="2318"/>
                    <a:pt x="5888" y="2839"/>
                    <a:pt x="5388" y="3357"/>
                  </a:cubicBezTo>
                  <a:cubicBezTo>
                    <a:pt x="5306" y="3441"/>
                    <a:pt x="5216" y="3535"/>
                    <a:pt x="5054" y="3546"/>
                  </a:cubicBezTo>
                  <a:cubicBezTo>
                    <a:pt x="5039" y="3547"/>
                    <a:pt x="5025" y="3548"/>
                    <a:pt x="5010" y="3548"/>
                  </a:cubicBezTo>
                  <a:cubicBezTo>
                    <a:pt x="4878" y="3548"/>
                    <a:pt x="4748" y="3497"/>
                    <a:pt x="4643" y="3447"/>
                  </a:cubicBezTo>
                  <a:cubicBezTo>
                    <a:pt x="4322" y="3300"/>
                    <a:pt x="4096" y="3065"/>
                    <a:pt x="3855" y="2865"/>
                  </a:cubicBezTo>
                  <a:lnTo>
                    <a:pt x="2150" y="1453"/>
                  </a:lnTo>
                  <a:lnTo>
                    <a:pt x="1301" y="746"/>
                  </a:lnTo>
                  <a:cubicBezTo>
                    <a:pt x="1017" y="511"/>
                    <a:pt x="743" y="267"/>
                    <a:pt x="442" y="43"/>
                  </a:cubicBezTo>
                  <a:cubicBezTo>
                    <a:pt x="402" y="13"/>
                    <a:pt x="352" y="1"/>
                    <a:pt x="303"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59"/>
            <p:cNvSpPr/>
            <p:nvPr/>
          </p:nvSpPr>
          <p:spPr>
            <a:xfrm>
              <a:off x="4891150" y="4191050"/>
              <a:ext cx="85575" cy="46575"/>
            </a:xfrm>
            <a:custGeom>
              <a:avLst/>
              <a:gdLst/>
              <a:ahLst/>
              <a:cxnLst/>
              <a:rect l="l" t="t" r="r" b="b"/>
              <a:pathLst>
                <a:path w="3423" h="1863" extrusionOk="0">
                  <a:moveTo>
                    <a:pt x="3315" y="0"/>
                  </a:moveTo>
                  <a:cubicBezTo>
                    <a:pt x="3297" y="0"/>
                    <a:pt x="3278" y="4"/>
                    <a:pt x="3261" y="14"/>
                  </a:cubicBezTo>
                  <a:cubicBezTo>
                    <a:pt x="3208" y="49"/>
                    <a:pt x="3147" y="69"/>
                    <a:pt x="3099" y="104"/>
                  </a:cubicBezTo>
                  <a:cubicBezTo>
                    <a:pt x="3050" y="137"/>
                    <a:pt x="3009" y="172"/>
                    <a:pt x="2960" y="205"/>
                  </a:cubicBezTo>
                  <a:cubicBezTo>
                    <a:pt x="2870" y="269"/>
                    <a:pt x="2785" y="335"/>
                    <a:pt x="2701" y="401"/>
                  </a:cubicBezTo>
                  <a:cubicBezTo>
                    <a:pt x="2536" y="537"/>
                    <a:pt x="2374" y="673"/>
                    <a:pt x="2211" y="809"/>
                  </a:cubicBezTo>
                  <a:cubicBezTo>
                    <a:pt x="1942" y="1039"/>
                    <a:pt x="1669" y="1266"/>
                    <a:pt x="1405" y="1499"/>
                  </a:cubicBezTo>
                  <a:lnTo>
                    <a:pt x="1405" y="1499"/>
                  </a:lnTo>
                  <a:lnTo>
                    <a:pt x="920" y="1104"/>
                  </a:lnTo>
                  <a:lnTo>
                    <a:pt x="602" y="844"/>
                  </a:lnTo>
                  <a:cubicBezTo>
                    <a:pt x="551" y="803"/>
                    <a:pt x="503" y="761"/>
                    <a:pt x="450" y="721"/>
                  </a:cubicBezTo>
                  <a:cubicBezTo>
                    <a:pt x="386" y="673"/>
                    <a:pt x="323" y="656"/>
                    <a:pt x="239" y="627"/>
                  </a:cubicBezTo>
                  <a:cubicBezTo>
                    <a:pt x="219" y="621"/>
                    <a:pt x="197" y="618"/>
                    <a:pt x="175" y="618"/>
                  </a:cubicBezTo>
                  <a:cubicBezTo>
                    <a:pt x="85" y="618"/>
                    <a:pt x="0" y="669"/>
                    <a:pt x="31" y="737"/>
                  </a:cubicBezTo>
                  <a:cubicBezTo>
                    <a:pt x="55" y="794"/>
                    <a:pt x="66" y="847"/>
                    <a:pt x="121" y="895"/>
                  </a:cubicBezTo>
                  <a:cubicBezTo>
                    <a:pt x="176" y="941"/>
                    <a:pt x="235" y="985"/>
                    <a:pt x="290" y="1031"/>
                  </a:cubicBezTo>
                  <a:lnTo>
                    <a:pt x="610" y="1290"/>
                  </a:lnTo>
                  <a:lnTo>
                    <a:pt x="1269" y="1822"/>
                  </a:lnTo>
                  <a:cubicBezTo>
                    <a:pt x="1305" y="1851"/>
                    <a:pt x="1352" y="1863"/>
                    <a:pt x="1399" y="1863"/>
                  </a:cubicBezTo>
                  <a:cubicBezTo>
                    <a:pt x="1473" y="1863"/>
                    <a:pt x="1549" y="1833"/>
                    <a:pt x="1592" y="1793"/>
                  </a:cubicBezTo>
                  <a:cubicBezTo>
                    <a:pt x="1897" y="1512"/>
                    <a:pt x="2194" y="1224"/>
                    <a:pt x="2503" y="943"/>
                  </a:cubicBezTo>
                  <a:cubicBezTo>
                    <a:pt x="2659" y="803"/>
                    <a:pt x="2815" y="664"/>
                    <a:pt x="2971" y="524"/>
                  </a:cubicBezTo>
                  <a:cubicBezTo>
                    <a:pt x="3042" y="458"/>
                    <a:pt x="3110" y="390"/>
                    <a:pt x="3178" y="322"/>
                  </a:cubicBezTo>
                  <a:cubicBezTo>
                    <a:pt x="3215" y="284"/>
                    <a:pt x="3257" y="247"/>
                    <a:pt x="3294" y="208"/>
                  </a:cubicBezTo>
                  <a:cubicBezTo>
                    <a:pt x="3331" y="168"/>
                    <a:pt x="3351" y="124"/>
                    <a:pt x="3386" y="85"/>
                  </a:cubicBezTo>
                  <a:lnTo>
                    <a:pt x="3386" y="80"/>
                  </a:lnTo>
                  <a:cubicBezTo>
                    <a:pt x="3423" y="39"/>
                    <a:pt x="3371" y="0"/>
                    <a:pt x="3315"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59"/>
            <p:cNvSpPr/>
            <p:nvPr/>
          </p:nvSpPr>
          <p:spPr>
            <a:xfrm>
              <a:off x="5026525" y="4154875"/>
              <a:ext cx="7775" cy="6075"/>
            </a:xfrm>
            <a:custGeom>
              <a:avLst/>
              <a:gdLst/>
              <a:ahLst/>
              <a:cxnLst/>
              <a:rect l="l" t="t" r="r" b="b"/>
              <a:pathLst>
                <a:path w="311" h="243" extrusionOk="0">
                  <a:moveTo>
                    <a:pt x="157" y="1"/>
                  </a:moveTo>
                  <a:cubicBezTo>
                    <a:pt x="1" y="1"/>
                    <a:pt x="1" y="242"/>
                    <a:pt x="157" y="242"/>
                  </a:cubicBezTo>
                  <a:cubicBezTo>
                    <a:pt x="310" y="242"/>
                    <a:pt x="310" y="1"/>
                    <a:pt x="157"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59"/>
            <p:cNvSpPr/>
            <p:nvPr/>
          </p:nvSpPr>
          <p:spPr>
            <a:xfrm>
              <a:off x="5002150" y="4132700"/>
              <a:ext cx="9075" cy="8975"/>
            </a:xfrm>
            <a:custGeom>
              <a:avLst/>
              <a:gdLst/>
              <a:ahLst/>
              <a:cxnLst/>
              <a:rect l="l" t="t" r="r" b="b"/>
              <a:pathLst>
                <a:path w="363" h="359" extrusionOk="0">
                  <a:moveTo>
                    <a:pt x="207" y="1"/>
                  </a:moveTo>
                  <a:cubicBezTo>
                    <a:pt x="150" y="1"/>
                    <a:pt x="99" y="29"/>
                    <a:pt x="73" y="77"/>
                  </a:cubicBezTo>
                  <a:lnTo>
                    <a:pt x="22" y="143"/>
                  </a:lnTo>
                  <a:cubicBezTo>
                    <a:pt x="11" y="159"/>
                    <a:pt x="7" y="178"/>
                    <a:pt x="5" y="196"/>
                  </a:cubicBezTo>
                  <a:cubicBezTo>
                    <a:pt x="1" y="216"/>
                    <a:pt x="3" y="236"/>
                    <a:pt x="9" y="253"/>
                  </a:cubicBezTo>
                  <a:lnTo>
                    <a:pt x="22" y="288"/>
                  </a:lnTo>
                  <a:lnTo>
                    <a:pt x="44" y="317"/>
                  </a:lnTo>
                  <a:cubicBezTo>
                    <a:pt x="58" y="330"/>
                    <a:pt x="73" y="341"/>
                    <a:pt x="91" y="345"/>
                  </a:cubicBezTo>
                  <a:cubicBezTo>
                    <a:pt x="102" y="352"/>
                    <a:pt x="115" y="356"/>
                    <a:pt x="128" y="356"/>
                  </a:cubicBezTo>
                  <a:cubicBezTo>
                    <a:pt x="135" y="358"/>
                    <a:pt x="142" y="359"/>
                    <a:pt x="149" y="359"/>
                  </a:cubicBezTo>
                  <a:cubicBezTo>
                    <a:pt x="160" y="359"/>
                    <a:pt x="172" y="357"/>
                    <a:pt x="183" y="354"/>
                  </a:cubicBezTo>
                  <a:lnTo>
                    <a:pt x="218" y="339"/>
                  </a:lnTo>
                  <a:lnTo>
                    <a:pt x="284" y="288"/>
                  </a:lnTo>
                  <a:cubicBezTo>
                    <a:pt x="332" y="262"/>
                    <a:pt x="361" y="211"/>
                    <a:pt x="361" y="157"/>
                  </a:cubicBezTo>
                  <a:cubicBezTo>
                    <a:pt x="363" y="135"/>
                    <a:pt x="356" y="115"/>
                    <a:pt x="347" y="95"/>
                  </a:cubicBezTo>
                  <a:cubicBezTo>
                    <a:pt x="341" y="77"/>
                    <a:pt x="330" y="60"/>
                    <a:pt x="315" y="47"/>
                  </a:cubicBezTo>
                  <a:cubicBezTo>
                    <a:pt x="297" y="27"/>
                    <a:pt x="273" y="14"/>
                    <a:pt x="246" y="5"/>
                  </a:cubicBezTo>
                  <a:lnTo>
                    <a:pt x="207" y="1"/>
                  </a:ln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59"/>
            <p:cNvSpPr/>
            <p:nvPr/>
          </p:nvSpPr>
          <p:spPr>
            <a:xfrm>
              <a:off x="4996825" y="4178825"/>
              <a:ext cx="10300" cy="7975"/>
            </a:xfrm>
            <a:custGeom>
              <a:avLst/>
              <a:gdLst/>
              <a:ahLst/>
              <a:cxnLst/>
              <a:rect l="l" t="t" r="r" b="b"/>
              <a:pathLst>
                <a:path w="412" h="319" extrusionOk="0">
                  <a:moveTo>
                    <a:pt x="205" y="0"/>
                  </a:moveTo>
                  <a:cubicBezTo>
                    <a:pt x="0" y="0"/>
                    <a:pt x="0" y="319"/>
                    <a:pt x="205" y="319"/>
                  </a:cubicBezTo>
                  <a:cubicBezTo>
                    <a:pt x="411" y="319"/>
                    <a:pt x="411" y="0"/>
                    <a:pt x="205"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7" name="Google Shape;3817;p59"/>
          <p:cNvGrpSpPr/>
          <p:nvPr/>
        </p:nvGrpSpPr>
        <p:grpSpPr>
          <a:xfrm>
            <a:off x="79462" y="2250907"/>
            <a:ext cx="1551432" cy="2389819"/>
            <a:chOff x="5283050" y="4042750"/>
            <a:chExt cx="399000" cy="595950"/>
          </a:xfrm>
        </p:grpSpPr>
        <p:sp>
          <p:nvSpPr>
            <p:cNvPr id="3818" name="Google Shape;3818;p59"/>
            <p:cNvSpPr/>
            <p:nvPr/>
          </p:nvSpPr>
          <p:spPr>
            <a:xfrm>
              <a:off x="5283050" y="4042750"/>
              <a:ext cx="399000" cy="344900"/>
            </a:xfrm>
            <a:custGeom>
              <a:avLst/>
              <a:gdLst/>
              <a:ahLst/>
              <a:cxnLst/>
              <a:rect l="l" t="t" r="r" b="b"/>
              <a:pathLst>
                <a:path w="15960" h="13796" extrusionOk="0">
                  <a:moveTo>
                    <a:pt x="8041" y="0"/>
                  </a:moveTo>
                  <a:cubicBezTo>
                    <a:pt x="6475" y="0"/>
                    <a:pt x="4915" y="432"/>
                    <a:pt x="3622" y="1312"/>
                  </a:cubicBezTo>
                  <a:cubicBezTo>
                    <a:pt x="1300" y="2891"/>
                    <a:pt x="0" y="5920"/>
                    <a:pt x="633" y="8656"/>
                  </a:cubicBezTo>
                  <a:cubicBezTo>
                    <a:pt x="1259" y="11376"/>
                    <a:pt x="3849" y="13561"/>
                    <a:pt x="6636" y="13561"/>
                  </a:cubicBezTo>
                  <a:cubicBezTo>
                    <a:pt x="6655" y="13561"/>
                    <a:pt x="6675" y="13561"/>
                    <a:pt x="6694" y="13560"/>
                  </a:cubicBezTo>
                  <a:lnTo>
                    <a:pt x="4984" y="12908"/>
                  </a:lnTo>
                  <a:lnTo>
                    <a:pt x="4984" y="12908"/>
                  </a:lnTo>
                  <a:cubicBezTo>
                    <a:pt x="6366" y="13418"/>
                    <a:pt x="7864" y="13796"/>
                    <a:pt x="9308" y="13796"/>
                  </a:cubicBezTo>
                  <a:cubicBezTo>
                    <a:pt x="10436" y="13796"/>
                    <a:pt x="11532" y="13565"/>
                    <a:pt x="12514" y="12987"/>
                  </a:cubicBezTo>
                  <a:cubicBezTo>
                    <a:pt x="15162" y="11426"/>
                    <a:pt x="15960" y="7754"/>
                    <a:pt x="15026" y="4822"/>
                  </a:cubicBezTo>
                  <a:cubicBezTo>
                    <a:pt x="14664" y="3680"/>
                    <a:pt x="14071" y="2588"/>
                    <a:pt x="13175" y="1793"/>
                  </a:cubicBezTo>
                  <a:cubicBezTo>
                    <a:pt x="12722" y="1389"/>
                    <a:pt x="12202" y="1071"/>
                    <a:pt x="11655" y="809"/>
                  </a:cubicBezTo>
                  <a:cubicBezTo>
                    <a:pt x="10533" y="273"/>
                    <a:pt x="9285" y="0"/>
                    <a:pt x="8041" y="0"/>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59"/>
            <p:cNvSpPr/>
            <p:nvPr/>
          </p:nvSpPr>
          <p:spPr>
            <a:xfrm>
              <a:off x="5478275" y="4137575"/>
              <a:ext cx="15450" cy="501125"/>
            </a:xfrm>
            <a:custGeom>
              <a:avLst/>
              <a:gdLst/>
              <a:ahLst/>
              <a:cxnLst/>
              <a:rect l="l" t="t" r="r" b="b"/>
              <a:pathLst>
                <a:path w="618" h="20045" extrusionOk="0">
                  <a:moveTo>
                    <a:pt x="154" y="1"/>
                  </a:moveTo>
                  <a:cubicBezTo>
                    <a:pt x="98" y="1"/>
                    <a:pt x="42" y="39"/>
                    <a:pt x="38" y="115"/>
                  </a:cubicBezTo>
                  <a:lnTo>
                    <a:pt x="38" y="117"/>
                  </a:lnTo>
                  <a:cubicBezTo>
                    <a:pt x="1" y="763"/>
                    <a:pt x="16" y="1418"/>
                    <a:pt x="14" y="2063"/>
                  </a:cubicBezTo>
                  <a:cubicBezTo>
                    <a:pt x="12" y="2705"/>
                    <a:pt x="18" y="3344"/>
                    <a:pt x="20" y="3985"/>
                  </a:cubicBezTo>
                  <a:cubicBezTo>
                    <a:pt x="25" y="5274"/>
                    <a:pt x="40" y="6561"/>
                    <a:pt x="53" y="7850"/>
                  </a:cubicBezTo>
                  <a:lnTo>
                    <a:pt x="130" y="15559"/>
                  </a:lnTo>
                  <a:cubicBezTo>
                    <a:pt x="137" y="16277"/>
                    <a:pt x="146" y="16997"/>
                    <a:pt x="152" y="17717"/>
                  </a:cubicBezTo>
                  <a:cubicBezTo>
                    <a:pt x="154" y="18073"/>
                    <a:pt x="159" y="18429"/>
                    <a:pt x="159" y="18785"/>
                  </a:cubicBezTo>
                  <a:cubicBezTo>
                    <a:pt x="159" y="19158"/>
                    <a:pt x="143" y="19531"/>
                    <a:pt x="198" y="19903"/>
                  </a:cubicBezTo>
                  <a:cubicBezTo>
                    <a:pt x="210" y="19989"/>
                    <a:pt x="308" y="20045"/>
                    <a:pt x="390" y="20045"/>
                  </a:cubicBezTo>
                  <a:cubicBezTo>
                    <a:pt x="397" y="20045"/>
                    <a:pt x="404" y="20044"/>
                    <a:pt x="411" y="20043"/>
                  </a:cubicBezTo>
                  <a:cubicBezTo>
                    <a:pt x="515" y="20028"/>
                    <a:pt x="567" y="19949"/>
                    <a:pt x="580" y="19850"/>
                  </a:cubicBezTo>
                  <a:cubicBezTo>
                    <a:pt x="618" y="19531"/>
                    <a:pt x="596" y="19211"/>
                    <a:pt x="589" y="18890"/>
                  </a:cubicBezTo>
                  <a:cubicBezTo>
                    <a:pt x="583" y="18567"/>
                    <a:pt x="576" y="18249"/>
                    <a:pt x="572" y="17928"/>
                  </a:cubicBezTo>
                  <a:cubicBezTo>
                    <a:pt x="563" y="17287"/>
                    <a:pt x="554" y="16648"/>
                    <a:pt x="545" y="16009"/>
                  </a:cubicBezTo>
                  <a:lnTo>
                    <a:pt x="495" y="12141"/>
                  </a:lnTo>
                  <a:cubicBezTo>
                    <a:pt x="460" y="9574"/>
                    <a:pt x="442" y="7005"/>
                    <a:pt x="392" y="4435"/>
                  </a:cubicBezTo>
                  <a:cubicBezTo>
                    <a:pt x="376" y="3724"/>
                    <a:pt x="363" y="3012"/>
                    <a:pt x="348" y="2303"/>
                  </a:cubicBezTo>
                  <a:cubicBezTo>
                    <a:pt x="334" y="1576"/>
                    <a:pt x="334" y="840"/>
                    <a:pt x="275" y="115"/>
                  </a:cubicBezTo>
                  <a:cubicBezTo>
                    <a:pt x="269" y="39"/>
                    <a:pt x="211" y="1"/>
                    <a:pt x="154"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59"/>
            <p:cNvSpPr/>
            <p:nvPr/>
          </p:nvSpPr>
          <p:spPr>
            <a:xfrm>
              <a:off x="5390175" y="4217750"/>
              <a:ext cx="220175" cy="141200"/>
            </a:xfrm>
            <a:custGeom>
              <a:avLst/>
              <a:gdLst/>
              <a:ahLst/>
              <a:cxnLst/>
              <a:rect l="l" t="t" r="r" b="b"/>
              <a:pathLst>
                <a:path w="8807" h="5648" extrusionOk="0">
                  <a:moveTo>
                    <a:pt x="8503" y="0"/>
                  </a:moveTo>
                  <a:cubicBezTo>
                    <a:pt x="8453" y="0"/>
                    <a:pt x="8404" y="19"/>
                    <a:pt x="8365" y="62"/>
                  </a:cubicBezTo>
                  <a:cubicBezTo>
                    <a:pt x="8062" y="394"/>
                    <a:pt x="7790" y="756"/>
                    <a:pt x="7506" y="1103"/>
                  </a:cubicBezTo>
                  <a:lnTo>
                    <a:pt x="6654" y="2148"/>
                  </a:lnTo>
                  <a:lnTo>
                    <a:pt x="4950" y="4241"/>
                  </a:lnTo>
                  <a:cubicBezTo>
                    <a:pt x="4708" y="4538"/>
                    <a:pt x="4482" y="4885"/>
                    <a:pt x="4162" y="5102"/>
                  </a:cubicBezTo>
                  <a:cubicBezTo>
                    <a:pt x="4055" y="5177"/>
                    <a:pt x="3922" y="5253"/>
                    <a:pt x="3787" y="5253"/>
                  </a:cubicBezTo>
                  <a:cubicBezTo>
                    <a:pt x="3775" y="5253"/>
                    <a:pt x="3763" y="5253"/>
                    <a:pt x="3751" y="5251"/>
                  </a:cubicBezTo>
                  <a:cubicBezTo>
                    <a:pt x="3588" y="5234"/>
                    <a:pt x="3498" y="5093"/>
                    <a:pt x="3417" y="4968"/>
                  </a:cubicBezTo>
                  <a:cubicBezTo>
                    <a:pt x="2916" y="4202"/>
                    <a:pt x="2422" y="3433"/>
                    <a:pt x="1919" y="2669"/>
                  </a:cubicBezTo>
                  <a:cubicBezTo>
                    <a:pt x="1361" y="1812"/>
                    <a:pt x="817" y="943"/>
                    <a:pt x="200" y="128"/>
                  </a:cubicBezTo>
                  <a:cubicBezTo>
                    <a:pt x="178" y="99"/>
                    <a:pt x="148" y="87"/>
                    <a:pt x="120" y="87"/>
                  </a:cubicBezTo>
                  <a:cubicBezTo>
                    <a:pt x="58" y="87"/>
                    <a:pt x="1" y="146"/>
                    <a:pt x="42" y="220"/>
                  </a:cubicBezTo>
                  <a:lnTo>
                    <a:pt x="42" y="222"/>
                  </a:lnTo>
                  <a:cubicBezTo>
                    <a:pt x="492" y="1068"/>
                    <a:pt x="1017" y="1872"/>
                    <a:pt x="1524" y="2684"/>
                  </a:cubicBezTo>
                  <a:cubicBezTo>
                    <a:pt x="2031" y="3497"/>
                    <a:pt x="2541" y="4309"/>
                    <a:pt x="3055" y="5120"/>
                  </a:cubicBezTo>
                  <a:cubicBezTo>
                    <a:pt x="3158" y="5284"/>
                    <a:pt x="3266" y="5458"/>
                    <a:pt x="3441" y="5557"/>
                  </a:cubicBezTo>
                  <a:cubicBezTo>
                    <a:pt x="3551" y="5617"/>
                    <a:pt x="3673" y="5648"/>
                    <a:pt x="3796" y="5648"/>
                  </a:cubicBezTo>
                  <a:cubicBezTo>
                    <a:pt x="3848" y="5648"/>
                    <a:pt x="3901" y="5642"/>
                    <a:pt x="3953" y="5631"/>
                  </a:cubicBezTo>
                  <a:cubicBezTo>
                    <a:pt x="4309" y="5563"/>
                    <a:pt x="4621" y="5284"/>
                    <a:pt x="4851" y="5016"/>
                  </a:cubicBezTo>
                  <a:cubicBezTo>
                    <a:pt x="5468" y="4298"/>
                    <a:pt x="6055" y="3554"/>
                    <a:pt x="6656" y="2820"/>
                  </a:cubicBezTo>
                  <a:lnTo>
                    <a:pt x="7664" y="1595"/>
                  </a:lnTo>
                  <a:cubicBezTo>
                    <a:pt x="8009" y="1173"/>
                    <a:pt x="8378" y="760"/>
                    <a:pt x="8699" y="319"/>
                  </a:cubicBezTo>
                  <a:cubicBezTo>
                    <a:pt x="8806" y="172"/>
                    <a:pt x="8653" y="0"/>
                    <a:pt x="8503"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59"/>
            <p:cNvSpPr/>
            <p:nvPr/>
          </p:nvSpPr>
          <p:spPr>
            <a:xfrm>
              <a:off x="5430325" y="4165850"/>
              <a:ext cx="85525" cy="68950"/>
            </a:xfrm>
            <a:custGeom>
              <a:avLst/>
              <a:gdLst/>
              <a:ahLst/>
              <a:cxnLst/>
              <a:rect l="l" t="t" r="r" b="b"/>
              <a:pathLst>
                <a:path w="3421" h="2758" extrusionOk="0">
                  <a:moveTo>
                    <a:pt x="107" y="1"/>
                  </a:moveTo>
                  <a:cubicBezTo>
                    <a:pt x="51" y="1"/>
                    <a:pt x="0" y="59"/>
                    <a:pt x="37" y="120"/>
                  </a:cubicBezTo>
                  <a:lnTo>
                    <a:pt x="37" y="122"/>
                  </a:lnTo>
                  <a:cubicBezTo>
                    <a:pt x="72" y="183"/>
                    <a:pt x="91" y="247"/>
                    <a:pt x="129" y="306"/>
                  </a:cubicBezTo>
                  <a:cubicBezTo>
                    <a:pt x="166" y="366"/>
                    <a:pt x="208" y="418"/>
                    <a:pt x="245" y="475"/>
                  </a:cubicBezTo>
                  <a:cubicBezTo>
                    <a:pt x="313" y="576"/>
                    <a:pt x="379" y="675"/>
                    <a:pt x="452" y="772"/>
                  </a:cubicBezTo>
                  <a:cubicBezTo>
                    <a:pt x="608" y="981"/>
                    <a:pt x="763" y="1187"/>
                    <a:pt x="919" y="1393"/>
                  </a:cubicBezTo>
                  <a:cubicBezTo>
                    <a:pt x="1229" y="1811"/>
                    <a:pt x="1523" y="2237"/>
                    <a:pt x="1831" y="2654"/>
                  </a:cubicBezTo>
                  <a:cubicBezTo>
                    <a:pt x="1874" y="2713"/>
                    <a:pt x="1950" y="2757"/>
                    <a:pt x="2024" y="2757"/>
                  </a:cubicBezTo>
                  <a:cubicBezTo>
                    <a:pt x="2072" y="2757"/>
                    <a:pt x="2118" y="2739"/>
                    <a:pt x="2154" y="2696"/>
                  </a:cubicBezTo>
                  <a:lnTo>
                    <a:pt x="2813" y="1910"/>
                  </a:lnTo>
                  <a:lnTo>
                    <a:pt x="3133" y="1525"/>
                  </a:lnTo>
                  <a:cubicBezTo>
                    <a:pt x="3188" y="1457"/>
                    <a:pt x="3247" y="1391"/>
                    <a:pt x="3302" y="1323"/>
                  </a:cubicBezTo>
                  <a:cubicBezTo>
                    <a:pt x="3357" y="1255"/>
                    <a:pt x="3368" y="1174"/>
                    <a:pt x="3392" y="1093"/>
                  </a:cubicBezTo>
                  <a:cubicBezTo>
                    <a:pt x="3420" y="991"/>
                    <a:pt x="3339" y="914"/>
                    <a:pt x="3251" y="914"/>
                  </a:cubicBezTo>
                  <a:cubicBezTo>
                    <a:pt x="3228" y="914"/>
                    <a:pt x="3205" y="919"/>
                    <a:pt x="3184" y="930"/>
                  </a:cubicBezTo>
                  <a:cubicBezTo>
                    <a:pt x="3100" y="972"/>
                    <a:pt x="3037" y="998"/>
                    <a:pt x="2973" y="1068"/>
                  </a:cubicBezTo>
                  <a:cubicBezTo>
                    <a:pt x="2920" y="1128"/>
                    <a:pt x="2872" y="1189"/>
                    <a:pt x="2821" y="1251"/>
                  </a:cubicBezTo>
                  <a:lnTo>
                    <a:pt x="2503" y="1635"/>
                  </a:lnTo>
                  <a:lnTo>
                    <a:pt x="2017" y="2220"/>
                  </a:lnTo>
                  <a:lnTo>
                    <a:pt x="2017" y="2220"/>
                  </a:lnTo>
                  <a:cubicBezTo>
                    <a:pt x="1754" y="1875"/>
                    <a:pt x="1480" y="1538"/>
                    <a:pt x="1212" y="1200"/>
                  </a:cubicBezTo>
                  <a:cubicBezTo>
                    <a:pt x="1049" y="996"/>
                    <a:pt x="886" y="794"/>
                    <a:pt x="722" y="596"/>
                  </a:cubicBezTo>
                  <a:cubicBezTo>
                    <a:pt x="638" y="495"/>
                    <a:pt x="553" y="401"/>
                    <a:pt x="463" y="306"/>
                  </a:cubicBezTo>
                  <a:cubicBezTo>
                    <a:pt x="414" y="256"/>
                    <a:pt x="370" y="203"/>
                    <a:pt x="322" y="155"/>
                  </a:cubicBezTo>
                  <a:cubicBezTo>
                    <a:pt x="274" y="104"/>
                    <a:pt x="214" y="71"/>
                    <a:pt x="162" y="23"/>
                  </a:cubicBezTo>
                  <a:cubicBezTo>
                    <a:pt x="145" y="7"/>
                    <a:pt x="126" y="1"/>
                    <a:pt x="107"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59"/>
            <p:cNvSpPr/>
            <p:nvPr/>
          </p:nvSpPr>
          <p:spPr>
            <a:xfrm>
              <a:off x="5373400" y="4126775"/>
              <a:ext cx="7775" cy="6000"/>
            </a:xfrm>
            <a:custGeom>
              <a:avLst/>
              <a:gdLst/>
              <a:ahLst/>
              <a:cxnLst/>
              <a:rect l="l" t="t" r="r" b="b"/>
              <a:pathLst>
                <a:path w="311" h="240" extrusionOk="0">
                  <a:moveTo>
                    <a:pt x="157" y="0"/>
                  </a:moveTo>
                  <a:cubicBezTo>
                    <a:pt x="1" y="0"/>
                    <a:pt x="1" y="240"/>
                    <a:pt x="157" y="240"/>
                  </a:cubicBezTo>
                  <a:cubicBezTo>
                    <a:pt x="311" y="240"/>
                    <a:pt x="311" y="0"/>
                    <a:pt x="157"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59"/>
            <p:cNvSpPr/>
            <p:nvPr/>
          </p:nvSpPr>
          <p:spPr>
            <a:xfrm>
              <a:off x="5396525" y="4104525"/>
              <a:ext cx="9025" cy="9000"/>
            </a:xfrm>
            <a:custGeom>
              <a:avLst/>
              <a:gdLst/>
              <a:ahLst/>
              <a:cxnLst/>
              <a:rect l="l" t="t" r="r" b="b"/>
              <a:pathLst>
                <a:path w="361" h="360" extrusionOk="0">
                  <a:moveTo>
                    <a:pt x="157" y="1"/>
                  </a:moveTo>
                  <a:lnTo>
                    <a:pt x="115" y="8"/>
                  </a:lnTo>
                  <a:cubicBezTo>
                    <a:pt x="88" y="14"/>
                    <a:pt x="66" y="27"/>
                    <a:pt x="47" y="47"/>
                  </a:cubicBezTo>
                  <a:cubicBezTo>
                    <a:pt x="31" y="60"/>
                    <a:pt x="20" y="78"/>
                    <a:pt x="14" y="98"/>
                  </a:cubicBezTo>
                  <a:cubicBezTo>
                    <a:pt x="5" y="115"/>
                    <a:pt x="1" y="137"/>
                    <a:pt x="1" y="157"/>
                  </a:cubicBezTo>
                  <a:cubicBezTo>
                    <a:pt x="1" y="212"/>
                    <a:pt x="29" y="262"/>
                    <a:pt x="77" y="291"/>
                  </a:cubicBezTo>
                  <a:lnTo>
                    <a:pt x="143" y="339"/>
                  </a:lnTo>
                  <a:lnTo>
                    <a:pt x="178" y="355"/>
                  </a:lnTo>
                  <a:cubicBezTo>
                    <a:pt x="188" y="358"/>
                    <a:pt x="198" y="360"/>
                    <a:pt x="209" y="360"/>
                  </a:cubicBezTo>
                  <a:cubicBezTo>
                    <a:pt x="218" y="360"/>
                    <a:pt x="227" y="359"/>
                    <a:pt x="236" y="357"/>
                  </a:cubicBezTo>
                  <a:cubicBezTo>
                    <a:pt x="249" y="357"/>
                    <a:pt x="260" y="355"/>
                    <a:pt x="271" y="348"/>
                  </a:cubicBezTo>
                  <a:cubicBezTo>
                    <a:pt x="288" y="341"/>
                    <a:pt x="304" y="330"/>
                    <a:pt x="317" y="317"/>
                  </a:cubicBezTo>
                  <a:lnTo>
                    <a:pt x="339" y="289"/>
                  </a:lnTo>
                  <a:lnTo>
                    <a:pt x="354" y="256"/>
                  </a:lnTo>
                  <a:cubicBezTo>
                    <a:pt x="359" y="236"/>
                    <a:pt x="361" y="216"/>
                    <a:pt x="356" y="199"/>
                  </a:cubicBezTo>
                  <a:cubicBezTo>
                    <a:pt x="356" y="179"/>
                    <a:pt x="350" y="161"/>
                    <a:pt x="339" y="146"/>
                  </a:cubicBezTo>
                  <a:lnTo>
                    <a:pt x="290" y="78"/>
                  </a:lnTo>
                  <a:cubicBezTo>
                    <a:pt x="262" y="32"/>
                    <a:pt x="211" y="1"/>
                    <a:pt x="157"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59"/>
            <p:cNvSpPr/>
            <p:nvPr/>
          </p:nvSpPr>
          <p:spPr>
            <a:xfrm>
              <a:off x="5400650" y="4150700"/>
              <a:ext cx="10225" cy="7950"/>
            </a:xfrm>
            <a:custGeom>
              <a:avLst/>
              <a:gdLst/>
              <a:ahLst/>
              <a:cxnLst/>
              <a:rect l="l" t="t" r="r" b="b"/>
              <a:pathLst>
                <a:path w="409" h="318" extrusionOk="0">
                  <a:moveTo>
                    <a:pt x="205" y="1"/>
                  </a:moveTo>
                  <a:cubicBezTo>
                    <a:pt x="0" y="1"/>
                    <a:pt x="0" y="317"/>
                    <a:pt x="205" y="317"/>
                  </a:cubicBezTo>
                  <a:cubicBezTo>
                    <a:pt x="409" y="317"/>
                    <a:pt x="409" y="1"/>
                    <a:pt x="205"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59"/>
            <p:cNvSpPr/>
            <p:nvPr/>
          </p:nvSpPr>
          <p:spPr>
            <a:xfrm>
              <a:off x="5600500" y="4299225"/>
              <a:ext cx="12375" cy="9625"/>
            </a:xfrm>
            <a:custGeom>
              <a:avLst/>
              <a:gdLst/>
              <a:ahLst/>
              <a:cxnLst/>
              <a:rect l="l" t="t" r="r" b="b"/>
              <a:pathLst>
                <a:path w="495" h="385" extrusionOk="0">
                  <a:moveTo>
                    <a:pt x="246" y="1"/>
                  </a:moveTo>
                  <a:cubicBezTo>
                    <a:pt x="0" y="1"/>
                    <a:pt x="0" y="385"/>
                    <a:pt x="246" y="385"/>
                  </a:cubicBezTo>
                  <a:cubicBezTo>
                    <a:pt x="494" y="385"/>
                    <a:pt x="494" y="1"/>
                    <a:pt x="246"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26" name="Google Shape;3826;p59"/>
          <p:cNvGrpSpPr/>
          <p:nvPr/>
        </p:nvGrpSpPr>
        <p:grpSpPr>
          <a:xfrm>
            <a:off x="1204886" y="415351"/>
            <a:ext cx="466359" cy="666689"/>
            <a:chOff x="5979675" y="4640775"/>
            <a:chExt cx="241875" cy="345775"/>
          </a:xfrm>
        </p:grpSpPr>
        <p:sp>
          <p:nvSpPr>
            <p:cNvPr id="3827" name="Google Shape;3827;p59"/>
            <p:cNvSpPr/>
            <p:nvPr/>
          </p:nvSpPr>
          <p:spPr>
            <a:xfrm>
              <a:off x="6008100" y="4698050"/>
              <a:ext cx="80475" cy="288500"/>
            </a:xfrm>
            <a:custGeom>
              <a:avLst/>
              <a:gdLst/>
              <a:ahLst/>
              <a:cxnLst/>
              <a:rect l="l" t="t" r="r" b="b"/>
              <a:pathLst>
                <a:path w="3219" h="11540" extrusionOk="0">
                  <a:moveTo>
                    <a:pt x="1" y="0"/>
                  </a:moveTo>
                  <a:lnTo>
                    <a:pt x="1" y="0"/>
                  </a:lnTo>
                  <a:cubicBezTo>
                    <a:pt x="859" y="1536"/>
                    <a:pt x="1375" y="3238"/>
                    <a:pt x="1516" y="4992"/>
                  </a:cubicBezTo>
                  <a:cubicBezTo>
                    <a:pt x="1606" y="6126"/>
                    <a:pt x="1538" y="7272"/>
                    <a:pt x="1705" y="8396"/>
                  </a:cubicBezTo>
                  <a:cubicBezTo>
                    <a:pt x="1838" y="9291"/>
                    <a:pt x="2148" y="10201"/>
                    <a:pt x="2725" y="10885"/>
                  </a:cubicBezTo>
                  <a:lnTo>
                    <a:pt x="2725" y="10885"/>
                  </a:lnTo>
                  <a:cubicBezTo>
                    <a:pt x="2210" y="9347"/>
                    <a:pt x="2351" y="7625"/>
                    <a:pt x="2265" y="5981"/>
                  </a:cubicBezTo>
                  <a:cubicBezTo>
                    <a:pt x="2217" y="5078"/>
                    <a:pt x="2096" y="4180"/>
                    <a:pt x="1903" y="3295"/>
                  </a:cubicBezTo>
                  <a:cubicBezTo>
                    <a:pt x="1626" y="2021"/>
                    <a:pt x="1119" y="675"/>
                    <a:pt x="1" y="0"/>
                  </a:cubicBezTo>
                  <a:close/>
                  <a:moveTo>
                    <a:pt x="2725" y="10885"/>
                  </a:moveTo>
                  <a:cubicBezTo>
                    <a:pt x="2799" y="11107"/>
                    <a:pt x="2887" y="11325"/>
                    <a:pt x="2992" y="11539"/>
                  </a:cubicBezTo>
                  <a:lnTo>
                    <a:pt x="3218" y="11359"/>
                  </a:lnTo>
                  <a:cubicBezTo>
                    <a:pt x="3035" y="11218"/>
                    <a:pt x="2872" y="11059"/>
                    <a:pt x="2725" y="10885"/>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59"/>
            <p:cNvSpPr/>
            <p:nvPr/>
          </p:nvSpPr>
          <p:spPr>
            <a:xfrm>
              <a:off x="6087325" y="4640775"/>
              <a:ext cx="52850" cy="339950"/>
            </a:xfrm>
            <a:custGeom>
              <a:avLst/>
              <a:gdLst/>
              <a:ahLst/>
              <a:cxnLst/>
              <a:rect l="l" t="t" r="r" b="b"/>
              <a:pathLst>
                <a:path w="2114" h="13598" extrusionOk="0">
                  <a:moveTo>
                    <a:pt x="2076" y="1"/>
                  </a:moveTo>
                  <a:lnTo>
                    <a:pt x="2076" y="1"/>
                  </a:lnTo>
                  <a:cubicBezTo>
                    <a:pt x="475" y="4345"/>
                    <a:pt x="1" y="9023"/>
                    <a:pt x="695" y="13597"/>
                  </a:cubicBezTo>
                  <a:lnTo>
                    <a:pt x="1147" y="13593"/>
                  </a:lnTo>
                  <a:cubicBezTo>
                    <a:pt x="1802" y="9093"/>
                    <a:pt x="2113" y="4549"/>
                    <a:pt x="2076" y="1"/>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59"/>
            <p:cNvSpPr/>
            <p:nvPr/>
          </p:nvSpPr>
          <p:spPr>
            <a:xfrm>
              <a:off x="6133350" y="4694750"/>
              <a:ext cx="88200" cy="291675"/>
            </a:xfrm>
            <a:custGeom>
              <a:avLst/>
              <a:gdLst/>
              <a:ahLst/>
              <a:cxnLst/>
              <a:rect l="l" t="t" r="r" b="b"/>
              <a:pathLst>
                <a:path w="3528" h="11667" extrusionOk="0">
                  <a:moveTo>
                    <a:pt x="3527" y="1"/>
                  </a:moveTo>
                  <a:lnTo>
                    <a:pt x="3527" y="1"/>
                  </a:lnTo>
                  <a:cubicBezTo>
                    <a:pt x="2506" y="925"/>
                    <a:pt x="1845" y="2199"/>
                    <a:pt x="1469" y="3525"/>
                  </a:cubicBezTo>
                  <a:cubicBezTo>
                    <a:pt x="1092" y="4854"/>
                    <a:pt x="984" y="6240"/>
                    <a:pt x="929" y="7619"/>
                  </a:cubicBezTo>
                  <a:cubicBezTo>
                    <a:pt x="874" y="9025"/>
                    <a:pt x="839" y="10538"/>
                    <a:pt x="0" y="11667"/>
                  </a:cubicBezTo>
                  <a:lnTo>
                    <a:pt x="398" y="11530"/>
                  </a:lnTo>
                  <a:cubicBezTo>
                    <a:pt x="1199" y="9925"/>
                    <a:pt x="1775" y="8214"/>
                    <a:pt x="2108" y="6451"/>
                  </a:cubicBezTo>
                  <a:cubicBezTo>
                    <a:pt x="2521" y="4281"/>
                    <a:pt x="2576" y="1995"/>
                    <a:pt x="3527"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59"/>
            <p:cNvSpPr/>
            <p:nvPr/>
          </p:nvSpPr>
          <p:spPr>
            <a:xfrm>
              <a:off x="5979675" y="4815875"/>
              <a:ext cx="46625" cy="169850"/>
            </a:xfrm>
            <a:custGeom>
              <a:avLst/>
              <a:gdLst/>
              <a:ahLst/>
              <a:cxnLst/>
              <a:rect l="l" t="t" r="r" b="b"/>
              <a:pathLst>
                <a:path w="1865" h="6794" extrusionOk="0">
                  <a:moveTo>
                    <a:pt x="378" y="0"/>
                  </a:moveTo>
                  <a:lnTo>
                    <a:pt x="378" y="0"/>
                  </a:lnTo>
                  <a:cubicBezTo>
                    <a:pt x="0" y="2304"/>
                    <a:pt x="450" y="4737"/>
                    <a:pt x="1627" y="6754"/>
                  </a:cubicBezTo>
                  <a:lnTo>
                    <a:pt x="1746" y="6793"/>
                  </a:lnTo>
                  <a:cubicBezTo>
                    <a:pt x="1865" y="4450"/>
                    <a:pt x="1395" y="2115"/>
                    <a:pt x="378"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59"/>
            <p:cNvSpPr/>
            <p:nvPr/>
          </p:nvSpPr>
          <p:spPr>
            <a:xfrm>
              <a:off x="6072900" y="4675250"/>
              <a:ext cx="13975" cy="309825"/>
            </a:xfrm>
            <a:custGeom>
              <a:avLst/>
              <a:gdLst/>
              <a:ahLst/>
              <a:cxnLst/>
              <a:rect l="l" t="t" r="r" b="b"/>
              <a:pathLst>
                <a:path w="559" h="12393" extrusionOk="0">
                  <a:moveTo>
                    <a:pt x="480" y="0"/>
                  </a:moveTo>
                  <a:cubicBezTo>
                    <a:pt x="465" y="0"/>
                    <a:pt x="450" y="9"/>
                    <a:pt x="444" y="27"/>
                  </a:cubicBezTo>
                  <a:cubicBezTo>
                    <a:pt x="330" y="412"/>
                    <a:pt x="275" y="827"/>
                    <a:pt x="222" y="1224"/>
                  </a:cubicBezTo>
                  <a:cubicBezTo>
                    <a:pt x="167" y="1622"/>
                    <a:pt x="119" y="2019"/>
                    <a:pt x="84" y="2417"/>
                  </a:cubicBezTo>
                  <a:cubicBezTo>
                    <a:pt x="18" y="3216"/>
                    <a:pt x="5" y="4018"/>
                    <a:pt x="2" y="4817"/>
                  </a:cubicBezTo>
                  <a:cubicBezTo>
                    <a:pt x="0" y="6445"/>
                    <a:pt x="57" y="8072"/>
                    <a:pt x="99" y="9699"/>
                  </a:cubicBezTo>
                  <a:cubicBezTo>
                    <a:pt x="110" y="10156"/>
                    <a:pt x="121" y="10613"/>
                    <a:pt x="132" y="11072"/>
                  </a:cubicBezTo>
                  <a:cubicBezTo>
                    <a:pt x="139" y="11309"/>
                    <a:pt x="143" y="11546"/>
                    <a:pt x="152" y="11786"/>
                  </a:cubicBezTo>
                  <a:cubicBezTo>
                    <a:pt x="156" y="11959"/>
                    <a:pt x="117" y="12216"/>
                    <a:pt x="251" y="12350"/>
                  </a:cubicBezTo>
                  <a:cubicBezTo>
                    <a:pt x="279" y="12378"/>
                    <a:pt x="316" y="12392"/>
                    <a:pt x="354" y="12392"/>
                  </a:cubicBezTo>
                  <a:cubicBezTo>
                    <a:pt x="378" y="12392"/>
                    <a:pt x="402" y="12386"/>
                    <a:pt x="424" y="12374"/>
                  </a:cubicBezTo>
                  <a:cubicBezTo>
                    <a:pt x="502" y="12324"/>
                    <a:pt x="559" y="12192"/>
                    <a:pt x="456" y="12139"/>
                  </a:cubicBezTo>
                  <a:lnTo>
                    <a:pt x="456" y="12139"/>
                  </a:lnTo>
                  <a:cubicBezTo>
                    <a:pt x="456" y="12135"/>
                    <a:pt x="456" y="12132"/>
                    <a:pt x="457" y="12128"/>
                  </a:cubicBezTo>
                  <a:cubicBezTo>
                    <a:pt x="444" y="12086"/>
                    <a:pt x="455" y="12016"/>
                    <a:pt x="453" y="11970"/>
                  </a:cubicBezTo>
                  <a:cubicBezTo>
                    <a:pt x="453" y="11882"/>
                    <a:pt x="450" y="11794"/>
                    <a:pt x="448" y="11707"/>
                  </a:cubicBezTo>
                  <a:cubicBezTo>
                    <a:pt x="444" y="11496"/>
                    <a:pt x="437" y="11283"/>
                    <a:pt x="431" y="11072"/>
                  </a:cubicBezTo>
                  <a:cubicBezTo>
                    <a:pt x="420" y="10668"/>
                    <a:pt x="409" y="10261"/>
                    <a:pt x="395" y="9857"/>
                  </a:cubicBezTo>
                  <a:cubicBezTo>
                    <a:pt x="374" y="9056"/>
                    <a:pt x="352" y="8256"/>
                    <a:pt x="330" y="7455"/>
                  </a:cubicBezTo>
                  <a:cubicBezTo>
                    <a:pt x="286" y="5869"/>
                    <a:pt x="272" y="4290"/>
                    <a:pt x="325" y="2704"/>
                  </a:cubicBezTo>
                  <a:cubicBezTo>
                    <a:pt x="341" y="2263"/>
                    <a:pt x="365" y="1822"/>
                    <a:pt x="395" y="1380"/>
                  </a:cubicBezTo>
                  <a:cubicBezTo>
                    <a:pt x="426" y="932"/>
                    <a:pt x="497" y="484"/>
                    <a:pt x="516" y="36"/>
                  </a:cubicBezTo>
                  <a:cubicBezTo>
                    <a:pt x="516" y="13"/>
                    <a:pt x="498" y="0"/>
                    <a:pt x="480"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59"/>
            <p:cNvSpPr/>
            <p:nvPr/>
          </p:nvSpPr>
          <p:spPr>
            <a:xfrm>
              <a:off x="6046475" y="4682750"/>
              <a:ext cx="64175" cy="48100"/>
            </a:xfrm>
            <a:custGeom>
              <a:avLst/>
              <a:gdLst/>
              <a:ahLst/>
              <a:cxnLst/>
              <a:rect l="l" t="t" r="r" b="b"/>
              <a:pathLst>
                <a:path w="2567" h="1924" extrusionOk="0">
                  <a:moveTo>
                    <a:pt x="2461" y="0"/>
                  </a:moveTo>
                  <a:cubicBezTo>
                    <a:pt x="2430" y="0"/>
                    <a:pt x="2402" y="14"/>
                    <a:pt x="2388" y="46"/>
                  </a:cubicBezTo>
                  <a:cubicBezTo>
                    <a:pt x="2263" y="338"/>
                    <a:pt x="2179" y="634"/>
                    <a:pt x="2008" y="907"/>
                  </a:cubicBezTo>
                  <a:cubicBezTo>
                    <a:pt x="1835" y="1183"/>
                    <a:pt x="1613" y="1425"/>
                    <a:pt x="1354" y="1620"/>
                  </a:cubicBezTo>
                  <a:cubicBezTo>
                    <a:pt x="1255" y="1694"/>
                    <a:pt x="1127" y="1771"/>
                    <a:pt x="1002" y="1771"/>
                  </a:cubicBezTo>
                  <a:cubicBezTo>
                    <a:pt x="954" y="1771"/>
                    <a:pt x="907" y="1760"/>
                    <a:pt x="862" y="1732"/>
                  </a:cubicBezTo>
                  <a:cubicBezTo>
                    <a:pt x="708" y="1640"/>
                    <a:pt x="611" y="1416"/>
                    <a:pt x="526" y="1267"/>
                  </a:cubicBezTo>
                  <a:cubicBezTo>
                    <a:pt x="339" y="940"/>
                    <a:pt x="185" y="593"/>
                    <a:pt x="69" y="235"/>
                  </a:cubicBezTo>
                  <a:cubicBezTo>
                    <a:pt x="65" y="218"/>
                    <a:pt x="52" y="211"/>
                    <a:pt x="39" y="211"/>
                  </a:cubicBezTo>
                  <a:cubicBezTo>
                    <a:pt x="20" y="211"/>
                    <a:pt x="1" y="227"/>
                    <a:pt x="7" y="252"/>
                  </a:cubicBezTo>
                  <a:lnTo>
                    <a:pt x="7" y="254"/>
                  </a:lnTo>
                  <a:cubicBezTo>
                    <a:pt x="119" y="665"/>
                    <a:pt x="269" y="1074"/>
                    <a:pt x="477" y="1449"/>
                  </a:cubicBezTo>
                  <a:cubicBezTo>
                    <a:pt x="563" y="1605"/>
                    <a:pt x="653" y="1794"/>
                    <a:pt x="820" y="1880"/>
                  </a:cubicBezTo>
                  <a:cubicBezTo>
                    <a:pt x="881" y="1911"/>
                    <a:pt x="946" y="1924"/>
                    <a:pt x="1011" y="1924"/>
                  </a:cubicBezTo>
                  <a:cubicBezTo>
                    <a:pt x="1111" y="1924"/>
                    <a:pt x="1212" y="1894"/>
                    <a:pt x="1301" y="1851"/>
                  </a:cubicBezTo>
                  <a:cubicBezTo>
                    <a:pt x="1635" y="1697"/>
                    <a:pt x="1914" y="1401"/>
                    <a:pt x="2125" y="1109"/>
                  </a:cubicBezTo>
                  <a:cubicBezTo>
                    <a:pt x="2333" y="821"/>
                    <a:pt x="2540" y="454"/>
                    <a:pt x="2564" y="94"/>
                  </a:cubicBezTo>
                  <a:cubicBezTo>
                    <a:pt x="2566" y="39"/>
                    <a:pt x="2511" y="0"/>
                    <a:pt x="2461"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59"/>
            <p:cNvSpPr/>
            <p:nvPr/>
          </p:nvSpPr>
          <p:spPr>
            <a:xfrm>
              <a:off x="6062450" y="4673175"/>
              <a:ext cx="18600" cy="55125"/>
            </a:xfrm>
            <a:custGeom>
              <a:avLst/>
              <a:gdLst/>
              <a:ahLst/>
              <a:cxnLst/>
              <a:rect l="l" t="t" r="r" b="b"/>
              <a:pathLst>
                <a:path w="744" h="2205" extrusionOk="0">
                  <a:moveTo>
                    <a:pt x="83" y="0"/>
                  </a:moveTo>
                  <a:cubicBezTo>
                    <a:pt x="61" y="0"/>
                    <a:pt x="39" y="13"/>
                    <a:pt x="32" y="38"/>
                  </a:cubicBezTo>
                  <a:cubicBezTo>
                    <a:pt x="1" y="126"/>
                    <a:pt x="18" y="227"/>
                    <a:pt x="27" y="319"/>
                  </a:cubicBezTo>
                  <a:cubicBezTo>
                    <a:pt x="36" y="400"/>
                    <a:pt x="45" y="484"/>
                    <a:pt x="60" y="565"/>
                  </a:cubicBezTo>
                  <a:cubicBezTo>
                    <a:pt x="91" y="760"/>
                    <a:pt x="135" y="956"/>
                    <a:pt x="188" y="1145"/>
                  </a:cubicBezTo>
                  <a:cubicBezTo>
                    <a:pt x="236" y="1331"/>
                    <a:pt x="289" y="1518"/>
                    <a:pt x="352" y="1698"/>
                  </a:cubicBezTo>
                  <a:cubicBezTo>
                    <a:pt x="385" y="1788"/>
                    <a:pt x="423" y="1878"/>
                    <a:pt x="460" y="1968"/>
                  </a:cubicBezTo>
                  <a:cubicBezTo>
                    <a:pt x="495" y="2056"/>
                    <a:pt x="524" y="2135"/>
                    <a:pt x="600" y="2192"/>
                  </a:cubicBezTo>
                  <a:cubicBezTo>
                    <a:pt x="612" y="2201"/>
                    <a:pt x="626" y="2205"/>
                    <a:pt x="641" y="2205"/>
                  </a:cubicBezTo>
                  <a:cubicBezTo>
                    <a:pt x="680" y="2205"/>
                    <a:pt x="724" y="2177"/>
                    <a:pt x="730" y="2137"/>
                  </a:cubicBezTo>
                  <a:cubicBezTo>
                    <a:pt x="743" y="2045"/>
                    <a:pt x="710" y="1971"/>
                    <a:pt x="675" y="1887"/>
                  </a:cubicBezTo>
                  <a:cubicBezTo>
                    <a:pt x="638" y="1799"/>
                    <a:pt x="603" y="1707"/>
                    <a:pt x="565" y="1619"/>
                  </a:cubicBezTo>
                  <a:cubicBezTo>
                    <a:pt x="495" y="1452"/>
                    <a:pt x="420" y="1288"/>
                    <a:pt x="359" y="1116"/>
                  </a:cubicBezTo>
                  <a:cubicBezTo>
                    <a:pt x="297" y="949"/>
                    <a:pt x="249" y="776"/>
                    <a:pt x="212" y="602"/>
                  </a:cubicBezTo>
                  <a:cubicBezTo>
                    <a:pt x="194" y="508"/>
                    <a:pt x="179" y="413"/>
                    <a:pt x="170" y="319"/>
                  </a:cubicBezTo>
                  <a:cubicBezTo>
                    <a:pt x="159" y="225"/>
                    <a:pt x="168" y="126"/>
                    <a:pt x="135" y="38"/>
                  </a:cubicBezTo>
                  <a:cubicBezTo>
                    <a:pt x="127" y="13"/>
                    <a:pt x="105" y="0"/>
                    <a:pt x="83"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59"/>
            <p:cNvSpPr/>
            <p:nvPr/>
          </p:nvSpPr>
          <p:spPr>
            <a:xfrm>
              <a:off x="6038200" y="4683400"/>
              <a:ext cx="12525" cy="12475"/>
            </a:xfrm>
            <a:custGeom>
              <a:avLst/>
              <a:gdLst/>
              <a:ahLst/>
              <a:cxnLst/>
              <a:rect l="l" t="t" r="r" b="b"/>
              <a:pathLst>
                <a:path w="501" h="499" extrusionOk="0">
                  <a:moveTo>
                    <a:pt x="251" y="0"/>
                  </a:moveTo>
                  <a:cubicBezTo>
                    <a:pt x="114" y="2"/>
                    <a:pt x="5" y="112"/>
                    <a:pt x="0" y="250"/>
                  </a:cubicBezTo>
                  <a:lnTo>
                    <a:pt x="9" y="316"/>
                  </a:lnTo>
                  <a:cubicBezTo>
                    <a:pt x="20" y="358"/>
                    <a:pt x="42" y="395"/>
                    <a:pt x="73" y="426"/>
                  </a:cubicBezTo>
                  <a:lnTo>
                    <a:pt x="123" y="466"/>
                  </a:lnTo>
                  <a:cubicBezTo>
                    <a:pt x="163" y="488"/>
                    <a:pt x="207" y="499"/>
                    <a:pt x="251" y="499"/>
                  </a:cubicBezTo>
                  <a:cubicBezTo>
                    <a:pt x="254" y="499"/>
                    <a:pt x="257" y="499"/>
                    <a:pt x="261" y="499"/>
                  </a:cubicBezTo>
                  <a:cubicBezTo>
                    <a:pt x="290" y="499"/>
                    <a:pt x="320" y="490"/>
                    <a:pt x="347" y="477"/>
                  </a:cubicBezTo>
                  <a:cubicBezTo>
                    <a:pt x="378" y="468"/>
                    <a:pt x="404" y="450"/>
                    <a:pt x="426" y="426"/>
                  </a:cubicBezTo>
                  <a:cubicBezTo>
                    <a:pt x="472" y="378"/>
                    <a:pt x="499" y="314"/>
                    <a:pt x="501" y="248"/>
                  </a:cubicBezTo>
                  <a:lnTo>
                    <a:pt x="492" y="182"/>
                  </a:lnTo>
                  <a:cubicBezTo>
                    <a:pt x="479" y="141"/>
                    <a:pt x="457" y="103"/>
                    <a:pt x="426" y="73"/>
                  </a:cubicBezTo>
                  <a:lnTo>
                    <a:pt x="376" y="33"/>
                  </a:lnTo>
                  <a:cubicBezTo>
                    <a:pt x="338" y="11"/>
                    <a:pt x="294" y="0"/>
                    <a:pt x="251"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59"/>
            <p:cNvSpPr/>
            <p:nvPr/>
          </p:nvSpPr>
          <p:spPr>
            <a:xfrm>
              <a:off x="6056850" y="4666675"/>
              <a:ext cx="14300" cy="13550"/>
            </a:xfrm>
            <a:custGeom>
              <a:avLst/>
              <a:gdLst/>
              <a:ahLst/>
              <a:cxnLst/>
              <a:rect l="l" t="t" r="r" b="b"/>
              <a:pathLst>
                <a:path w="572" h="542" extrusionOk="0">
                  <a:moveTo>
                    <a:pt x="264" y="0"/>
                  </a:moveTo>
                  <a:cubicBezTo>
                    <a:pt x="243" y="0"/>
                    <a:pt x="222" y="4"/>
                    <a:pt x="203" y="10"/>
                  </a:cubicBezTo>
                  <a:lnTo>
                    <a:pt x="137" y="37"/>
                  </a:lnTo>
                  <a:cubicBezTo>
                    <a:pt x="106" y="54"/>
                    <a:pt x="80" y="78"/>
                    <a:pt x="62" y="107"/>
                  </a:cubicBezTo>
                  <a:cubicBezTo>
                    <a:pt x="38" y="133"/>
                    <a:pt x="21" y="164"/>
                    <a:pt x="14" y="199"/>
                  </a:cubicBezTo>
                  <a:cubicBezTo>
                    <a:pt x="3" y="234"/>
                    <a:pt x="1" y="272"/>
                    <a:pt x="7" y="307"/>
                  </a:cubicBezTo>
                  <a:cubicBezTo>
                    <a:pt x="10" y="342"/>
                    <a:pt x="21" y="377"/>
                    <a:pt x="40" y="408"/>
                  </a:cubicBezTo>
                  <a:lnTo>
                    <a:pt x="82" y="463"/>
                  </a:lnTo>
                  <a:cubicBezTo>
                    <a:pt x="135" y="511"/>
                    <a:pt x="203" y="537"/>
                    <a:pt x="275" y="542"/>
                  </a:cubicBezTo>
                  <a:lnTo>
                    <a:pt x="348" y="531"/>
                  </a:lnTo>
                  <a:cubicBezTo>
                    <a:pt x="392" y="520"/>
                    <a:pt x="434" y="496"/>
                    <a:pt x="466" y="463"/>
                  </a:cubicBezTo>
                  <a:lnTo>
                    <a:pt x="508" y="408"/>
                  </a:lnTo>
                  <a:cubicBezTo>
                    <a:pt x="524" y="380"/>
                    <a:pt x="535" y="350"/>
                    <a:pt x="541" y="319"/>
                  </a:cubicBezTo>
                  <a:lnTo>
                    <a:pt x="541" y="319"/>
                  </a:lnTo>
                  <a:cubicBezTo>
                    <a:pt x="572" y="224"/>
                    <a:pt x="534" y="116"/>
                    <a:pt x="447" y="63"/>
                  </a:cubicBezTo>
                  <a:lnTo>
                    <a:pt x="447" y="63"/>
                  </a:lnTo>
                  <a:cubicBezTo>
                    <a:pt x="436" y="53"/>
                    <a:pt x="423" y="44"/>
                    <a:pt x="409" y="37"/>
                  </a:cubicBezTo>
                  <a:cubicBezTo>
                    <a:pt x="381" y="17"/>
                    <a:pt x="346" y="6"/>
                    <a:pt x="311" y="6"/>
                  </a:cubicBezTo>
                  <a:cubicBezTo>
                    <a:pt x="295" y="2"/>
                    <a:pt x="279" y="0"/>
                    <a:pt x="264"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59"/>
            <p:cNvSpPr/>
            <p:nvPr/>
          </p:nvSpPr>
          <p:spPr>
            <a:xfrm>
              <a:off x="6078100" y="4666375"/>
              <a:ext cx="14475" cy="14475"/>
            </a:xfrm>
            <a:custGeom>
              <a:avLst/>
              <a:gdLst/>
              <a:ahLst/>
              <a:cxnLst/>
              <a:rect l="l" t="t" r="r" b="b"/>
              <a:pathLst>
                <a:path w="579" h="579" extrusionOk="0">
                  <a:moveTo>
                    <a:pt x="289" y="0"/>
                  </a:moveTo>
                  <a:cubicBezTo>
                    <a:pt x="251" y="0"/>
                    <a:pt x="214" y="9"/>
                    <a:pt x="179" y="27"/>
                  </a:cubicBezTo>
                  <a:cubicBezTo>
                    <a:pt x="73" y="73"/>
                    <a:pt x="5" y="176"/>
                    <a:pt x="1" y="290"/>
                  </a:cubicBezTo>
                  <a:lnTo>
                    <a:pt x="12" y="367"/>
                  </a:lnTo>
                  <a:cubicBezTo>
                    <a:pt x="25" y="415"/>
                    <a:pt x="51" y="459"/>
                    <a:pt x="86" y="494"/>
                  </a:cubicBezTo>
                  <a:lnTo>
                    <a:pt x="146" y="540"/>
                  </a:lnTo>
                  <a:cubicBezTo>
                    <a:pt x="190" y="565"/>
                    <a:pt x="240" y="578"/>
                    <a:pt x="291" y="578"/>
                  </a:cubicBezTo>
                  <a:cubicBezTo>
                    <a:pt x="294" y="578"/>
                    <a:pt x="298" y="578"/>
                    <a:pt x="302" y="578"/>
                  </a:cubicBezTo>
                  <a:cubicBezTo>
                    <a:pt x="336" y="578"/>
                    <a:pt x="371" y="569"/>
                    <a:pt x="401" y="554"/>
                  </a:cubicBezTo>
                  <a:cubicBezTo>
                    <a:pt x="506" y="508"/>
                    <a:pt x="576" y="404"/>
                    <a:pt x="578" y="290"/>
                  </a:cubicBezTo>
                  <a:lnTo>
                    <a:pt x="567" y="213"/>
                  </a:lnTo>
                  <a:cubicBezTo>
                    <a:pt x="554" y="165"/>
                    <a:pt x="528" y="121"/>
                    <a:pt x="493" y="86"/>
                  </a:cubicBezTo>
                  <a:lnTo>
                    <a:pt x="436" y="40"/>
                  </a:lnTo>
                  <a:cubicBezTo>
                    <a:pt x="390" y="16"/>
                    <a:pt x="341" y="0"/>
                    <a:pt x="289"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59"/>
            <p:cNvSpPr/>
            <p:nvPr/>
          </p:nvSpPr>
          <p:spPr>
            <a:xfrm>
              <a:off x="6101825" y="4675875"/>
              <a:ext cx="15125" cy="15075"/>
            </a:xfrm>
            <a:custGeom>
              <a:avLst/>
              <a:gdLst/>
              <a:ahLst/>
              <a:cxnLst/>
              <a:rect l="l" t="t" r="r" b="b"/>
              <a:pathLst>
                <a:path w="605" h="603" extrusionOk="0">
                  <a:moveTo>
                    <a:pt x="301" y="0"/>
                  </a:moveTo>
                  <a:cubicBezTo>
                    <a:pt x="137" y="2"/>
                    <a:pt x="5" y="136"/>
                    <a:pt x="1" y="301"/>
                  </a:cubicBezTo>
                  <a:lnTo>
                    <a:pt x="12" y="382"/>
                  </a:lnTo>
                  <a:cubicBezTo>
                    <a:pt x="25" y="433"/>
                    <a:pt x="51" y="477"/>
                    <a:pt x="88" y="514"/>
                  </a:cubicBezTo>
                  <a:lnTo>
                    <a:pt x="150" y="562"/>
                  </a:lnTo>
                  <a:cubicBezTo>
                    <a:pt x="196" y="589"/>
                    <a:pt x="249" y="602"/>
                    <a:pt x="301" y="602"/>
                  </a:cubicBezTo>
                  <a:cubicBezTo>
                    <a:pt x="305" y="602"/>
                    <a:pt x="309" y="602"/>
                    <a:pt x="313" y="602"/>
                  </a:cubicBezTo>
                  <a:cubicBezTo>
                    <a:pt x="349" y="602"/>
                    <a:pt x="384" y="593"/>
                    <a:pt x="418" y="576"/>
                  </a:cubicBezTo>
                  <a:cubicBezTo>
                    <a:pt x="490" y="549"/>
                    <a:pt x="550" y="490"/>
                    <a:pt x="576" y="417"/>
                  </a:cubicBezTo>
                  <a:cubicBezTo>
                    <a:pt x="596" y="380"/>
                    <a:pt x="604" y="341"/>
                    <a:pt x="604" y="301"/>
                  </a:cubicBezTo>
                  <a:lnTo>
                    <a:pt x="594" y="220"/>
                  </a:lnTo>
                  <a:cubicBezTo>
                    <a:pt x="578" y="169"/>
                    <a:pt x="552" y="125"/>
                    <a:pt x="514" y="88"/>
                  </a:cubicBezTo>
                  <a:lnTo>
                    <a:pt x="455" y="40"/>
                  </a:lnTo>
                  <a:cubicBezTo>
                    <a:pt x="409" y="13"/>
                    <a:pt x="356" y="0"/>
                    <a:pt x="301"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59"/>
            <p:cNvSpPr/>
            <p:nvPr/>
          </p:nvSpPr>
          <p:spPr>
            <a:xfrm>
              <a:off x="6072975" y="4695800"/>
              <a:ext cx="72525" cy="33000"/>
            </a:xfrm>
            <a:custGeom>
              <a:avLst/>
              <a:gdLst/>
              <a:ahLst/>
              <a:cxnLst/>
              <a:rect l="l" t="t" r="r" b="b"/>
              <a:pathLst>
                <a:path w="2901" h="1320" extrusionOk="0">
                  <a:moveTo>
                    <a:pt x="2811" y="1"/>
                  </a:moveTo>
                  <a:cubicBezTo>
                    <a:pt x="2794" y="1"/>
                    <a:pt x="2777" y="7"/>
                    <a:pt x="2762" y="22"/>
                  </a:cubicBezTo>
                  <a:cubicBezTo>
                    <a:pt x="2615" y="178"/>
                    <a:pt x="2512" y="350"/>
                    <a:pt x="2329" y="475"/>
                  </a:cubicBezTo>
                  <a:cubicBezTo>
                    <a:pt x="2143" y="604"/>
                    <a:pt x="1932" y="699"/>
                    <a:pt x="1726" y="795"/>
                  </a:cubicBezTo>
                  <a:cubicBezTo>
                    <a:pt x="1323" y="981"/>
                    <a:pt x="871" y="1159"/>
                    <a:pt x="417" y="1159"/>
                  </a:cubicBezTo>
                  <a:cubicBezTo>
                    <a:pt x="306" y="1159"/>
                    <a:pt x="195" y="1148"/>
                    <a:pt x="85" y="1125"/>
                  </a:cubicBezTo>
                  <a:cubicBezTo>
                    <a:pt x="80" y="1123"/>
                    <a:pt x="75" y="1123"/>
                    <a:pt x="70" y="1123"/>
                  </a:cubicBezTo>
                  <a:cubicBezTo>
                    <a:pt x="18" y="1123"/>
                    <a:pt x="0" y="1203"/>
                    <a:pt x="59" y="1221"/>
                  </a:cubicBezTo>
                  <a:lnTo>
                    <a:pt x="56" y="1221"/>
                  </a:lnTo>
                  <a:cubicBezTo>
                    <a:pt x="234" y="1290"/>
                    <a:pt x="413" y="1319"/>
                    <a:pt x="590" y="1319"/>
                  </a:cubicBezTo>
                  <a:cubicBezTo>
                    <a:pt x="1007" y="1319"/>
                    <a:pt x="1421" y="1161"/>
                    <a:pt x="1813" y="993"/>
                  </a:cubicBezTo>
                  <a:cubicBezTo>
                    <a:pt x="2053" y="890"/>
                    <a:pt x="2299" y="787"/>
                    <a:pt x="2512" y="635"/>
                  </a:cubicBezTo>
                  <a:cubicBezTo>
                    <a:pt x="2692" y="505"/>
                    <a:pt x="2901" y="317"/>
                    <a:pt x="2890" y="75"/>
                  </a:cubicBezTo>
                  <a:cubicBezTo>
                    <a:pt x="2888" y="33"/>
                    <a:pt x="2850" y="1"/>
                    <a:pt x="2811"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59"/>
            <p:cNvSpPr/>
            <p:nvPr/>
          </p:nvSpPr>
          <p:spPr>
            <a:xfrm>
              <a:off x="6134175" y="4689975"/>
              <a:ext cx="19675" cy="15300"/>
            </a:xfrm>
            <a:custGeom>
              <a:avLst/>
              <a:gdLst/>
              <a:ahLst/>
              <a:cxnLst/>
              <a:rect l="l" t="t" r="r" b="b"/>
              <a:pathLst>
                <a:path w="787" h="612" extrusionOk="0">
                  <a:moveTo>
                    <a:pt x="393" y="1"/>
                  </a:moveTo>
                  <a:cubicBezTo>
                    <a:pt x="0" y="1"/>
                    <a:pt x="0" y="611"/>
                    <a:pt x="393" y="611"/>
                  </a:cubicBezTo>
                  <a:cubicBezTo>
                    <a:pt x="786" y="611"/>
                    <a:pt x="786" y="1"/>
                    <a:pt x="393"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40" name="Google Shape;3840;p59"/>
          <p:cNvGrpSpPr/>
          <p:nvPr/>
        </p:nvGrpSpPr>
        <p:grpSpPr>
          <a:xfrm>
            <a:off x="7880361" y="4122626"/>
            <a:ext cx="466359" cy="666689"/>
            <a:chOff x="5979675" y="4640775"/>
            <a:chExt cx="241875" cy="345775"/>
          </a:xfrm>
        </p:grpSpPr>
        <p:sp>
          <p:nvSpPr>
            <p:cNvPr id="3841" name="Google Shape;3841;p59"/>
            <p:cNvSpPr/>
            <p:nvPr/>
          </p:nvSpPr>
          <p:spPr>
            <a:xfrm>
              <a:off x="6008100" y="4698050"/>
              <a:ext cx="80475" cy="288500"/>
            </a:xfrm>
            <a:custGeom>
              <a:avLst/>
              <a:gdLst/>
              <a:ahLst/>
              <a:cxnLst/>
              <a:rect l="l" t="t" r="r" b="b"/>
              <a:pathLst>
                <a:path w="3219" h="11540" extrusionOk="0">
                  <a:moveTo>
                    <a:pt x="1" y="0"/>
                  </a:moveTo>
                  <a:lnTo>
                    <a:pt x="1" y="0"/>
                  </a:lnTo>
                  <a:cubicBezTo>
                    <a:pt x="859" y="1536"/>
                    <a:pt x="1375" y="3238"/>
                    <a:pt x="1516" y="4992"/>
                  </a:cubicBezTo>
                  <a:cubicBezTo>
                    <a:pt x="1606" y="6126"/>
                    <a:pt x="1538" y="7272"/>
                    <a:pt x="1705" y="8396"/>
                  </a:cubicBezTo>
                  <a:cubicBezTo>
                    <a:pt x="1838" y="9291"/>
                    <a:pt x="2148" y="10201"/>
                    <a:pt x="2725" y="10885"/>
                  </a:cubicBezTo>
                  <a:lnTo>
                    <a:pt x="2725" y="10885"/>
                  </a:lnTo>
                  <a:cubicBezTo>
                    <a:pt x="2210" y="9347"/>
                    <a:pt x="2351" y="7625"/>
                    <a:pt x="2265" y="5981"/>
                  </a:cubicBezTo>
                  <a:cubicBezTo>
                    <a:pt x="2217" y="5078"/>
                    <a:pt x="2096" y="4180"/>
                    <a:pt x="1903" y="3295"/>
                  </a:cubicBezTo>
                  <a:cubicBezTo>
                    <a:pt x="1626" y="2021"/>
                    <a:pt x="1119" y="675"/>
                    <a:pt x="1" y="0"/>
                  </a:cubicBezTo>
                  <a:close/>
                  <a:moveTo>
                    <a:pt x="2725" y="10885"/>
                  </a:moveTo>
                  <a:cubicBezTo>
                    <a:pt x="2799" y="11107"/>
                    <a:pt x="2887" y="11325"/>
                    <a:pt x="2992" y="11539"/>
                  </a:cubicBezTo>
                  <a:lnTo>
                    <a:pt x="3218" y="11359"/>
                  </a:lnTo>
                  <a:cubicBezTo>
                    <a:pt x="3035" y="11218"/>
                    <a:pt x="2872" y="11059"/>
                    <a:pt x="2725" y="10885"/>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59"/>
            <p:cNvSpPr/>
            <p:nvPr/>
          </p:nvSpPr>
          <p:spPr>
            <a:xfrm>
              <a:off x="6087325" y="4640775"/>
              <a:ext cx="52850" cy="339950"/>
            </a:xfrm>
            <a:custGeom>
              <a:avLst/>
              <a:gdLst/>
              <a:ahLst/>
              <a:cxnLst/>
              <a:rect l="l" t="t" r="r" b="b"/>
              <a:pathLst>
                <a:path w="2114" h="13598" extrusionOk="0">
                  <a:moveTo>
                    <a:pt x="2076" y="1"/>
                  </a:moveTo>
                  <a:lnTo>
                    <a:pt x="2076" y="1"/>
                  </a:lnTo>
                  <a:cubicBezTo>
                    <a:pt x="475" y="4345"/>
                    <a:pt x="1" y="9023"/>
                    <a:pt x="695" y="13597"/>
                  </a:cubicBezTo>
                  <a:lnTo>
                    <a:pt x="1147" y="13593"/>
                  </a:lnTo>
                  <a:cubicBezTo>
                    <a:pt x="1802" y="9093"/>
                    <a:pt x="2113" y="4549"/>
                    <a:pt x="2076" y="1"/>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59"/>
            <p:cNvSpPr/>
            <p:nvPr/>
          </p:nvSpPr>
          <p:spPr>
            <a:xfrm>
              <a:off x="6133350" y="4694750"/>
              <a:ext cx="88200" cy="291675"/>
            </a:xfrm>
            <a:custGeom>
              <a:avLst/>
              <a:gdLst/>
              <a:ahLst/>
              <a:cxnLst/>
              <a:rect l="l" t="t" r="r" b="b"/>
              <a:pathLst>
                <a:path w="3528" h="11667" extrusionOk="0">
                  <a:moveTo>
                    <a:pt x="3527" y="1"/>
                  </a:moveTo>
                  <a:lnTo>
                    <a:pt x="3527" y="1"/>
                  </a:lnTo>
                  <a:cubicBezTo>
                    <a:pt x="2506" y="925"/>
                    <a:pt x="1845" y="2199"/>
                    <a:pt x="1469" y="3525"/>
                  </a:cubicBezTo>
                  <a:cubicBezTo>
                    <a:pt x="1092" y="4854"/>
                    <a:pt x="984" y="6240"/>
                    <a:pt x="929" y="7619"/>
                  </a:cubicBezTo>
                  <a:cubicBezTo>
                    <a:pt x="874" y="9025"/>
                    <a:pt x="839" y="10538"/>
                    <a:pt x="0" y="11667"/>
                  </a:cubicBezTo>
                  <a:lnTo>
                    <a:pt x="398" y="11530"/>
                  </a:lnTo>
                  <a:cubicBezTo>
                    <a:pt x="1199" y="9925"/>
                    <a:pt x="1775" y="8214"/>
                    <a:pt x="2108" y="6451"/>
                  </a:cubicBezTo>
                  <a:cubicBezTo>
                    <a:pt x="2521" y="4281"/>
                    <a:pt x="2576" y="1995"/>
                    <a:pt x="3527"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59"/>
            <p:cNvSpPr/>
            <p:nvPr/>
          </p:nvSpPr>
          <p:spPr>
            <a:xfrm>
              <a:off x="5979675" y="4815875"/>
              <a:ext cx="46625" cy="169850"/>
            </a:xfrm>
            <a:custGeom>
              <a:avLst/>
              <a:gdLst/>
              <a:ahLst/>
              <a:cxnLst/>
              <a:rect l="l" t="t" r="r" b="b"/>
              <a:pathLst>
                <a:path w="1865" h="6794" extrusionOk="0">
                  <a:moveTo>
                    <a:pt x="378" y="0"/>
                  </a:moveTo>
                  <a:lnTo>
                    <a:pt x="378" y="0"/>
                  </a:lnTo>
                  <a:cubicBezTo>
                    <a:pt x="0" y="2304"/>
                    <a:pt x="450" y="4737"/>
                    <a:pt x="1627" y="6754"/>
                  </a:cubicBezTo>
                  <a:lnTo>
                    <a:pt x="1746" y="6793"/>
                  </a:lnTo>
                  <a:cubicBezTo>
                    <a:pt x="1865" y="4450"/>
                    <a:pt x="1395" y="2115"/>
                    <a:pt x="378"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59"/>
            <p:cNvSpPr/>
            <p:nvPr/>
          </p:nvSpPr>
          <p:spPr>
            <a:xfrm>
              <a:off x="6072900" y="4675250"/>
              <a:ext cx="13975" cy="309825"/>
            </a:xfrm>
            <a:custGeom>
              <a:avLst/>
              <a:gdLst/>
              <a:ahLst/>
              <a:cxnLst/>
              <a:rect l="l" t="t" r="r" b="b"/>
              <a:pathLst>
                <a:path w="559" h="12393" extrusionOk="0">
                  <a:moveTo>
                    <a:pt x="480" y="0"/>
                  </a:moveTo>
                  <a:cubicBezTo>
                    <a:pt x="465" y="0"/>
                    <a:pt x="450" y="9"/>
                    <a:pt x="444" y="27"/>
                  </a:cubicBezTo>
                  <a:cubicBezTo>
                    <a:pt x="330" y="412"/>
                    <a:pt x="275" y="827"/>
                    <a:pt x="222" y="1224"/>
                  </a:cubicBezTo>
                  <a:cubicBezTo>
                    <a:pt x="167" y="1622"/>
                    <a:pt x="119" y="2019"/>
                    <a:pt x="84" y="2417"/>
                  </a:cubicBezTo>
                  <a:cubicBezTo>
                    <a:pt x="18" y="3216"/>
                    <a:pt x="5" y="4018"/>
                    <a:pt x="2" y="4817"/>
                  </a:cubicBezTo>
                  <a:cubicBezTo>
                    <a:pt x="0" y="6445"/>
                    <a:pt x="57" y="8072"/>
                    <a:pt x="99" y="9699"/>
                  </a:cubicBezTo>
                  <a:cubicBezTo>
                    <a:pt x="110" y="10156"/>
                    <a:pt x="121" y="10613"/>
                    <a:pt x="132" y="11072"/>
                  </a:cubicBezTo>
                  <a:cubicBezTo>
                    <a:pt x="139" y="11309"/>
                    <a:pt x="143" y="11546"/>
                    <a:pt x="152" y="11786"/>
                  </a:cubicBezTo>
                  <a:cubicBezTo>
                    <a:pt x="156" y="11959"/>
                    <a:pt x="117" y="12216"/>
                    <a:pt x="251" y="12350"/>
                  </a:cubicBezTo>
                  <a:cubicBezTo>
                    <a:pt x="279" y="12378"/>
                    <a:pt x="316" y="12392"/>
                    <a:pt x="354" y="12392"/>
                  </a:cubicBezTo>
                  <a:cubicBezTo>
                    <a:pt x="378" y="12392"/>
                    <a:pt x="402" y="12386"/>
                    <a:pt x="424" y="12374"/>
                  </a:cubicBezTo>
                  <a:cubicBezTo>
                    <a:pt x="502" y="12324"/>
                    <a:pt x="559" y="12192"/>
                    <a:pt x="456" y="12139"/>
                  </a:cubicBezTo>
                  <a:lnTo>
                    <a:pt x="456" y="12139"/>
                  </a:lnTo>
                  <a:cubicBezTo>
                    <a:pt x="456" y="12135"/>
                    <a:pt x="456" y="12132"/>
                    <a:pt x="457" y="12128"/>
                  </a:cubicBezTo>
                  <a:cubicBezTo>
                    <a:pt x="444" y="12086"/>
                    <a:pt x="455" y="12016"/>
                    <a:pt x="453" y="11970"/>
                  </a:cubicBezTo>
                  <a:cubicBezTo>
                    <a:pt x="453" y="11882"/>
                    <a:pt x="450" y="11794"/>
                    <a:pt x="448" y="11707"/>
                  </a:cubicBezTo>
                  <a:cubicBezTo>
                    <a:pt x="444" y="11496"/>
                    <a:pt x="437" y="11283"/>
                    <a:pt x="431" y="11072"/>
                  </a:cubicBezTo>
                  <a:cubicBezTo>
                    <a:pt x="420" y="10668"/>
                    <a:pt x="409" y="10261"/>
                    <a:pt x="395" y="9857"/>
                  </a:cubicBezTo>
                  <a:cubicBezTo>
                    <a:pt x="374" y="9056"/>
                    <a:pt x="352" y="8256"/>
                    <a:pt x="330" y="7455"/>
                  </a:cubicBezTo>
                  <a:cubicBezTo>
                    <a:pt x="286" y="5869"/>
                    <a:pt x="272" y="4290"/>
                    <a:pt x="325" y="2704"/>
                  </a:cubicBezTo>
                  <a:cubicBezTo>
                    <a:pt x="341" y="2263"/>
                    <a:pt x="365" y="1822"/>
                    <a:pt x="395" y="1380"/>
                  </a:cubicBezTo>
                  <a:cubicBezTo>
                    <a:pt x="426" y="932"/>
                    <a:pt x="497" y="484"/>
                    <a:pt x="516" y="36"/>
                  </a:cubicBezTo>
                  <a:cubicBezTo>
                    <a:pt x="516" y="13"/>
                    <a:pt x="498" y="0"/>
                    <a:pt x="480"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59"/>
            <p:cNvSpPr/>
            <p:nvPr/>
          </p:nvSpPr>
          <p:spPr>
            <a:xfrm>
              <a:off x="6046475" y="4682750"/>
              <a:ext cx="64175" cy="48100"/>
            </a:xfrm>
            <a:custGeom>
              <a:avLst/>
              <a:gdLst/>
              <a:ahLst/>
              <a:cxnLst/>
              <a:rect l="l" t="t" r="r" b="b"/>
              <a:pathLst>
                <a:path w="2567" h="1924" extrusionOk="0">
                  <a:moveTo>
                    <a:pt x="2461" y="0"/>
                  </a:moveTo>
                  <a:cubicBezTo>
                    <a:pt x="2430" y="0"/>
                    <a:pt x="2402" y="14"/>
                    <a:pt x="2388" y="46"/>
                  </a:cubicBezTo>
                  <a:cubicBezTo>
                    <a:pt x="2263" y="338"/>
                    <a:pt x="2179" y="634"/>
                    <a:pt x="2008" y="907"/>
                  </a:cubicBezTo>
                  <a:cubicBezTo>
                    <a:pt x="1835" y="1183"/>
                    <a:pt x="1613" y="1425"/>
                    <a:pt x="1354" y="1620"/>
                  </a:cubicBezTo>
                  <a:cubicBezTo>
                    <a:pt x="1255" y="1694"/>
                    <a:pt x="1127" y="1771"/>
                    <a:pt x="1002" y="1771"/>
                  </a:cubicBezTo>
                  <a:cubicBezTo>
                    <a:pt x="954" y="1771"/>
                    <a:pt x="907" y="1760"/>
                    <a:pt x="862" y="1732"/>
                  </a:cubicBezTo>
                  <a:cubicBezTo>
                    <a:pt x="708" y="1640"/>
                    <a:pt x="611" y="1416"/>
                    <a:pt x="526" y="1267"/>
                  </a:cubicBezTo>
                  <a:cubicBezTo>
                    <a:pt x="339" y="940"/>
                    <a:pt x="185" y="593"/>
                    <a:pt x="69" y="235"/>
                  </a:cubicBezTo>
                  <a:cubicBezTo>
                    <a:pt x="65" y="218"/>
                    <a:pt x="52" y="211"/>
                    <a:pt x="39" y="211"/>
                  </a:cubicBezTo>
                  <a:cubicBezTo>
                    <a:pt x="20" y="211"/>
                    <a:pt x="1" y="227"/>
                    <a:pt x="7" y="252"/>
                  </a:cubicBezTo>
                  <a:lnTo>
                    <a:pt x="7" y="254"/>
                  </a:lnTo>
                  <a:cubicBezTo>
                    <a:pt x="119" y="665"/>
                    <a:pt x="269" y="1074"/>
                    <a:pt x="477" y="1449"/>
                  </a:cubicBezTo>
                  <a:cubicBezTo>
                    <a:pt x="563" y="1605"/>
                    <a:pt x="653" y="1794"/>
                    <a:pt x="820" y="1880"/>
                  </a:cubicBezTo>
                  <a:cubicBezTo>
                    <a:pt x="881" y="1911"/>
                    <a:pt x="946" y="1924"/>
                    <a:pt x="1011" y="1924"/>
                  </a:cubicBezTo>
                  <a:cubicBezTo>
                    <a:pt x="1111" y="1924"/>
                    <a:pt x="1212" y="1894"/>
                    <a:pt x="1301" y="1851"/>
                  </a:cubicBezTo>
                  <a:cubicBezTo>
                    <a:pt x="1635" y="1697"/>
                    <a:pt x="1914" y="1401"/>
                    <a:pt x="2125" y="1109"/>
                  </a:cubicBezTo>
                  <a:cubicBezTo>
                    <a:pt x="2333" y="821"/>
                    <a:pt x="2540" y="454"/>
                    <a:pt x="2564" y="94"/>
                  </a:cubicBezTo>
                  <a:cubicBezTo>
                    <a:pt x="2566" y="39"/>
                    <a:pt x="2511" y="0"/>
                    <a:pt x="2461"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59"/>
            <p:cNvSpPr/>
            <p:nvPr/>
          </p:nvSpPr>
          <p:spPr>
            <a:xfrm>
              <a:off x="6062450" y="4673175"/>
              <a:ext cx="18600" cy="55125"/>
            </a:xfrm>
            <a:custGeom>
              <a:avLst/>
              <a:gdLst/>
              <a:ahLst/>
              <a:cxnLst/>
              <a:rect l="l" t="t" r="r" b="b"/>
              <a:pathLst>
                <a:path w="744" h="2205" extrusionOk="0">
                  <a:moveTo>
                    <a:pt x="83" y="0"/>
                  </a:moveTo>
                  <a:cubicBezTo>
                    <a:pt x="61" y="0"/>
                    <a:pt x="39" y="13"/>
                    <a:pt x="32" y="38"/>
                  </a:cubicBezTo>
                  <a:cubicBezTo>
                    <a:pt x="1" y="126"/>
                    <a:pt x="18" y="227"/>
                    <a:pt x="27" y="319"/>
                  </a:cubicBezTo>
                  <a:cubicBezTo>
                    <a:pt x="36" y="400"/>
                    <a:pt x="45" y="484"/>
                    <a:pt x="60" y="565"/>
                  </a:cubicBezTo>
                  <a:cubicBezTo>
                    <a:pt x="91" y="760"/>
                    <a:pt x="135" y="956"/>
                    <a:pt x="188" y="1145"/>
                  </a:cubicBezTo>
                  <a:cubicBezTo>
                    <a:pt x="236" y="1331"/>
                    <a:pt x="289" y="1518"/>
                    <a:pt x="352" y="1698"/>
                  </a:cubicBezTo>
                  <a:cubicBezTo>
                    <a:pt x="385" y="1788"/>
                    <a:pt x="423" y="1878"/>
                    <a:pt x="460" y="1968"/>
                  </a:cubicBezTo>
                  <a:cubicBezTo>
                    <a:pt x="495" y="2056"/>
                    <a:pt x="524" y="2135"/>
                    <a:pt x="600" y="2192"/>
                  </a:cubicBezTo>
                  <a:cubicBezTo>
                    <a:pt x="612" y="2201"/>
                    <a:pt x="626" y="2205"/>
                    <a:pt x="641" y="2205"/>
                  </a:cubicBezTo>
                  <a:cubicBezTo>
                    <a:pt x="680" y="2205"/>
                    <a:pt x="724" y="2177"/>
                    <a:pt x="730" y="2137"/>
                  </a:cubicBezTo>
                  <a:cubicBezTo>
                    <a:pt x="743" y="2045"/>
                    <a:pt x="710" y="1971"/>
                    <a:pt x="675" y="1887"/>
                  </a:cubicBezTo>
                  <a:cubicBezTo>
                    <a:pt x="638" y="1799"/>
                    <a:pt x="603" y="1707"/>
                    <a:pt x="565" y="1619"/>
                  </a:cubicBezTo>
                  <a:cubicBezTo>
                    <a:pt x="495" y="1452"/>
                    <a:pt x="420" y="1288"/>
                    <a:pt x="359" y="1116"/>
                  </a:cubicBezTo>
                  <a:cubicBezTo>
                    <a:pt x="297" y="949"/>
                    <a:pt x="249" y="776"/>
                    <a:pt x="212" y="602"/>
                  </a:cubicBezTo>
                  <a:cubicBezTo>
                    <a:pt x="194" y="508"/>
                    <a:pt x="179" y="413"/>
                    <a:pt x="170" y="319"/>
                  </a:cubicBezTo>
                  <a:cubicBezTo>
                    <a:pt x="159" y="225"/>
                    <a:pt x="168" y="126"/>
                    <a:pt x="135" y="38"/>
                  </a:cubicBezTo>
                  <a:cubicBezTo>
                    <a:pt x="127" y="13"/>
                    <a:pt x="105" y="0"/>
                    <a:pt x="83"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59"/>
            <p:cNvSpPr/>
            <p:nvPr/>
          </p:nvSpPr>
          <p:spPr>
            <a:xfrm>
              <a:off x="6038200" y="4683400"/>
              <a:ext cx="12525" cy="12475"/>
            </a:xfrm>
            <a:custGeom>
              <a:avLst/>
              <a:gdLst/>
              <a:ahLst/>
              <a:cxnLst/>
              <a:rect l="l" t="t" r="r" b="b"/>
              <a:pathLst>
                <a:path w="501" h="499" extrusionOk="0">
                  <a:moveTo>
                    <a:pt x="251" y="0"/>
                  </a:moveTo>
                  <a:cubicBezTo>
                    <a:pt x="114" y="2"/>
                    <a:pt x="5" y="112"/>
                    <a:pt x="0" y="250"/>
                  </a:cubicBezTo>
                  <a:lnTo>
                    <a:pt x="9" y="316"/>
                  </a:lnTo>
                  <a:cubicBezTo>
                    <a:pt x="20" y="358"/>
                    <a:pt x="42" y="395"/>
                    <a:pt x="73" y="426"/>
                  </a:cubicBezTo>
                  <a:lnTo>
                    <a:pt x="123" y="466"/>
                  </a:lnTo>
                  <a:cubicBezTo>
                    <a:pt x="163" y="488"/>
                    <a:pt x="207" y="499"/>
                    <a:pt x="251" y="499"/>
                  </a:cubicBezTo>
                  <a:cubicBezTo>
                    <a:pt x="254" y="499"/>
                    <a:pt x="257" y="499"/>
                    <a:pt x="261" y="499"/>
                  </a:cubicBezTo>
                  <a:cubicBezTo>
                    <a:pt x="290" y="499"/>
                    <a:pt x="320" y="490"/>
                    <a:pt x="347" y="477"/>
                  </a:cubicBezTo>
                  <a:cubicBezTo>
                    <a:pt x="378" y="468"/>
                    <a:pt x="404" y="450"/>
                    <a:pt x="426" y="426"/>
                  </a:cubicBezTo>
                  <a:cubicBezTo>
                    <a:pt x="472" y="378"/>
                    <a:pt x="499" y="314"/>
                    <a:pt x="501" y="248"/>
                  </a:cubicBezTo>
                  <a:lnTo>
                    <a:pt x="492" y="182"/>
                  </a:lnTo>
                  <a:cubicBezTo>
                    <a:pt x="479" y="141"/>
                    <a:pt x="457" y="103"/>
                    <a:pt x="426" y="73"/>
                  </a:cubicBezTo>
                  <a:lnTo>
                    <a:pt x="376" y="33"/>
                  </a:lnTo>
                  <a:cubicBezTo>
                    <a:pt x="338" y="11"/>
                    <a:pt x="294" y="0"/>
                    <a:pt x="251"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59"/>
            <p:cNvSpPr/>
            <p:nvPr/>
          </p:nvSpPr>
          <p:spPr>
            <a:xfrm>
              <a:off x="6056850" y="4666675"/>
              <a:ext cx="14300" cy="13550"/>
            </a:xfrm>
            <a:custGeom>
              <a:avLst/>
              <a:gdLst/>
              <a:ahLst/>
              <a:cxnLst/>
              <a:rect l="l" t="t" r="r" b="b"/>
              <a:pathLst>
                <a:path w="572" h="542" extrusionOk="0">
                  <a:moveTo>
                    <a:pt x="264" y="0"/>
                  </a:moveTo>
                  <a:cubicBezTo>
                    <a:pt x="243" y="0"/>
                    <a:pt x="222" y="4"/>
                    <a:pt x="203" y="10"/>
                  </a:cubicBezTo>
                  <a:lnTo>
                    <a:pt x="137" y="37"/>
                  </a:lnTo>
                  <a:cubicBezTo>
                    <a:pt x="106" y="54"/>
                    <a:pt x="80" y="78"/>
                    <a:pt x="62" y="107"/>
                  </a:cubicBezTo>
                  <a:cubicBezTo>
                    <a:pt x="38" y="133"/>
                    <a:pt x="21" y="164"/>
                    <a:pt x="14" y="199"/>
                  </a:cubicBezTo>
                  <a:cubicBezTo>
                    <a:pt x="3" y="234"/>
                    <a:pt x="1" y="272"/>
                    <a:pt x="7" y="307"/>
                  </a:cubicBezTo>
                  <a:cubicBezTo>
                    <a:pt x="10" y="342"/>
                    <a:pt x="21" y="377"/>
                    <a:pt x="40" y="408"/>
                  </a:cubicBezTo>
                  <a:lnTo>
                    <a:pt x="82" y="463"/>
                  </a:lnTo>
                  <a:cubicBezTo>
                    <a:pt x="135" y="511"/>
                    <a:pt x="203" y="537"/>
                    <a:pt x="275" y="542"/>
                  </a:cubicBezTo>
                  <a:lnTo>
                    <a:pt x="348" y="531"/>
                  </a:lnTo>
                  <a:cubicBezTo>
                    <a:pt x="392" y="520"/>
                    <a:pt x="434" y="496"/>
                    <a:pt x="466" y="463"/>
                  </a:cubicBezTo>
                  <a:lnTo>
                    <a:pt x="508" y="408"/>
                  </a:lnTo>
                  <a:cubicBezTo>
                    <a:pt x="524" y="380"/>
                    <a:pt x="535" y="350"/>
                    <a:pt x="541" y="319"/>
                  </a:cubicBezTo>
                  <a:lnTo>
                    <a:pt x="541" y="319"/>
                  </a:lnTo>
                  <a:cubicBezTo>
                    <a:pt x="572" y="224"/>
                    <a:pt x="534" y="116"/>
                    <a:pt x="447" y="63"/>
                  </a:cubicBezTo>
                  <a:lnTo>
                    <a:pt x="447" y="63"/>
                  </a:lnTo>
                  <a:cubicBezTo>
                    <a:pt x="436" y="53"/>
                    <a:pt x="423" y="44"/>
                    <a:pt x="409" y="37"/>
                  </a:cubicBezTo>
                  <a:cubicBezTo>
                    <a:pt x="381" y="17"/>
                    <a:pt x="346" y="6"/>
                    <a:pt x="311" y="6"/>
                  </a:cubicBezTo>
                  <a:cubicBezTo>
                    <a:pt x="295" y="2"/>
                    <a:pt x="279" y="0"/>
                    <a:pt x="264"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59"/>
            <p:cNvSpPr/>
            <p:nvPr/>
          </p:nvSpPr>
          <p:spPr>
            <a:xfrm>
              <a:off x="6078100" y="4666375"/>
              <a:ext cx="14475" cy="14475"/>
            </a:xfrm>
            <a:custGeom>
              <a:avLst/>
              <a:gdLst/>
              <a:ahLst/>
              <a:cxnLst/>
              <a:rect l="l" t="t" r="r" b="b"/>
              <a:pathLst>
                <a:path w="579" h="579" extrusionOk="0">
                  <a:moveTo>
                    <a:pt x="289" y="0"/>
                  </a:moveTo>
                  <a:cubicBezTo>
                    <a:pt x="251" y="0"/>
                    <a:pt x="214" y="9"/>
                    <a:pt x="179" y="27"/>
                  </a:cubicBezTo>
                  <a:cubicBezTo>
                    <a:pt x="73" y="73"/>
                    <a:pt x="5" y="176"/>
                    <a:pt x="1" y="290"/>
                  </a:cubicBezTo>
                  <a:lnTo>
                    <a:pt x="12" y="367"/>
                  </a:lnTo>
                  <a:cubicBezTo>
                    <a:pt x="25" y="415"/>
                    <a:pt x="51" y="459"/>
                    <a:pt x="86" y="494"/>
                  </a:cubicBezTo>
                  <a:lnTo>
                    <a:pt x="146" y="540"/>
                  </a:lnTo>
                  <a:cubicBezTo>
                    <a:pt x="190" y="565"/>
                    <a:pt x="240" y="578"/>
                    <a:pt x="291" y="578"/>
                  </a:cubicBezTo>
                  <a:cubicBezTo>
                    <a:pt x="294" y="578"/>
                    <a:pt x="298" y="578"/>
                    <a:pt x="302" y="578"/>
                  </a:cubicBezTo>
                  <a:cubicBezTo>
                    <a:pt x="336" y="578"/>
                    <a:pt x="371" y="569"/>
                    <a:pt x="401" y="554"/>
                  </a:cubicBezTo>
                  <a:cubicBezTo>
                    <a:pt x="506" y="508"/>
                    <a:pt x="576" y="404"/>
                    <a:pt x="578" y="290"/>
                  </a:cubicBezTo>
                  <a:lnTo>
                    <a:pt x="567" y="213"/>
                  </a:lnTo>
                  <a:cubicBezTo>
                    <a:pt x="554" y="165"/>
                    <a:pt x="528" y="121"/>
                    <a:pt x="493" y="86"/>
                  </a:cubicBezTo>
                  <a:lnTo>
                    <a:pt x="436" y="40"/>
                  </a:lnTo>
                  <a:cubicBezTo>
                    <a:pt x="390" y="16"/>
                    <a:pt x="341" y="0"/>
                    <a:pt x="289"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59"/>
            <p:cNvSpPr/>
            <p:nvPr/>
          </p:nvSpPr>
          <p:spPr>
            <a:xfrm>
              <a:off x="6101825" y="4675875"/>
              <a:ext cx="15125" cy="15075"/>
            </a:xfrm>
            <a:custGeom>
              <a:avLst/>
              <a:gdLst/>
              <a:ahLst/>
              <a:cxnLst/>
              <a:rect l="l" t="t" r="r" b="b"/>
              <a:pathLst>
                <a:path w="605" h="603" extrusionOk="0">
                  <a:moveTo>
                    <a:pt x="301" y="0"/>
                  </a:moveTo>
                  <a:cubicBezTo>
                    <a:pt x="137" y="2"/>
                    <a:pt x="5" y="136"/>
                    <a:pt x="1" y="301"/>
                  </a:cubicBezTo>
                  <a:lnTo>
                    <a:pt x="12" y="382"/>
                  </a:lnTo>
                  <a:cubicBezTo>
                    <a:pt x="25" y="433"/>
                    <a:pt x="51" y="477"/>
                    <a:pt x="88" y="514"/>
                  </a:cubicBezTo>
                  <a:lnTo>
                    <a:pt x="150" y="562"/>
                  </a:lnTo>
                  <a:cubicBezTo>
                    <a:pt x="196" y="589"/>
                    <a:pt x="249" y="602"/>
                    <a:pt x="301" y="602"/>
                  </a:cubicBezTo>
                  <a:cubicBezTo>
                    <a:pt x="305" y="602"/>
                    <a:pt x="309" y="602"/>
                    <a:pt x="313" y="602"/>
                  </a:cubicBezTo>
                  <a:cubicBezTo>
                    <a:pt x="349" y="602"/>
                    <a:pt x="384" y="593"/>
                    <a:pt x="418" y="576"/>
                  </a:cubicBezTo>
                  <a:cubicBezTo>
                    <a:pt x="490" y="549"/>
                    <a:pt x="550" y="490"/>
                    <a:pt x="576" y="417"/>
                  </a:cubicBezTo>
                  <a:cubicBezTo>
                    <a:pt x="596" y="380"/>
                    <a:pt x="604" y="341"/>
                    <a:pt x="604" y="301"/>
                  </a:cubicBezTo>
                  <a:lnTo>
                    <a:pt x="594" y="220"/>
                  </a:lnTo>
                  <a:cubicBezTo>
                    <a:pt x="578" y="169"/>
                    <a:pt x="552" y="125"/>
                    <a:pt x="514" y="88"/>
                  </a:cubicBezTo>
                  <a:lnTo>
                    <a:pt x="455" y="40"/>
                  </a:lnTo>
                  <a:cubicBezTo>
                    <a:pt x="409" y="13"/>
                    <a:pt x="356" y="0"/>
                    <a:pt x="301"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59"/>
            <p:cNvSpPr/>
            <p:nvPr/>
          </p:nvSpPr>
          <p:spPr>
            <a:xfrm>
              <a:off x="6072975" y="4695800"/>
              <a:ext cx="72525" cy="33000"/>
            </a:xfrm>
            <a:custGeom>
              <a:avLst/>
              <a:gdLst/>
              <a:ahLst/>
              <a:cxnLst/>
              <a:rect l="l" t="t" r="r" b="b"/>
              <a:pathLst>
                <a:path w="2901" h="1320" extrusionOk="0">
                  <a:moveTo>
                    <a:pt x="2811" y="1"/>
                  </a:moveTo>
                  <a:cubicBezTo>
                    <a:pt x="2794" y="1"/>
                    <a:pt x="2777" y="7"/>
                    <a:pt x="2762" y="22"/>
                  </a:cubicBezTo>
                  <a:cubicBezTo>
                    <a:pt x="2615" y="178"/>
                    <a:pt x="2512" y="350"/>
                    <a:pt x="2329" y="475"/>
                  </a:cubicBezTo>
                  <a:cubicBezTo>
                    <a:pt x="2143" y="604"/>
                    <a:pt x="1932" y="699"/>
                    <a:pt x="1726" y="795"/>
                  </a:cubicBezTo>
                  <a:cubicBezTo>
                    <a:pt x="1323" y="981"/>
                    <a:pt x="871" y="1159"/>
                    <a:pt x="417" y="1159"/>
                  </a:cubicBezTo>
                  <a:cubicBezTo>
                    <a:pt x="306" y="1159"/>
                    <a:pt x="195" y="1148"/>
                    <a:pt x="85" y="1125"/>
                  </a:cubicBezTo>
                  <a:cubicBezTo>
                    <a:pt x="80" y="1123"/>
                    <a:pt x="75" y="1123"/>
                    <a:pt x="70" y="1123"/>
                  </a:cubicBezTo>
                  <a:cubicBezTo>
                    <a:pt x="18" y="1123"/>
                    <a:pt x="0" y="1203"/>
                    <a:pt x="59" y="1221"/>
                  </a:cubicBezTo>
                  <a:lnTo>
                    <a:pt x="56" y="1221"/>
                  </a:lnTo>
                  <a:cubicBezTo>
                    <a:pt x="234" y="1290"/>
                    <a:pt x="413" y="1319"/>
                    <a:pt x="590" y="1319"/>
                  </a:cubicBezTo>
                  <a:cubicBezTo>
                    <a:pt x="1007" y="1319"/>
                    <a:pt x="1421" y="1161"/>
                    <a:pt x="1813" y="993"/>
                  </a:cubicBezTo>
                  <a:cubicBezTo>
                    <a:pt x="2053" y="890"/>
                    <a:pt x="2299" y="787"/>
                    <a:pt x="2512" y="635"/>
                  </a:cubicBezTo>
                  <a:cubicBezTo>
                    <a:pt x="2692" y="505"/>
                    <a:pt x="2901" y="317"/>
                    <a:pt x="2890" y="75"/>
                  </a:cubicBezTo>
                  <a:cubicBezTo>
                    <a:pt x="2888" y="33"/>
                    <a:pt x="2850" y="1"/>
                    <a:pt x="2811"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59"/>
            <p:cNvSpPr/>
            <p:nvPr/>
          </p:nvSpPr>
          <p:spPr>
            <a:xfrm>
              <a:off x="6134175" y="4689975"/>
              <a:ext cx="19675" cy="15300"/>
            </a:xfrm>
            <a:custGeom>
              <a:avLst/>
              <a:gdLst/>
              <a:ahLst/>
              <a:cxnLst/>
              <a:rect l="l" t="t" r="r" b="b"/>
              <a:pathLst>
                <a:path w="787" h="612" extrusionOk="0">
                  <a:moveTo>
                    <a:pt x="393" y="1"/>
                  </a:moveTo>
                  <a:cubicBezTo>
                    <a:pt x="0" y="1"/>
                    <a:pt x="0" y="611"/>
                    <a:pt x="393" y="611"/>
                  </a:cubicBezTo>
                  <a:cubicBezTo>
                    <a:pt x="786" y="611"/>
                    <a:pt x="786" y="1"/>
                    <a:pt x="393"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 name="Google Shape;3586;p58">
            <a:extLst>
              <a:ext uri="{FF2B5EF4-FFF2-40B4-BE49-F238E27FC236}">
                <a16:creationId xmlns:a16="http://schemas.microsoft.com/office/drawing/2014/main" id="{974AA76A-49F7-2E4A-8665-8204176484AA}"/>
              </a:ext>
            </a:extLst>
          </p:cNvPr>
          <p:cNvGrpSpPr/>
          <p:nvPr/>
        </p:nvGrpSpPr>
        <p:grpSpPr>
          <a:xfrm>
            <a:off x="5869238" y="2411808"/>
            <a:ext cx="2036562" cy="2067857"/>
            <a:chOff x="1338350" y="3385500"/>
            <a:chExt cx="588925" cy="597975"/>
          </a:xfrm>
        </p:grpSpPr>
        <p:sp>
          <p:nvSpPr>
            <p:cNvPr id="147" name="Google Shape;3587;p58">
              <a:extLst>
                <a:ext uri="{FF2B5EF4-FFF2-40B4-BE49-F238E27FC236}">
                  <a16:creationId xmlns:a16="http://schemas.microsoft.com/office/drawing/2014/main" id="{EAAD12DC-632E-3E41-8753-07E10B148A69}"/>
                </a:ext>
              </a:extLst>
            </p:cNvPr>
            <p:cNvSpPr/>
            <p:nvPr/>
          </p:nvSpPr>
          <p:spPr>
            <a:xfrm>
              <a:off x="1674200" y="3430675"/>
              <a:ext cx="205275" cy="220400"/>
            </a:xfrm>
            <a:custGeom>
              <a:avLst/>
              <a:gdLst/>
              <a:ahLst/>
              <a:cxnLst/>
              <a:rect l="l" t="t" r="r" b="b"/>
              <a:pathLst>
                <a:path w="8211" h="8816" extrusionOk="0">
                  <a:moveTo>
                    <a:pt x="3194" y="0"/>
                  </a:moveTo>
                  <a:cubicBezTo>
                    <a:pt x="3191" y="0"/>
                    <a:pt x="3240" y="34"/>
                    <a:pt x="2983" y="137"/>
                  </a:cubicBezTo>
                  <a:cubicBezTo>
                    <a:pt x="2711" y="249"/>
                    <a:pt x="2627" y="576"/>
                    <a:pt x="2397" y="761"/>
                  </a:cubicBezTo>
                  <a:cubicBezTo>
                    <a:pt x="2001" y="1077"/>
                    <a:pt x="1791" y="1562"/>
                    <a:pt x="1593" y="2028"/>
                  </a:cubicBezTo>
                  <a:cubicBezTo>
                    <a:pt x="1413" y="2452"/>
                    <a:pt x="1231" y="2926"/>
                    <a:pt x="1384" y="3363"/>
                  </a:cubicBezTo>
                  <a:cubicBezTo>
                    <a:pt x="1477" y="3622"/>
                    <a:pt x="1679" y="3833"/>
                    <a:pt x="1775" y="4092"/>
                  </a:cubicBezTo>
                  <a:cubicBezTo>
                    <a:pt x="1889" y="4393"/>
                    <a:pt x="1846" y="4738"/>
                    <a:pt x="1712" y="5030"/>
                  </a:cubicBezTo>
                  <a:cubicBezTo>
                    <a:pt x="1575" y="5322"/>
                    <a:pt x="1354" y="5568"/>
                    <a:pt x="1112" y="5781"/>
                  </a:cubicBezTo>
                  <a:cubicBezTo>
                    <a:pt x="708" y="6137"/>
                    <a:pt x="203" y="6466"/>
                    <a:pt x="89" y="6996"/>
                  </a:cubicBezTo>
                  <a:cubicBezTo>
                    <a:pt x="1" y="7404"/>
                    <a:pt x="190" y="7839"/>
                    <a:pt x="493" y="8124"/>
                  </a:cubicBezTo>
                  <a:cubicBezTo>
                    <a:pt x="796" y="8412"/>
                    <a:pt x="1200" y="8570"/>
                    <a:pt x="1606" y="8669"/>
                  </a:cubicBezTo>
                  <a:cubicBezTo>
                    <a:pt x="2040" y="8774"/>
                    <a:pt x="2484" y="8815"/>
                    <a:pt x="2930" y="8815"/>
                  </a:cubicBezTo>
                  <a:cubicBezTo>
                    <a:pt x="3519" y="8815"/>
                    <a:pt x="4113" y="8743"/>
                    <a:pt x="4696" y="8649"/>
                  </a:cubicBezTo>
                  <a:cubicBezTo>
                    <a:pt x="5546" y="8513"/>
                    <a:pt x="6400" y="8326"/>
                    <a:pt x="7173" y="7949"/>
                  </a:cubicBezTo>
                  <a:cubicBezTo>
                    <a:pt x="7362" y="7856"/>
                    <a:pt x="7551" y="7749"/>
                    <a:pt x="7690" y="7591"/>
                  </a:cubicBezTo>
                  <a:cubicBezTo>
                    <a:pt x="7828" y="7433"/>
                    <a:pt x="7909" y="7213"/>
                    <a:pt x="7856" y="7009"/>
                  </a:cubicBezTo>
                  <a:cubicBezTo>
                    <a:pt x="7769" y="6664"/>
                    <a:pt x="7347" y="6482"/>
                    <a:pt x="7277" y="6135"/>
                  </a:cubicBezTo>
                  <a:cubicBezTo>
                    <a:pt x="7211" y="5810"/>
                    <a:pt x="7479" y="5524"/>
                    <a:pt x="7716" y="5296"/>
                  </a:cubicBezTo>
                  <a:cubicBezTo>
                    <a:pt x="7953" y="5065"/>
                    <a:pt x="8210" y="4762"/>
                    <a:pt x="8118" y="4444"/>
                  </a:cubicBezTo>
                  <a:cubicBezTo>
                    <a:pt x="8041" y="4176"/>
                    <a:pt x="7749" y="4037"/>
                    <a:pt x="7483" y="3947"/>
                  </a:cubicBezTo>
                  <a:cubicBezTo>
                    <a:pt x="7252" y="3868"/>
                    <a:pt x="7017" y="3802"/>
                    <a:pt x="6780" y="3747"/>
                  </a:cubicBezTo>
                  <a:cubicBezTo>
                    <a:pt x="6545" y="3693"/>
                    <a:pt x="6297" y="3642"/>
                    <a:pt x="6121" y="3477"/>
                  </a:cubicBezTo>
                  <a:cubicBezTo>
                    <a:pt x="5838" y="3212"/>
                    <a:pt x="5862" y="2757"/>
                    <a:pt x="5961" y="2381"/>
                  </a:cubicBezTo>
                  <a:cubicBezTo>
                    <a:pt x="6062" y="2006"/>
                    <a:pt x="6216" y="1617"/>
                    <a:pt x="6121" y="1242"/>
                  </a:cubicBezTo>
                  <a:cubicBezTo>
                    <a:pt x="6018" y="822"/>
                    <a:pt x="5638" y="537"/>
                    <a:pt x="5267" y="321"/>
                  </a:cubicBezTo>
                  <a:lnTo>
                    <a:pt x="3431" y="40"/>
                  </a:lnTo>
                  <a:cubicBezTo>
                    <a:pt x="3226" y="19"/>
                    <a:pt x="3196" y="0"/>
                    <a:pt x="3194"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3588;p58">
              <a:extLst>
                <a:ext uri="{FF2B5EF4-FFF2-40B4-BE49-F238E27FC236}">
                  <a16:creationId xmlns:a16="http://schemas.microsoft.com/office/drawing/2014/main" id="{F620BB35-560C-E045-8405-47EC198259F6}"/>
                </a:ext>
              </a:extLst>
            </p:cNvPr>
            <p:cNvSpPr/>
            <p:nvPr/>
          </p:nvSpPr>
          <p:spPr>
            <a:xfrm>
              <a:off x="1697100" y="3653525"/>
              <a:ext cx="69600" cy="303325"/>
            </a:xfrm>
            <a:custGeom>
              <a:avLst/>
              <a:gdLst/>
              <a:ahLst/>
              <a:cxnLst/>
              <a:rect l="l" t="t" r="r" b="b"/>
              <a:pathLst>
                <a:path w="2784" h="12133" extrusionOk="0">
                  <a:moveTo>
                    <a:pt x="2759" y="1"/>
                  </a:moveTo>
                  <a:lnTo>
                    <a:pt x="760" y="423"/>
                  </a:lnTo>
                  <a:cubicBezTo>
                    <a:pt x="315" y="1600"/>
                    <a:pt x="145" y="2863"/>
                    <a:pt x="264" y="4117"/>
                  </a:cubicBezTo>
                  <a:cubicBezTo>
                    <a:pt x="326" y="4784"/>
                    <a:pt x="468" y="5458"/>
                    <a:pt x="332" y="6113"/>
                  </a:cubicBezTo>
                  <a:cubicBezTo>
                    <a:pt x="273" y="6396"/>
                    <a:pt x="161" y="6669"/>
                    <a:pt x="93" y="6952"/>
                  </a:cubicBezTo>
                  <a:cubicBezTo>
                    <a:pt x="27" y="7235"/>
                    <a:pt x="1" y="7527"/>
                    <a:pt x="14" y="7819"/>
                  </a:cubicBezTo>
                  <a:cubicBezTo>
                    <a:pt x="31" y="8414"/>
                    <a:pt x="181" y="9018"/>
                    <a:pt x="330" y="9598"/>
                  </a:cubicBezTo>
                  <a:cubicBezTo>
                    <a:pt x="541" y="10426"/>
                    <a:pt x="754" y="11254"/>
                    <a:pt x="965" y="12080"/>
                  </a:cubicBezTo>
                  <a:cubicBezTo>
                    <a:pt x="1033" y="12119"/>
                    <a:pt x="1119" y="12132"/>
                    <a:pt x="1205" y="12132"/>
                  </a:cubicBezTo>
                  <a:cubicBezTo>
                    <a:pt x="1402" y="12132"/>
                    <a:pt x="1602" y="12062"/>
                    <a:pt x="1602" y="12062"/>
                  </a:cubicBezTo>
                  <a:cubicBezTo>
                    <a:pt x="1602" y="12062"/>
                    <a:pt x="1744" y="9783"/>
                    <a:pt x="1865" y="9163"/>
                  </a:cubicBezTo>
                  <a:cubicBezTo>
                    <a:pt x="1933" y="8825"/>
                    <a:pt x="2023" y="8491"/>
                    <a:pt x="2115" y="8160"/>
                  </a:cubicBezTo>
                  <a:cubicBezTo>
                    <a:pt x="2214" y="7811"/>
                    <a:pt x="2315" y="7464"/>
                    <a:pt x="2390" y="7110"/>
                  </a:cubicBezTo>
                  <a:cubicBezTo>
                    <a:pt x="2500" y="6594"/>
                    <a:pt x="2555" y="6069"/>
                    <a:pt x="2601" y="5544"/>
                  </a:cubicBezTo>
                  <a:cubicBezTo>
                    <a:pt x="2695" y="4481"/>
                    <a:pt x="2752" y="3416"/>
                    <a:pt x="2774" y="2349"/>
                  </a:cubicBezTo>
                  <a:lnTo>
                    <a:pt x="2774" y="2346"/>
                  </a:lnTo>
                  <a:cubicBezTo>
                    <a:pt x="2783" y="1872"/>
                    <a:pt x="2783" y="1398"/>
                    <a:pt x="2776" y="921"/>
                  </a:cubicBezTo>
                  <a:cubicBezTo>
                    <a:pt x="2774" y="616"/>
                    <a:pt x="2770" y="308"/>
                    <a:pt x="2759" y="1"/>
                  </a:cubicBez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3589;p58">
              <a:extLst>
                <a:ext uri="{FF2B5EF4-FFF2-40B4-BE49-F238E27FC236}">
                  <a16:creationId xmlns:a16="http://schemas.microsoft.com/office/drawing/2014/main" id="{C7AAFDAF-EF3F-E849-B601-CD1DAB328BB7}"/>
                </a:ext>
              </a:extLst>
            </p:cNvPr>
            <p:cNvSpPr/>
            <p:nvPr/>
          </p:nvSpPr>
          <p:spPr>
            <a:xfrm>
              <a:off x="1753325" y="3659025"/>
              <a:ext cx="112350" cy="291975"/>
            </a:xfrm>
            <a:custGeom>
              <a:avLst/>
              <a:gdLst/>
              <a:ahLst/>
              <a:cxnLst/>
              <a:rect l="l" t="t" r="r" b="b"/>
              <a:pathLst>
                <a:path w="4494" h="11679" extrusionOk="0">
                  <a:moveTo>
                    <a:pt x="1959" y="1"/>
                  </a:moveTo>
                  <a:lnTo>
                    <a:pt x="530" y="780"/>
                  </a:lnTo>
                  <a:lnTo>
                    <a:pt x="0" y="1070"/>
                  </a:lnTo>
                  <a:cubicBezTo>
                    <a:pt x="165" y="1509"/>
                    <a:pt x="345" y="1940"/>
                    <a:pt x="525" y="2370"/>
                  </a:cubicBezTo>
                  <a:lnTo>
                    <a:pt x="525" y="2372"/>
                  </a:lnTo>
                  <a:cubicBezTo>
                    <a:pt x="995" y="3501"/>
                    <a:pt x="1481" y="4626"/>
                    <a:pt x="1797" y="5816"/>
                  </a:cubicBezTo>
                  <a:cubicBezTo>
                    <a:pt x="1999" y="6262"/>
                    <a:pt x="1839" y="6503"/>
                    <a:pt x="1549" y="6987"/>
                  </a:cubicBezTo>
                  <a:cubicBezTo>
                    <a:pt x="1156" y="7645"/>
                    <a:pt x="519" y="8759"/>
                    <a:pt x="231" y="11471"/>
                  </a:cubicBezTo>
                  <a:cubicBezTo>
                    <a:pt x="229" y="11489"/>
                    <a:pt x="227" y="11508"/>
                    <a:pt x="224" y="11528"/>
                  </a:cubicBezTo>
                  <a:cubicBezTo>
                    <a:pt x="244" y="11533"/>
                    <a:pt x="262" y="11537"/>
                    <a:pt x="279" y="11541"/>
                  </a:cubicBezTo>
                  <a:cubicBezTo>
                    <a:pt x="437" y="11583"/>
                    <a:pt x="593" y="11625"/>
                    <a:pt x="751" y="11667"/>
                  </a:cubicBezTo>
                  <a:cubicBezTo>
                    <a:pt x="774" y="11675"/>
                    <a:pt x="798" y="11679"/>
                    <a:pt x="823" y="11679"/>
                  </a:cubicBezTo>
                  <a:cubicBezTo>
                    <a:pt x="836" y="11679"/>
                    <a:pt x="850" y="11678"/>
                    <a:pt x="864" y="11675"/>
                  </a:cubicBezTo>
                  <a:cubicBezTo>
                    <a:pt x="903" y="11658"/>
                    <a:pt x="938" y="11631"/>
                    <a:pt x="962" y="11596"/>
                  </a:cubicBezTo>
                  <a:lnTo>
                    <a:pt x="967" y="11592"/>
                  </a:lnTo>
                  <a:cubicBezTo>
                    <a:pt x="1643" y="10123"/>
                    <a:pt x="2761" y="8895"/>
                    <a:pt x="3725" y="7615"/>
                  </a:cubicBezTo>
                  <a:cubicBezTo>
                    <a:pt x="4006" y="7244"/>
                    <a:pt x="4294" y="6850"/>
                    <a:pt x="4461" y="6413"/>
                  </a:cubicBezTo>
                  <a:cubicBezTo>
                    <a:pt x="4474" y="6380"/>
                    <a:pt x="4483" y="6347"/>
                    <a:pt x="4494" y="6317"/>
                  </a:cubicBezTo>
                  <a:cubicBezTo>
                    <a:pt x="4481" y="6183"/>
                    <a:pt x="4461" y="6049"/>
                    <a:pt x="4439" y="5919"/>
                  </a:cubicBezTo>
                  <a:cubicBezTo>
                    <a:pt x="4204" y="4597"/>
                    <a:pt x="3615" y="3391"/>
                    <a:pt x="3038" y="2208"/>
                  </a:cubicBezTo>
                  <a:cubicBezTo>
                    <a:pt x="2678" y="1472"/>
                    <a:pt x="2320" y="736"/>
                    <a:pt x="1959" y="1"/>
                  </a:cubicBez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3590;p58">
              <a:extLst>
                <a:ext uri="{FF2B5EF4-FFF2-40B4-BE49-F238E27FC236}">
                  <a16:creationId xmlns:a16="http://schemas.microsoft.com/office/drawing/2014/main" id="{9C86DDE2-3BDF-B44E-8F5E-87A85437F70A}"/>
                </a:ext>
              </a:extLst>
            </p:cNvPr>
            <p:cNvSpPr/>
            <p:nvPr/>
          </p:nvSpPr>
          <p:spPr>
            <a:xfrm>
              <a:off x="1717425" y="3597475"/>
              <a:ext cx="90275" cy="51575"/>
            </a:xfrm>
            <a:custGeom>
              <a:avLst/>
              <a:gdLst/>
              <a:ahLst/>
              <a:cxnLst/>
              <a:rect l="l" t="t" r="r" b="b"/>
              <a:pathLst>
                <a:path w="3611" h="2063" extrusionOk="0">
                  <a:moveTo>
                    <a:pt x="3244" y="1"/>
                  </a:moveTo>
                  <a:lnTo>
                    <a:pt x="490" y="244"/>
                  </a:lnTo>
                  <a:lnTo>
                    <a:pt x="0" y="1448"/>
                  </a:lnTo>
                  <a:cubicBezTo>
                    <a:pt x="0" y="1448"/>
                    <a:pt x="952" y="2062"/>
                    <a:pt x="2017" y="2062"/>
                  </a:cubicBezTo>
                  <a:cubicBezTo>
                    <a:pt x="2065" y="2062"/>
                    <a:pt x="2114" y="2061"/>
                    <a:pt x="2163" y="2058"/>
                  </a:cubicBezTo>
                  <a:cubicBezTo>
                    <a:pt x="3283" y="1997"/>
                    <a:pt x="3611" y="1733"/>
                    <a:pt x="3611" y="1733"/>
                  </a:cubicBezTo>
                  <a:lnTo>
                    <a:pt x="3244" y="1"/>
                  </a:ln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3591;p58">
              <a:extLst>
                <a:ext uri="{FF2B5EF4-FFF2-40B4-BE49-F238E27FC236}">
                  <a16:creationId xmlns:a16="http://schemas.microsoft.com/office/drawing/2014/main" id="{5D17E00A-6872-1249-A743-FEF6E729B138}"/>
                </a:ext>
              </a:extLst>
            </p:cNvPr>
            <p:cNvSpPr/>
            <p:nvPr/>
          </p:nvSpPr>
          <p:spPr>
            <a:xfrm>
              <a:off x="1747500" y="3511825"/>
              <a:ext cx="43900" cy="40275"/>
            </a:xfrm>
            <a:custGeom>
              <a:avLst/>
              <a:gdLst/>
              <a:ahLst/>
              <a:cxnLst/>
              <a:rect l="l" t="t" r="r" b="b"/>
              <a:pathLst>
                <a:path w="1756" h="1611" extrusionOk="0">
                  <a:moveTo>
                    <a:pt x="409" y="1"/>
                  </a:moveTo>
                  <a:lnTo>
                    <a:pt x="1" y="1081"/>
                  </a:lnTo>
                  <a:lnTo>
                    <a:pt x="818" y="1610"/>
                  </a:lnTo>
                  <a:lnTo>
                    <a:pt x="1755" y="1448"/>
                  </a:lnTo>
                  <a:lnTo>
                    <a:pt x="1586" y="5"/>
                  </a:lnTo>
                  <a:lnTo>
                    <a:pt x="409" y="1"/>
                  </a:ln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3592;p58">
              <a:extLst>
                <a:ext uri="{FF2B5EF4-FFF2-40B4-BE49-F238E27FC236}">
                  <a16:creationId xmlns:a16="http://schemas.microsoft.com/office/drawing/2014/main" id="{8008677D-E178-1347-926C-680259EA2E8C}"/>
                </a:ext>
              </a:extLst>
            </p:cNvPr>
            <p:cNvSpPr/>
            <p:nvPr/>
          </p:nvSpPr>
          <p:spPr>
            <a:xfrm>
              <a:off x="1755800" y="3477950"/>
              <a:ext cx="31375" cy="46050"/>
            </a:xfrm>
            <a:custGeom>
              <a:avLst/>
              <a:gdLst/>
              <a:ahLst/>
              <a:cxnLst/>
              <a:rect l="l" t="t" r="r" b="b"/>
              <a:pathLst>
                <a:path w="1255" h="1842" extrusionOk="0">
                  <a:moveTo>
                    <a:pt x="1184" y="1"/>
                  </a:moveTo>
                  <a:lnTo>
                    <a:pt x="178" y="345"/>
                  </a:lnTo>
                  <a:lnTo>
                    <a:pt x="158" y="521"/>
                  </a:lnTo>
                  <a:lnTo>
                    <a:pt x="119" y="844"/>
                  </a:lnTo>
                  <a:lnTo>
                    <a:pt x="101" y="985"/>
                  </a:lnTo>
                  <a:lnTo>
                    <a:pt x="86" y="1123"/>
                  </a:lnTo>
                  <a:lnTo>
                    <a:pt x="86" y="1129"/>
                  </a:lnTo>
                  <a:lnTo>
                    <a:pt x="64" y="1312"/>
                  </a:lnTo>
                  <a:lnTo>
                    <a:pt x="42" y="1503"/>
                  </a:lnTo>
                  <a:lnTo>
                    <a:pt x="0" y="1841"/>
                  </a:lnTo>
                  <a:lnTo>
                    <a:pt x="1254" y="1360"/>
                  </a:lnTo>
                  <a:lnTo>
                    <a:pt x="1241" y="1092"/>
                  </a:lnTo>
                  <a:lnTo>
                    <a:pt x="1184" y="1"/>
                  </a:ln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3593;p58">
              <a:extLst>
                <a:ext uri="{FF2B5EF4-FFF2-40B4-BE49-F238E27FC236}">
                  <a16:creationId xmlns:a16="http://schemas.microsoft.com/office/drawing/2014/main" id="{9A22B3F0-1742-6D45-B399-2827DF1220AB}"/>
                </a:ext>
              </a:extLst>
            </p:cNvPr>
            <p:cNvSpPr/>
            <p:nvPr/>
          </p:nvSpPr>
          <p:spPr>
            <a:xfrm>
              <a:off x="1791875" y="3599275"/>
              <a:ext cx="3525" cy="2225"/>
            </a:xfrm>
            <a:custGeom>
              <a:avLst/>
              <a:gdLst/>
              <a:ahLst/>
              <a:cxnLst/>
              <a:rect l="l" t="t" r="r" b="b"/>
              <a:pathLst>
                <a:path w="141" h="89" extrusionOk="0">
                  <a:moveTo>
                    <a:pt x="84" y="1"/>
                  </a:moveTo>
                  <a:cubicBezTo>
                    <a:pt x="45" y="1"/>
                    <a:pt x="17" y="36"/>
                    <a:pt x="0" y="78"/>
                  </a:cubicBezTo>
                  <a:lnTo>
                    <a:pt x="73" y="76"/>
                  </a:lnTo>
                  <a:cubicBezTo>
                    <a:pt x="78" y="85"/>
                    <a:pt x="83" y="89"/>
                    <a:pt x="89" y="89"/>
                  </a:cubicBezTo>
                  <a:cubicBezTo>
                    <a:pt x="115" y="89"/>
                    <a:pt x="141" y="5"/>
                    <a:pt x="90" y="1"/>
                  </a:cubicBezTo>
                  <a:cubicBezTo>
                    <a:pt x="88" y="1"/>
                    <a:pt x="86" y="1"/>
                    <a:pt x="84" y="1"/>
                  </a:cubicBezTo>
                  <a:close/>
                </a:path>
              </a:pathLst>
            </a:custGeom>
            <a:solidFill>
              <a:srgbClr val="FD8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3594;p58">
              <a:extLst>
                <a:ext uri="{FF2B5EF4-FFF2-40B4-BE49-F238E27FC236}">
                  <a16:creationId xmlns:a16="http://schemas.microsoft.com/office/drawing/2014/main" id="{2387C6F2-0396-0D4A-BD59-DB7EB188DDDD}"/>
                </a:ext>
              </a:extLst>
            </p:cNvPr>
            <p:cNvSpPr/>
            <p:nvPr/>
          </p:nvSpPr>
          <p:spPr>
            <a:xfrm>
              <a:off x="1724175" y="3526500"/>
              <a:ext cx="125" cy="75"/>
            </a:xfrm>
            <a:custGeom>
              <a:avLst/>
              <a:gdLst/>
              <a:ahLst/>
              <a:cxnLst/>
              <a:rect l="l" t="t" r="r" b="b"/>
              <a:pathLst>
                <a:path w="5" h="3" extrusionOk="0">
                  <a:moveTo>
                    <a:pt x="2" y="0"/>
                  </a:moveTo>
                  <a:cubicBezTo>
                    <a:pt x="0" y="0"/>
                    <a:pt x="0" y="2"/>
                    <a:pt x="2" y="2"/>
                  </a:cubicBezTo>
                  <a:cubicBezTo>
                    <a:pt x="5" y="2"/>
                    <a:pt x="5" y="0"/>
                    <a:pt x="2" y="0"/>
                  </a:cubicBezTo>
                  <a:close/>
                </a:path>
              </a:pathLst>
            </a:custGeom>
            <a:solidFill>
              <a:srgbClr val="89BD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595;p58">
              <a:extLst>
                <a:ext uri="{FF2B5EF4-FFF2-40B4-BE49-F238E27FC236}">
                  <a16:creationId xmlns:a16="http://schemas.microsoft.com/office/drawing/2014/main" id="{63972CF3-88BC-F247-BCA7-CB5ED80C12F7}"/>
                </a:ext>
              </a:extLst>
            </p:cNvPr>
            <p:cNvSpPr/>
            <p:nvPr/>
          </p:nvSpPr>
          <p:spPr>
            <a:xfrm>
              <a:off x="1724175" y="3533525"/>
              <a:ext cx="125" cy="75"/>
            </a:xfrm>
            <a:custGeom>
              <a:avLst/>
              <a:gdLst/>
              <a:ahLst/>
              <a:cxnLst/>
              <a:rect l="l" t="t" r="r" b="b"/>
              <a:pathLst>
                <a:path w="5" h="3" extrusionOk="0">
                  <a:moveTo>
                    <a:pt x="2" y="0"/>
                  </a:moveTo>
                  <a:cubicBezTo>
                    <a:pt x="0" y="0"/>
                    <a:pt x="0" y="2"/>
                    <a:pt x="2" y="2"/>
                  </a:cubicBezTo>
                  <a:cubicBezTo>
                    <a:pt x="5" y="2"/>
                    <a:pt x="5" y="0"/>
                    <a:pt x="2" y="0"/>
                  </a:cubicBezTo>
                  <a:close/>
                </a:path>
              </a:pathLst>
            </a:custGeom>
            <a:solidFill>
              <a:srgbClr val="89BD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596;p58">
              <a:extLst>
                <a:ext uri="{FF2B5EF4-FFF2-40B4-BE49-F238E27FC236}">
                  <a16:creationId xmlns:a16="http://schemas.microsoft.com/office/drawing/2014/main" id="{EDF50257-0DC2-D844-AD5B-AF1EE8010A6A}"/>
                </a:ext>
              </a:extLst>
            </p:cNvPr>
            <p:cNvSpPr/>
            <p:nvPr/>
          </p:nvSpPr>
          <p:spPr>
            <a:xfrm>
              <a:off x="1665025" y="3671975"/>
              <a:ext cx="20725" cy="28250"/>
            </a:xfrm>
            <a:custGeom>
              <a:avLst/>
              <a:gdLst/>
              <a:ahLst/>
              <a:cxnLst/>
              <a:rect l="l" t="t" r="r" b="b"/>
              <a:pathLst>
                <a:path w="829" h="1130" extrusionOk="0">
                  <a:moveTo>
                    <a:pt x="554" y="1"/>
                  </a:moveTo>
                  <a:lnTo>
                    <a:pt x="348" y="45"/>
                  </a:lnTo>
                  <a:cubicBezTo>
                    <a:pt x="368" y="133"/>
                    <a:pt x="295" y="214"/>
                    <a:pt x="238" y="282"/>
                  </a:cubicBezTo>
                  <a:cubicBezTo>
                    <a:pt x="139" y="394"/>
                    <a:pt x="71" y="526"/>
                    <a:pt x="36" y="666"/>
                  </a:cubicBezTo>
                  <a:cubicBezTo>
                    <a:pt x="1" y="811"/>
                    <a:pt x="21" y="963"/>
                    <a:pt x="95" y="1090"/>
                  </a:cubicBezTo>
                  <a:cubicBezTo>
                    <a:pt x="106" y="1109"/>
                    <a:pt x="122" y="1130"/>
                    <a:pt x="145" y="1130"/>
                  </a:cubicBezTo>
                  <a:cubicBezTo>
                    <a:pt x="146" y="1130"/>
                    <a:pt x="147" y="1130"/>
                    <a:pt x="148" y="1130"/>
                  </a:cubicBezTo>
                  <a:cubicBezTo>
                    <a:pt x="161" y="1130"/>
                    <a:pt x="174" y="1123"/>
                    <a:pt x="185" y="1112"/>
                  </a:cubicBezTo>
                  <a:cubicBezTo>
                    <a:pt x="221" y="1084"/>
                    <a:pt x="245" y="1046"/>
                    <a:pt x="260" y="1002"/>
                  </a:cubicBezTo>
                  <a:cubicBezTo>
                    <a:pt x="295" y="1035"/>
                    <a:pt x="291" y="1101"/>
                    <a:pt x="335" y="1121"/>
                  </a:cubicBezTo>
                  <a:cubicBezTo>
                    <a:pt x="342" y="1124"/>
                    <a:pt x="350" y="1125"/>
                    <a:pt x="357" y="1125"/>
                  </a:cubicBezTo>
                  <a:cubicBezTo>
                    <a:pt x="381" y="1125"/>
                    <a:pt x="404" y="1112"/>
                    <a:pt x="416" y="1090"/>
                  </a:cubicBezTo>
                  <a:cubicBezTo>
                    <a:pt x="431" y="1064"/>
                    <a:pt x="440" y="1031"/>
                    <a:pt x="442" y="1000"/>
                  </a:cubicBezTo>
                  <a:cubicBezTo>
                    <a:pt x="467" y="1031"/>
                    <a:pt x="482" y="1070"/>
                    <a:pt x="517" y="1088"/>
                  </a:cubicBezTo>
                  <a:cubicBezTo>
                    <a:pt x="523" y="1091"/>
                    <a:pt x="529" y="1092"/>
                    <a:pt x="536" y="1092"/>
                  </a:cubicBezTo>
                  <a:cubicBezTo>
                    <a:pt x="568" y="1092"/>
                    <a:pt x="603" y="1059"/>
                    <a:pt x="581" y="1035"/>
                  </a:cubicBezTo>
                  <a:lnTo>
                    <a:pt x="581" y="1035"/>
                  </a:lnTo>
                  <a:cubicBezTo>
                    <a:pt x="616" y="1051"/>
                    <a:pt x="659" y="1068"/>
                    <a:pt x="696" y="1068"/>
                  </a:cubicBezTo>
                  <a:cubicBezTo>
                    <a:pt x="722" y="1068"/>
                    <a:pt x="745" y="1060"/>
                    <a:pt x="763" y="1040"/>
                  </a:cubicBezTo>
                  <a:cubicBezTo>
                    <a:pt x="778" y="1022"/>
                    <a:pt x="787" y="1000"/>
                    <a:pt x="792" y="976"/>
                  </a:cubicBezTo>
                  <a:cubicBezTo>
                    <a:pt x="829" y="811"/>
                    <a:pt x="796" y="638"/>
                    <a:pt x="741" y="475"/>
                  </a:cubicBezTo>
                  <a:cubicBezTo>
                    <a:pt x="686" y="315"/>
                    <a:pt x="609" y="161"/>
                    <a:pt x="554" y="1"/>
                  </a:cubicBez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597;p58">
              <a:extLst>
                <a:ext uri="{FF2B5EF4-FFF2-40B4-BE49-F238E27FC236}">
                  <a16:creationId xmlns:a16="http://schemas.microsoft.com/office/drawing/2014/main" id="{EA9E7847-19B6-C64A-8C22-CDED9D5B971F}"/>
                </a:ext>
              </a:extLst>
            </p:cNvPr>
            <p:cNvSpPr/>
            <p:nvPr/>
          </p:nvSpPr>
          <p:spPr>
            <a:xfrm>
              <a:off x="1678050" y="3672975"/>
              <a:ext cx="14950" cy="20725"/>
            </a:xfrm>
            <a:custGeom>
              <a:avLst/>
              <a:gdLst/>
              <a:ahLst/>
              <a:cxnLst/>
              <a:rect l="l" t="t" r="r" b="b"/>
              <a:pathLst>
                <a:path w="598" h="829" extrusionOk="0">
                  <a:moveTo>
                    <a:pt x="0" y="0"/>
                  </a:moveTo>
                  <a:lnTo>
                    <a:pt x="93" y="556"/>
                  </a:lnTo>
                  <a:cubicBezTo>
                    <a:pt x="110" y="547"/>
                    <a:pt x="129" y="543"/>
                    <a:pt x="147" y="543"/>
                  </a:cubicBezTo>
                  <a:cubicBezTo>
                    <a:pt x="215" y="543"/>
                    <a:pt x="285" y="598"/>
                    <a:pt x="330" y="655"/>
                  </a:cubicBezTo>
                  <a:cubicBezTo>
                    <a:pt x="387" y="727"/>
                    <a:pt x="444" y="815"/>
                    <a:pt x="536" y="828"/>
                  </a:cubicBezTo>
                  <a:cubicBezTo>
                    <a:pt x="541" y="699"/>
                    <a:pt x="598" y="563"/>
                    <a:pt x="547" y="444"/>
                  </a:cubicBezTo>
                  <a:cubicBezTo>
                    <a:pt x="492" y="321"/>
                    <a:pt x="350" y="273"/>
                    <a:pt x="233" y="205"/>
                  </a:cubicBezTo>
                  <a:cubicBezTo>
                    <a:pt x="143" y="152"/>
                    <a:pt x="64" y="84"/>
                    <a:pt x="0" y="0"/>
                  </a:cubicBez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598;p58">
              <a:extLst>
                <a:ext uri="{FF2B5EF4-FFF2-40B4-BE49-F238E27FC236}">
                  <a16:creationId xmlns:a16="http://schemas.microsoft.com/office/drawing/2014/main" id="{9D746158-9AC8-F64A-BAB6-5044D5D959A7}"/>
                </a:ext>
              </a:extLst>
            </p:cNvPr>
            <p:cNvSpPr/>
            <p:nvPr/>
          </p:nvSpPr>
          <p:spPr>
            <a:xfrm>
              <a:off x="1719000" y="3964450"/>
              <a:ext cx="40375" cy="8175"/>
            </a:xfrm>
            <a:custGeom>
              <a:avLst/>
              <a:gdLst/>
              <a:ahLst/>
              <a:cxnLst/>
              <a:rect l="l" t="t" r="r" b="b"/>
              <a:pathLst>
                <a:path w="1615" h="327" extrusionOk="0">
                  <a:moveTo>
                    <a:pt x="565" y="1"/>
                  </a:moveTo>
                  <a:cubicBezTo>
                    <a:pt x="478" y="23"/>
                    <a:pt x="388" y="34"/>
                    <a:pt x="297" y="34"/>
                  </a:cubicBezTo>
                  <a:cubicBezTo>
                    <a:pt x="225" y="34"/>
                    <a:pt x="152" y="27"/>
                    <a:pt x="80" y="12"/>
                  </a:cubicBezTo>
                  <a:cubicBezTo>
                    <a:pt x="71" y="12"/>
                    <a:pt x="60" y="7"/>
                    <a:pt x="51" y="5"/>
                  </a:cubicBezTo>
                  <a:cubicBezTo>
                    <a:pt x="40" y="75"/>
                    <a:pt x="27" y="146"/>
                    <a:pt x="18" y="216"/>
                  </a:cubicBezTo>
                  <a:cubicBezTo>
                    <a:pt x="0" y="254"/>
                    <a:pt x="30" y="294"/>
                    <a:pt x="69" y="294"/>
                  </a:cubicBezTo>
                  <a:cubicBezTo>
                    <a:pt x="72" y="294"/>
                    <a:pt x="76" y="294"/>
                    <a:pt x="80" y="293"/>
                  </a:cubicBezTo>
                  <a:cubicBezTo>
                    <a:pt x="368" y="315"/>
                    <a:pt x="656" y="326"/>
                    <a:pt x="943" y="326"/>
                  </a:cubicBezTo>
                  <a:cubicBezTo>
                    <a:pt x="1167" y="326"/>
                    <a:pt x="1391" y="320"/>
                    <a:pt x="1615" y="306"/>
                  </a:cubicBezTo>
                  <a:lnTo>
                    <a:pt x="565" y="1"/>
                  </a:ln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599;p58">
              <a:extLst>
                <a:ext uri="{FF2B5EF4-FFF2-40B4-BE49-F238E27FC236}">
                  <a16:creationId xmlns:a16="http://schemas.microsoft.com/office/drawing/2014/main" id="{F8AC21E6-550B-4347-BC60-624934D805E1}"/>
                </a:ext>
              </a:extLst>
            </p:cNvPr>
            <p:cNvSpPr/>
            <p:nvPr/>
          </p:nvSpPr>
          <p:spPr>
            <a:xfrm>
              <a:off x="1717300" y="3947550"/>
              <a:ext cx="22550" cy="22925"/>
            </a:xfrm>
            <a:custGeom>
              <a:avLst/>
              <a:gdLst/>
              <a:ahLst/>
              <a:cxnLst/>
              <a:rect l="l" t="t" r="r" b="b"/>
              <a:pathLst>
                <a:path w="902" h="917" extrusionOk="0">
                  <a:moveTo>
                    <a:pt x="901" y="0"/>
                  </a:moveTo>
                  <a:lnTo>
                    <a:pt x="1" y="16"/>
                  </a:lnTo>
                  <a:lnTo>
                    <a:pt x="104" y="888"/>
                  </a:lnTo>
                  <a:cubicBezTo>
                    <a:pt x="148" y="892"/>
                    <a:pt x="192" y="899"/>
                    <a:pt x="236" y="905"/>
                  </a:cubicBezTo>
                  <a:cubicBezTo>
                    <a:pt x="280" y="910"/>
                    <a:pt x="326" y="912"/>
                    <a:pt x="372" y="916"/>
                  </a:cubicBezTo>
                  <a:lnTo>
                    <a:pt x="783" y="760"/>
                  </a:lnTo>
                  <a:lnTo>
                    <a:pt x="901" y="0"/>
                  </a:ln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600;p58">
              <a:extLst>
                <a:ext uri="{FF2B5EF4-FFF2-40B4-BE49-F238E27FC236}">
                  <a16:creationId xmlns:a16="http://schemas.microsoft.com/office/drawing/2014/main" id="{AE538F6A-A37B-B34C-982E-B3C261D9A05E}"/>
                </a:ext>
              </a:extLst>
            </p:cNvPr>
            <p:cNvSpPr/>
            <p:nvPr/>
          </p:nvSpPr>
          <p:spPr>
            <a:xfrm>
              <a:off x="1753600" y="3958850"/>
              <a:ext cx="40000" cy="9700"/>
            </a:xfrm>
            <a:custGeom>
              <a:avLst/>
              <a:gdLst/>
              <a:ahLst/>
              <a:cxnLst/>
              <a:rect l="l" t="t" r="r" b="b"/>
              <a:pathLst>
                <a:path w="1600" h="388" extrusionOk="0">
                  <a:moveTo>
                    <a:pt x="508" y="1"/>
                  </a:moveTo>
                  <a:cubicBezTo>
                    <a:pt x="417" y="30"/>
                    <a:pt x="322" y="45"/>
                    <a:pt x="228" y="45"/>
                  </a:cubicBezTo>
                  <a:cubicBezTo>
                    <a:pt x="165" y="45"/>
                    <a:pt x="102" y="38"/>
                    <a:pt x="40" y="25"/>
                  </a:cubicBezTo>
                  <a:cubicBezTo>
                    <a:pt x="27" y="100"/>
                    <a:pt x="16" y="174"/>
                    <a:pt x="5" y="249"/>
                  </a:cubicBezTo>
                  <a:cubicBezTo>
                    <a:pt x="0" y="271"/>
                    <a:pt x="3" y="295"/>
                    <a:pt x="14" y="315"/>
                  </a:cubicBezTo>
                  <a:cubicBezTo>
                    <a:pt x="25" y="327"/>
                    <a:pt x="42" y="335"/>
                    <a:pt x="60" y="335"/>
                  </a:cubicBezTo>
                  <a:cubicBezTo>
                    <a:pt x="62" y="335"/>
                    <a:pt x="64" y="335"/>
                    <a:pt x="66" y="335"/>
                  </a:cubicBezTo>
                  <a:cubicBezTo>
                    <a:pt x="412" y="370"/>
                    <a:pt x="760" y="388"/>
                    <a:pt x="1107" y="388"/>
                  </a:cubicBezTo>
                  <a:cubicBezTo>
                    <a:pt x="1271" y="388"/>
                    <a:pt x="1435" y="384"/>
                    <a:pt x="1599" y="376"/>
                  </a:cubicBezTo>
                  <a:lnTo>
                    <a:pt x="508" y="1"/>
                  </a:ln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601;p58">
              <a:extLst>
                <a:ext uri="{FF2B5EF4-FFF2-40B4-BE49-F238E27FC236}">
                  <a16:creationId xmlns:a16="http://schemas.microsoft.com/office/drawing/2014/main" id="{C439393A-9809-F440-9774-F6817D1B3E3F}"/>
                </a:ext>
              </a:extLst>
            </p:cNvPr>
            <p:cNvSpPr/>
            <p:nvPr/>
          </p:nvSpPr>
          <p:spPr>
            <a:xfrm>
              <a:off x="1753700" y="3941825"/>
              <a:ext cx="30175" cy="23250"/>
            </a:xfrm>
            <a:custGeom>
              <a:avLst/>
              <a:gdLst/>
              <a:ahLst/>
              <a:cxnLst/>
              <a:rect l="l" t="t" r="r" b="b"/>
              <a:pathLst>
                <a:path w="1207" h="930" extrusionOk="0">
                  <a:moveTo>
                    <a:pt x="209" y="1"/>
                  </a:moveTo>
                  <a:lnTo>
                    <a:pt x="1" y="930"/>
                  </a:lnTo>
                  <a:lnTo>
                    <a:pt x="644" y="895"/>
                  </a:lnTo>
                  <a:lnTo>
                    <a:pt x="1206" y="87"/>
                  </a:lnTo>
                  <a:lnTo>
                    <a:pt x="209" y="1"/>
                  </a:ln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602;p58">
              <a:extLst>
                <a:ext uri="{FF2B5EF4-FFF2-40B4-BE49-F238E27FC236}">
                  <a16:creationId xmlns:a16="http://schemas.microsoft.com/office/drawing/2014/main" id="{87B31622-1C2F-364B-BFB1-C88A2D51D23B}"/>
                </a:ext>
              </a:extLst>
            </p:cNvPr>
            <p:cNvSpPr/>
            <p:nvPr/>
          </p:nvSpPr>
          <p:spPr>
            <a:xfrm>
              <a:off x="1640925" y="3525050"/>
              <a:ext cx="143325" cy="155025"/>
            </a:xfrm>
            <a:custGeom>
              <a:avLst/>
              <a:gdLst/>
              <a:ahLst/>
              <a:cxnLst/>
              <a:rect l="l" t="t" r="r" b="b"/>
              <a:pathLst>
                <a:path w="5733" h="6201" extrusionOk="0">
                  <a:moveTo>
                    <a:pt x="3734" y="1"/>
                  </a:moveTo>
                  <a:cubicBezTo>
                    <a:pt x="3734" y="1"/>
                    <a:pt x="1758" y="919"/>
                    <a:pt x="879" y="2142"/>
                  </a:cubicBezTo>
                  <a:cubicBezTo>
                    <a:pt x="1" y="3368"/>
                    <a:pt x="1185" y="6201"/>
                    <a:pt x="1185" y="6201"/>
                  </a:cubicBezTo>
                  <a:lnTo>
                    <a:pt x="1655" y="6097"/>
                  </a:lnTo>
                  <a:cubicBezTo>
                    <a:pt x="1655" y="6097"/>
                    <a:pt x="961" y="3203"/>
                    <a:pt x="2715" y="2408"/>
                  </a:cubicBezTo>
                  <a:cubicBezTo>
                    <a:pt x="4468" y="1611"/>
                    <a:pt x="5733" y="43"/>
                    <a:pt x="3734" y="1"/>
                  </a:cubicBez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603;p58">
              <a:extLst>
                <a:ext uri="{FF2B5EF4-FFF2-40B4-BE49-F238E27FC236}">
                  <a16:creationId xmlns:a16="http://schemas.microsoft.com/office/drawing/2014/main" id="{64D06A46-1994-604E-B115-644ED52927C8}"/>
                </a:ext>
              </a:extLst>
            </p:cNvPr>
            <p:cNvSpPr/>
            <p:nvPr/>
          </p:nvSpPr>
          <p:spPr>
            <a:xfrm>
              <a:off x="1777875" y="3520300"/>
              <a:ext cx="132225" cy="126450"/>
            </a:xfrm>
            <a:custGeom>
              <a:avLst/>
              <a:gdLst/>
              <a:ahLst/>
              <a:cxnLst/>
              <a:rect l="l" t="t" r="r" b="b"/>
              <a:pathLst>
                <a:path w="5289" h="5058" extrusionOk="0">
                  <a:moveTo>
                    <a:pt x="679" y="1"/>
                  </a:moveTo>
                  <a:cubicBezTo>
                    <a:pt x="427" y="1"/>
                    <a:pt x="185" y="250"/>
                    <a:pt x="0" y="850"/>
                  </a:cubicBezTo>
                  <a:cubicBezTo>
                    <a:pt x="0" y="850"/>
                    <a:pt x="336" y="3004"/>
                    <a:pt x="1272" y="4184"/>
                  </a:cubicBezTo>
                  <a:cubicBezTo>
                    <a:pt x="1855" y="4919"/>
                    <a:pt x="3261" y="5058"/>
                    <a:pt x="4237" y="5058"/>
                  </a:cubicBezTo>
                  <a:cubicBezTo>
                    <a:pt x="4826" y="5058"/>
                    <a:pt x="5258" y="5007"/>
                    <a:pt x="5258" y="5007"/>
                  </a:cubicBezTo>
                  <a:lnTo>
                    <a:pt x="5288" y="4528"/>
                  </a:lnTo>
                  <a:cubicBezTo>
                    <a:pt x="5288" y="4528"/>
                    <a:pt x="2313" y="4397"/>
                    <a:pt x="2032" y="2493"/>
                  </a:cubicBezTo>
                  <a:cubicBezTo>
                    <a:pt x="1839" y="1187"/>
                    <a:pt x="1232" y="1"/>
                    <a:pt x="679" y="1"/>
                  </a:cubicBez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604;p58">
              <a:extLst>
                <a:ext uri="{FF2B5EF4-FFF2-40B4-BE49-F238E27FC236}">
                  <a16:creationId xmlns:a16="http://schemas.microsoft.com/office/drawing/2014/main" id="{0B445808-F5D0-FA4E-8067-4B2C9745B514}"/>
                </a:ext>
              </a:extLst>
            </p:cNvPr>
            <p:cNvSpPr/>
            <p:nvPr/>
          </p:nvSpPr>
          <p:spPr>
            <a:xfrm>
              <a:off x="1717425" y="3511825"/>
              <a:ext cx="91750" cy="107750"/>
            </a:xfrm>
            <a:custGeom>
              <a:avLst/>
              <a:gdLst/>
              <a:ahLst/>
              <a:cxnLst/>
              <a:rect l="l" t="t" r="r" b="b"/>
              <a:pathLst>
                <a:path w="3670" h="4310" extrusionOk="0">
                  <a:moveTo>
                    <a:pt x="1612" y="1"/>
                  </a:moveTo>
                  <a:cubicBezTo>
                    <a:pt x="165" y="124"/>
                    <a:pt x="551" y="1529"/>
                    <a:pt x="591" y="2120"/>
                  </a:cubicBezTo>
                  <a:cubicBezTo>
                    <a:pt x="630" y="2713"/>
                    <a:pt x="0" y="3998"/>
                    <a:pt x="0" y="3998"/>
                  </a:cubicBezTo>
                  <a:lnTo>
                    <a:pt x="571" y="4180"/>
                  </a:lnTo>
                  <a:cubicBezTo>
                    <a:pt x="571" y="4180"/>
                    <a:pt x="1467" y="4079"/>
                    <a:pt x="1814" y="4059"/>
                  </a:cubicBezTo>
                  <a:cubicBezTo>
                    <a:pt x="1859" y="4056"/>
                    <a:pt x="1901" y="4055"/>
                    <a:pt x="1942" y="4055"/>
                  </a:cubicBezTo>
                  <a:cubicBezTo>
                    <a:pt x="2210" y="4055"/>
                    <a:pt x="2380" y="4120"/>
                    <a:pt x="2629" y="4261"/>
                  </a:cubicBezTo>
                  <a:cubicBezTo>
                    <a:pt x="2689" y="4296"/>
                    <a:pt x="2771" y="4310"/>
                    <a:pt x="2861" y="4310"/>
                  </a:cubicBezTo>
                  <a:cubicBezTo>
                    <a:pt x="3200" y="4310"/>
                    <a:pt x="3670" y="4118"/>
                    <a:pt x="3670" y="4118"/>
                  </a:cubicBezTo>
                  <a:cubicBezTo>
                    <a:pt x="3670" y="4118"/>
                    <a:pt x="3446" y="3060"/>
                    <a:pt x="3424" y="2733"/>
                  </a:cubicBezTo>
                  <a:cubicBezTo>
                    <a:pt x="3404" y="2405"/>
                    <a:pt x="3670" y="2142"/>
                    <a:pt x="3670" y="1918"/>
                  </a:cubicBezTo>
                  <a:cubicBezTo>
                    <a:pt x="3670" y="1694"/>
                    <a:pt x="2789" y="5"/>
                    <a:pt x="2789" y="5"/>
                  </a:cubicBezTo>
                  <a:lnTo>
                    <a:pt x="2734" y="815"/>
                  </a:lnTo>
                  <a:lnTo>
                    <a:pt x="1612" y="1"/>
                  </a:ln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605;p58">
              <a:extLst>
                <a:ext uri="{FF2B5EF4-FFF2-40B4-BE49-F238E27FC236}">
                  <a16:creationId xmlns:a16="http://schemas.microsoft.com/office/drawing/2014/main" id="{36C094D4-2459-8C42-A084-BB14336DBA9B}"/>
                </a:ext>
              </a:extLst>
            </p:cNvPr>
            <p:cNvSpPr/>
            <p:nvPr/>
          </p:nvSpPr>
          <p:spPr>
            <a:xfrm>
              <a:off x="1703350" y="3514900"/>
              <a:ext cx="56650" cy="68225"/>
            </a:xfrm>
            <a:custGeom>
              <a:avLst/>
              <a:gdLst/>
              <a:ahLst/>
              <a:cxnLst/>
              <a:rect l="l" t="t" r="r" b="b"/>
              <a:pathLst>
                <a:path w="2266" h="2729" extrusionOk="0">
                  <a:moveTo>
                    <a:pt x="1668" y="1"/>
                  </a:moveTo>
                  <a:cubicBezTo>
                    <a:pt x="1446" y="106"/>
                    <a:pt x="972" y="244"/>
                    <a:pt x="629" y="444"/>
                  </a:cubicBezTo>
                  <a:cubicBezTo>
                    <a:pt x="284" y="642"/>
                    <a:pt x="1" y="802"/>
                    <a:pt x="1" y="802"/>
                  </a:cubicBezTo>
                  <a:cubicBezTo>
                    <a:pt x="1" y="802"/>
                    <a:pt x="247" y="2355"/>
                    <a:pt x="1178" y="2669"/>
                  </a:cubicBezTo>
                  <a:cubicBezTo>
                    <a:pt x="1301" y="2710"/>
                    <a:pt x="1411" y="2728"/>
                    <a:pt x="1508" y="2728"/>
                  </a:cubicBezTo>
                  <a:cubicBezTo>
                    <a:pt x="2149" y="2728"/>
                    <a:pt x="2265" y="1951"/>
                    <a:pt x="2265" y="1951"/>
                  </a:cubicBezTo>
                  <a:lnTo>
                    <a:pt x="1668" y="1"/>
                  </a:ln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606;p58">
              <a:extLst>
                <a:ext uri="{FF2B5EF4-FFF2-40B4-BE49-F238E27FC236}">
                  <a16:creationId xmlns:a16="http://schemas.microsoft.com/office/drawing/2014/main" id="{6D78CC93-2A0A-F840-BBFA-003D755638EE}"/>
                </a:ext>
              </a:extLst>
            </p:cNvPr>
            <p:cNvSpPr/>
            <p:nvPr/>
          </p:nvSpPr>
          <p:spPr>
            <a:xfrm>
              <a:off x="1787150" y="3511950"/>
              <a:ext cx="40475" cy="61625"/>
            </a:xfrm>
            <a:custGeom>
              <a:avLst/>
              <a:gdLst/>
              <a:ahLst/>
              <a:cxnLst/>
              <a:rect l="l" t="t" r="r" b="b"/>
              <a:pathLst>
                <a:path w="1619" h="2465" extrusionOk="0">
                  <a:moveTo>
                    <a:pt x="0" y="0"/>
                  </a:moveTo>
                  <a:lnTo>
                    <a:pt x="356" y="2464"/>
                  </a:lnTo>
                  <a:lnTo>
                    <a:pt x="1619" y="1801"/>
                  </a:lnTo>
                  <a:cubicBezTo>
                    <a:pt x="1619" y="1801"/>
                    <a:pt x="1551" y="1403"/>
                    <a:pt x="1144" y="723"/>
                  </a:cubicBezTo>
                  <a:cubicBezTo>
                    <a:pt x="740" y="42"/>
                    <a:pt x="0" y="0"/>
                    <a:pt x="0"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607;p58">
              <a:extLst>
                <a:ext uri="{FF2B5EF4-FFF2-40B4-BE49-F238E27FC236}">
                  <a16:creationId xmlns:a16="http://schemas.microsoft.com/office/drawing/2014/main" id="{ABA7FDE9-A4CF-8B45-99B3-3758771073EF}"/>
                </a:ext>
              </a:extLst>
            </p:cNvPr>
            <p:cNvSpPr/>
            <p:nvPr/>
          </p:nvSpPr>
          <p:spPr>
            <a:xfrm>
              <a:off x="1688425" y="3620925"/>
              <a:ext cx="169400" cy="154450"/>
            </a:xfrm>
            <a:custGeom>
              <a:avLst/>
              <a:gdLst/>
              <a:ahLst/>
              <a:cxnLst/>
              <a:rect l="l" t="t" r="r" b="b"/>
              <a:pathLst>
                <a:path w="6776" h="6178" extrusionOk="0">
                  <a:moveTo>
                    <a:pt x="1386" y="0"/>
                  </a:moveTo>
                  <a:cubicBezTo>
                    <a:pt x="859" y="793"/>
                    <a:pt x="1" y="5972"/>
                    <a:pt x="1" y="5972"/>
                  </a:cubicBezTo>
                  <a:lnTo>
                    <a:pt x="1709" y="6165"/>
                  </a:lnTo>
                  <a:cubicBezTo>
                    <a:pt x="1786" y="6173"/>
                    <a:pt x="1862" y="6178"/>
                    <a:pt x="1938" y="6178"/>
                  </a:cubicBezTo>
                  <a:cubicBezTo>
                    <a:pt x="2004" y="6178"/>
                    <a:pt x="2070" y="6174"/>
                    <a:pt x="2135" y="6167"/>
                  </a:cubicBezTo>
                  <a:lnTo>
                    <a:pt x="6776" y="5726"/>
                  </a:lnTo>
                  <a:lnTo>
                    <a:pt x="5708" y="3200"/>
                  </a:lnTo>
                  <a:cubicBezTo>
                    <a:pt x="5708" y="3200"/>
                    <a:pt x="4973" y="1753"/>
                    <a:pt x="4973" y="1691"/>
                  </a:cubicBezTo>
                  <a:cubicBezTo>
                    <a:pt x="4973" y="1630"/>
                    <a:pt x="4648" y="244"/>
                    <a:pt x="4648" y="244"/>
                  </a:cubicBezTo>
                  <a:cubicBezTo>
                    <a:pt x="4648" y="244"/>
                    <a:pt x="3976" y="407"/>
                    <a:pt x="3304" y="407"/>
                  </a:cubicBezTo>
                  <a:cubicBezTo>
                    <a:pt x="2963" y="407"/>
                    <a:pt x="2548" y="336"/>
                    <a:pt x="2186" y="249"/>
                  </a:cubicBezTo>
                  <a:cubicBezTo>
                    <a:pt x="2006" y="207"/>
                    <a:pt x="1841" y="161"/>
                    <a:pt x="1700" y="115"/>
                  </a:cubicBezTo>
                  <a:cubicBezTo>
                    <a:pt x="1593" y="84"/>
                    <a:pt x="1490" y="44"/>
                    <a:pt x="1386" y="0"/>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608;p58">
              <a:extLst>
                <a:ext uri="{FF2B5EF4-FFF2-40B4-BE49-F238E27FC236}">
                  <a16:creationId xmlns:a16="http://schemas.microsoft.com/office/drawing/2014/main" id="{99AA1E2A-B80B-184B-B792-44B67272B10E}"/>
                </a:ext>
              </a:extLst>
            </p:cNvPr>
            <p:cNvSpPr/>
            <p:nvPr/>
          </p:nvSpPr>
          <p:spPr>
            <a:xfrm>
              <a:off x="1733675" y="3425675"/>
              <a:ext cx="83575" cy="77550"/>
            </a:xfrm>
            <a:custGeom>
              <a:avLst/>
              <a:gdLst/>
              <a:ahLst/>
              <a:cxnLst/>
              <a:rect l="l" t="t" r="r" b="b"/>
              <a:pathLst>
                <a:path w="3343" h="3102" extrusionOk="0">
                  <a:moveTo>
                    <a:pt x="826" y="1"/>
                  </a:moveTo>
                  <a:cubicBezTo>
                    <a:pt x="604" y="223"/>
                    <a:pt x="435" y="449"/>
                    <a:pt x="365" y="776"/>
                  </a:cubicBezTo>
                  <a:cubicBezTo>
                    <a:pt x="290" y="1117"/>
                    <a:pt x="283" y="1444"/>
                    <a:pt x="150" y="1771"/>
                  </a:cubicBezTo>
                  <a:cubicBezTo>
                    <a:pt x="0" y="2131"/>
                    <a:pt x="64" y="2463"/>
                    <a:pt x="277" y="2751"/>
                  </a:cubicBezTo>
                  <a:cubicBezTo>
                    <a:pt x="316" y="2792"/>
                    <a:pt x="360" y="2830"/>
                    <a:pt x="406" y="2863"/>
                  </a:cubicBezTo>
                  <a:cubicBezTo>
                    <a:pt x="573" y="2983"/>
                    <a:pt x="778" y="3043"/>
                    <a:pt x="982" y="3073"/>
                  </a:cubicBezTo>
                  <a:cubicBezTo>
                    <a:pt x="1102" y="3092"/>
                    <a:pt x="1224" y="3102"/>
                    <a:pt x="1346" y="3102"/>
                  </a:cubicBezTo>
                  <a:cubicBezTo>
                    <a:pt x="1763" y="3102"/>
                    <a:pt x="2178" y="2990"/>
                    <a:pt x="2521" y="2759"/>
                  </a:cubicBezTo>
                  <a:cubicBezTo>
                    <a:pt x="2967" y="2458"/>
                    <a:pt x="3272" y="1945"/>
                    <a:pt x="3277" y="1409"/>
                  </a:cubicBezTo>
                  <a:lnTo>
                    <a:pt x="3277" y="1409"/>
                  </a:lnTo>
                  <a:lnTo>
                    <a:pt x="3257" y="1450"/>
                  </a:lnTo>
                  <a:cubicBezTo>
                    <a:pt x="3283" y="1341"/>
                    <a:pt x="3305" y="1231"/>
                    <a:pt x="3321" y="1119"/>
                  </a:cubicBezTo>
                  <a:cubicBezTo>
                    <a:pt x="3336" y="1009"/>
                    <a:pt x="3343" y="899"/>
                    <a:pt x="3341" y="789"/>
                  </a:cubicBezTo>
                  <a:cubicBezTo>
                    <a:pt x="2954" y="471"/>
                    <a:pt x="2453" y="346"/>
                    <a:pt x="1972" y="221"/>
                  </a:cubicBezTo>
                  <a:cubicBezTo>
                    <a:pt x="1652" y="135"/>
                    <a:pt x="1329" y="67"/>
                    <a:pt x="999" y="18"/>
                  </a:cubicBezTo>
                  <a:cubicBezTo>
                    <a:pt x="945" y="10"/>
                    <a:pt x="885" y="5"/>
                    <a:pt x="826" y="1"/>
                  </a:cubicBez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609;p58">
              <a:extLst>
                <a:ext uri="{FF2B5EF4-FFF2-40B4-BE49-F238E27FC236}">
                  <a16:creationId xmlns:a16="http://schemas.microsoft.com/office/drawing/2014/main" id="{4651522F-2D1B-FD44-9AB2-C0F0A239D0FE}"/>
                </a:ext>
              </a:extLst>
            </p:cNvPr>
            <p:cNvSpPr/>
            <p:nvPr/>
          </p:nvSpPr>
          <p:spPr>
            <a:xfrm>
              <a:off x="1760575" y="3466700"/>
              <a:ext cx="7550" cy="5850"/>
            </a:xfrm>
            <a:custGeom>
              <a:avLst/>
              <a:gdLst/>
              <a:ahLst/>
              <a:cxnLst/>
              <a:rect l="l" t="t" r="r" b="b"/>
              <a:pathLst>
                <a:path w="302" h="234" extrusionOk="0">
                  <a:moveTo>
                    <a:pt x="152" y="0"/>
                  </a:moveTo>
                  <a:cubicBezTo>
                    <a:pt x="0" y="0"/>
                    <a:pt x="0" y="233"/>
                    <a:pt x="152" y="233"/>
                  </a:cubicBezTo>
                  <a:cubicBezTo>
                    <a:pt x="301" y="233"/>
                    <a:pt x="301" y="0"/>
                    <a:pt x="152"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610;p58">
              <a:extLst>
                <a:ext uri="{FF2B5EF4-FFF2-40B4-BE49-F238E27FC236}">
                  <a16:creationId xmlns:a16="http://schemas.microsoft.com/office/drawing/2014/main" id="{BB7CB0A3-4699-D940-8CBB-83630541A08A}"/>
                </a:ext>
              </a:extLst>
            </p:cNvPr>
            <p:cNvSpPr/>
            <p:nvPr/>
          </p:nvSpPr>
          <p:spPr>
            <a:xfrm>
              <a:off x="1740375" y="3460825"/>
              <a:ext cx="6450" cy="5075"/>
            </a:xfrm>
            <a:custGeom>
              <a:avLst/>
              <a:gdLst/>
              <a:ahLst/>
              <a:cxnLst/>
              <a:rect l="l" t="t" r="r" b="b"/>
              <a:pathLst>
                <a:path w="258" h="203" extrusionOk="0">
                  <a:moveTo>
                    <a:pt x="127" y="0"/>
                  </a:moveTo>
                  <a:cubicBezTo>
                    <a:pt x="0" y="0"/>
                    <a:pt x="0" y="203"/>
                    <a:pt x="127" y="203"/>
                  </a:cubicBezTo>
                  <a:cubicBezTo>
                    <a:pt x="257" y="203"/>
                    <a:pt x="257" y="0"/>
                    <a:pt x="127"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611;p58">
              <a:extLst>
                <a:ext uri="{FF2B5EF4-FFF2-40B4-BE49-F238E27FC236}">
                  <a16:creationId xmlns:a16="http://schemas.microsoft.com/office/drawing/2014/main" id="{BBDDD5C0-98DD-0C49-82F5-2C056981875F}"/>
                </a:ext>
              </a:extLst>
            </p:cNvPr>
            <p:cNvSpPr/>
            <p:nvPr/>
          </p:nvSpPr>
          <p:spPr>
            <a:xfrm>
              <a:off x="1743225" y="3457725"/>
              <a:ext cx="11550" cy="22125"/>
            </a:xfrm>
            <a:custGeom>
              <a:avLst/>
              <a:gdLst/>
              <a:ahLst/>
              <a:cxnLst/>
              <a:rect l="l" t="t" r="r" b="b"/>
              <a:pathLst>
                <a:path w="462" h="885" extrusionOk="0">
                  <a:moveTo>
                    <a:pt x="417" y="0"/>
                  </a:moveTo>
                  <a:cubicBezTo>
                    <a:pt x="399" y="0"/>
                    <a:pt x="379" y="11"/>
                    <a:pt x="374" y="30"/>
                  </a:cubicBezTo>
                  <a:cubicBezTo>
                    <a:pt x="354" y="85"/>
                    <a:pt x="356" y="144"/>
                    <a:pt x="343" y="201"/>
                  </a:cubicBezTo>
                  <a:cubicBezTo>
                    <a:pt x="334" y="252"/>
                    <a:pt x="317" y="300"/>
                    <a:pt x="292" y="344"/>
                  </a:cubicBezTo>
                  <a:cubicBezTo>
                    <a:pt x="268" y="388"/>
                    <a:pt x="231" y="423"/>
                    <a:pt x="187" y="447"/>
                  </a:cubicBezTo>
                  <a:cubicBezTo>
                    <a:pt x="143" y="471"/>
                    <a:pt x="93" y="489"/>
                    <a:pt x="55" y="524"/>
                  </a:cubicBezTo>
                  <a:cubicBezTo>
                    <a:pt x="18" y="553"/>
                    <a:pt x="0" y="599"/>
                    <a:pt x="7" y="645"/>
                  </a:cubicBezTo>
                  <a:cubicBezTo>
                    <a:pt x="16" y="695"/>
                    <a:pt x="57" y="724"/>
                    <a:pt x="95" y="753"/>
                  </a:cubicBezTo>
                  <a:cubicBezTo>
                    <a:pt x="178" y="812"/>
                    <a:pt x="277" y="878"/>
                    <a:pt x="380" y="884"/>
                  </a:cubicBezTo>
                  <a:cubicBezTo>
                    <a:pt x="396" y="884"/>
                    <a:pt x="404" y="865"/>
                    <a:pt x="393" y="854"/>
                  </a:cubicBezTo>
                  <a:lnTo>
                    <a:pt x="393" y="854"/>
                  </a:lnTo>
                  <a:lnTo>
                    <a:pt x="393" y="856"/>
                  </a:lnTo>
                  <a:cubicBezTo>
                    <a:pt x="323" y="792"/>
                    <a:pt x="235" y="750"/>
                    <a:pt x="161" y="691"/>
                  </a:cubicBezTo>
                  <a:cubicBezTo>
                    <a:pt x="143" y="678"/>
                    <a:pt x="123" y="663"/>
                    <a:pt x="108" y="645"/>
                  </a:cubicBezTo>
                  <a:cubicBezTo>
                    <a:pt x="95" y="623"/>
                    <a:pt x="106" y="608"/>
                    <a:pt x="123" y="592"/>
                  </a:cubicBezTo>
                  <a:cubicBezTo>
                    <a:pt x="161" y="559"/>
                    <a:pt x="213" y="546"/>
                    <a:pt x="255" y="522"/>
                  </a:cubicBezTo>
                  <a:cubicBezTo>
                    <a:pt x="328" y="474"/>
                    <a:pt x="380" y="406"/>
                    <a:pt x="411" y="324"/>
                  </a:cubicBezTo>
                  <a:cubicBezTo>
                    <a:pt x="448" y="230"/>
                    <a:pt x="462" y="129"/>
                    <a:pt x="451" y="30"/>
                  </a:cubicBezTo>
                  <a:cubicBezTo>
                    <a:pt x="447" y="9"/>
                    <a:pt x="433" y="0"/>
                    <a:pt x="417"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612;p58">
              <a:extLst>
                <a:ext uri="{FF2B5EF4-FFF2-40B4-BE49-F238E27FC236}">
                  <a16:creationId xmlns:a16="http://schemas.microsoft.com/office/drawing/2014/main" id="{33FAFE31-D667-B64F-AD1A-001E0BF3E9F2}"/>
                </a:ext>
              </a:extLst>
            </p:cNvPr>
            <p:cNvSpPr/>
            <p:nvPr/>
          </p:nvSpPr>
          <p:spPr>
            <a:xfrm>
              <a:off x="1764525" y="3455575"/>
              <a:ext cx="13200" cy="8900"/>
            </a:xfrm>
            <a:custGeom>
              <a:avLst/>
              <a:gdLst/>
              <a:ahLst/>
              <a:cxnLst/>
              <a:rect l="l" t="t" r="r" b="b"/>
              <a:pathLst>
                <a:path w="528" h="356" extrusionOk="0">
                  <a:moveTo>
                    <a:pt x="315" y="230"/>
                  </a:moveTo>
                  <a:cubicBezTo>
                    <a:pt x="314" y="230"/>
                    <a:pt x="320" y="235"/>
                    <a:pt x="321" y="235"/>
                  </a:cubicBezTo>
                  <a:cubicBezTo>
                    <a:pt x="317" y="231"/>
                    <a:pt x="315" y="230"/>
                    <a:pt x="315" y="230"/>
                  </a:cubicBezTo>
                  <a:close/>
                  <a:moveTo>
                    <a:pt x="131" y="1"/>
                  </a:moveTo>
                  <a:cubicBezTo>
                    <a:pt x="106" y="1"/>
                    <a:pt x="82" y="4"/>
                    <a:pt x="58" y="11"/>
                  </a:cubicBezTo>
                  <a:cubicBezTo>
                    <a:pt x="0" y="24"/>
                    <a:pt x="0" y="105"/>
                    <a:pt x="58" y="118"/>
                  </a:cubicBezTo>
                  <a:lnTo>
                    <a:pt x="60" y="120"/>
                  </a:lnTo>
                  <a:cubicBezTo>
                    <a:pt x="95" y="129"/>
                    <a:pt x="134" y="136"/>
                    <a:pt x="170" y="149"/>
                  </a:cubicBezTo>
                  <a:lnTo>
                    <a:pt x="196" y="160"/>
                  </a:lnTo>
                  <a:lnTo>
                    <a:pt x="211" y="164"/>
                  </a:lnTo>
                  <a:cubicBezTo>
                    <a:pt x="213" y="165"/>
                    <a:pt x="214" y="165"/>
                    <a:pt x="214" y="165"/>
                  </a:cubicBezTo>
                  <a:cubicBezTo>
                    <a:pt x="214" y="165"/>
                    <a:pt x="207" y="162"/>
                    <a:pt x="207" y="162"/>
                  </a:cubicBezTo>
                  <a:lnTo>
                    <a:pt x="207" y="162"/>
                  </a:lnTo>
                  <a:cubicBezTo>
                    <a:pt x="208" y="162"/>
                    <a:pt x="209" y="163"/>
                    <a:pt x="213" y="164"/>
                  </a:cubicBezTo>
                  <a:cubicBezTo>
                    <a:pt x="231" y="173"/>
                    <a:pt x="246" y="182"/>
                    <a:pt x="264" y="193"/>
                  </a:cubicBezTo>
                  <a:lnTo>
                    <a:pt x="286" y="208"/>
                  </a:lnTo>
                  <a:lnTo>
                    <a:pt x="299" y="217"/>
                  </a:lnTo>
                  <a:lnTo>
                    <a:pt x="312" y="226"/>
                  </a:lnTo>
                  <a:lnTo>
                    <a:pt x="321" y="235"/>
                  </a:lnTo>
                  <a:cubicBezTo>
                    <a:pt x="330" y="239"/>
                    <a:pt x="336" y="248"/>
                    <a:pt x="343" y="254"/>
                  </a:cubicBezTo>
                  <a:cubicBezTo>
                    <a:pt x="370" y="278"/>
                    <a:pt x="398" y="322"/>
                    <a:pt x="433" y="336"/>
                  </a:cubicBezTo>
                  <a:lnTo>
                    <a:pt x="433" y="336"/>
                  </a:lnTo>
                  <a:cubicBezTo>
                    <a:pt x="447" y="346"/>
                    <a:pt x="461" y="355"/>
                    <a:pt x="478" y="355"/>
                  </a:cubicBezTo>
                  <a:cubicBezTo>
                    <a:pt x="480" y="355"/>
                    <a:pt x="483" y="355"/>
                    <a:pt x="486" y="355"/>
                  </a:cubicBezTo>
                  <a:lnTo>
                    <a:pt x="486" y="355"/>
                  </a:lnTo>
                  <a:cubicBezTo>
                    <a:pt x="487" y="355"/>
                    <a:pt x="487" y="355"/>
                    <a:pt x="488" y="355"/>
                  </a:cubicBezTo>
                  <a:cubicBezTo>
                    <a:pt x="498" y="355"/>
                    <a:pt x="507" y="349"/>
                    <a:pt x="512" y="340"/>
                  </a:cubicBezTo>
                  <a:cubicBezTo>
                    <a:pt x="512" y="340"/>
                    <a:pt x="512" y="340"/>
                    <a:pt x="512" y="340"/>
                  </a:cubicBezTo>
                  <a:cubicBezTo>
                    <a:pt x="513" y="340"/>
                    <a:pt x="519" y="331"/>
                    <a:pt x="519" y="329"/>
                  </a:cubicBezTo>
                  <a:cubicBezTo>
                    <a:pt x="525" y="320"/>
                    <a:pt x="528" y="307"/>
                    <a:pt x="525" y="296"/>
                  </a:cubicBezTo>
                  <a:cubicBezTo>
                    <a:pt x="525" y="290"/>
                    <a:pt x="525" y="283"/>
                    <a:pt x="523" y="277"/>
                  </a:cubicBezTo>
                  <a:lnTo>
                    <a:pt x="523" y="277"/>
                  </a:lnTo>
                  <a:cubicBezTo>
                    <a:pt x="525" y="229"/>
                    <a:pt x="483" y="181"/>
                    <a:pt x="453" y="149"/>
                  </a:cubicBezTo>
                  <a:cubicBezTo>
                    <a:pt x="420" y="114"/>
                    <a:pt x="383" y="83"/>
                    <a:pt x="339" y="61"/>
                  </a:cubicBezTo>
                  <a:cubicBezTo>
                    <a:pt x="278" y="27"/>
                    <a:pt x="204" y="1"/>
                    <a:pt x="131"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613;p58">
              <a:extLst>
                <a:ext uri="{FF2B5EF4-FFF2-40B4-BE49-F238E27FC236}">
                  <a16:creationId xmlns:a16="http://schemas.microsoft.com/office/drawing/2014/main" id="{A061D723-C53C-254D-B3D2-E00E3D54BA28}"/>
                </a:ext>
              </a:extLst>
            </p:cNvPr>
            <p:cNvSpPr/>
            <p:nvPr/>
          </p:nvSpPr>
          <p:spPr>
            <a:xfrm>
              <a:off x="1741525" y="3447950"/>
              <a:ext cx="8650" cy="5600"/>
            </a:xfrm>
            <a:custGeom>
              <a:avLst/>
              <a:gdLst/>
              <a:ahLst/>
              <a:cxnLst/>
              <a:rect l="l" t="t" r="r" b="b"/>
              <a:pathLst>
                <a:path w="346" h="224" extrusionOk="0">
                  <a:moveTo>
                    <a:pt x="317" y="111"/>
                  </a:moveTo>
                  <a:cubicBezTo>
                    <a:pt x="318" y="113"/>
                    <a:pt x="319" y="115"/>
                    <a:pt x="319" y="116"/>
                  </a:cubicBezTo>
                  <a:cubicBezTo>
                    <a:pt x="318" y="114"/>
                    <a:pt x="318" y="113"/>
                    <a:pt x="317" y="111"/>
                  </a:cubicBezTo>
                  <a:close/>
                  <a:moveTo>
                    <a:pt x="111" y="158"/>
                  </a:moveTo>
                  <a:cubicBezTo>
                    <a:pt x="118" y="158"/>
                    <a:pt x="125" y="158"/>
                    <a:pt x="132" y="160"/>
                  </a:cubicBezTo>
                  <a:lnTo>
                    <a:pt x="111" y="158"/>
                  </a:lnTo>
                  <a:close/>
                  <a:moveTo>
                    <a:pt x="100" y="1"/>
                  </a:moveTo>
                  <a:cubicBezTo>
                    <a:pt x="74" y="1"/>
                    <a:pt x="49" y="7"/>
                    <a:pt x="29" y="28"/>
                  </a:cubicBezTo>
                  <a:cubicBezTo>
                    <a:pt x="0" y="56"/>
                    <a:pt x="0" y="103"/>
                    <a:pt x="29" y="131"/>
                  </a:cubicBezTo>
                  <a:cubicBezTo>
                    <a:pt x="40" y="140"/>
                    <a:pt x="53" y="149"/>
                    <a:pt x="68" y="153"/>
                  </a:cubicBezTo>
                  <a:cubicBezTo>
                    <a:pt x="77" y="155"/>
                    <a:pt x="88" y="157"/>
                    <a:pt x="101" y="157"/>
                  </a:cubicBezTo>
                  <a:cubicBezTo>
                    <a:pt x="104" y="157"/>
                    <a:pt x="107" y="157"/>
                    <a:pt x="111" y="158"/>
                  </a:cubicBezTo>
                  <a:lnTo>
                    <a:pt x="111" y="158"/>
                  </a:lnTo>
                  <a:cubicBezTo>
                    <a:pt x="138" y="162"/>
                    <a:pt x="165" y="170"/>
                    <a:pt x="191" y="181"/>
                  </a:cubicBezTo>
                  <a:lnTo>
                    <a:pt x="191" y="181"/>
                  </a:lnTo>
                  <a:cubicBezTo>
                    <a:pt x="194" y="182"/>
                    <a:pt x="197" y="184"/>
                    <a:pt x="200" y="186"/>
                  </a:cubicBezTo>
                  <a:lnTo>
                    <a:pt x="213" y="193"/>
                  </a:lnTo>
                  <a:cubicBezTo>
                    <a:pt x="220" y="196"/>
                    <a:pt x="227" y="198"/>
                    <a:pt x="234" y="200"/>
                  </a:cubicBezTo>
                  <a:lnTo>
                    <a:pt x="234" y="200"/>
                  </a:lnTo>
                  <a:lnTo>
                    <a:pt x="244" y="206"/>
                  </a:lnTo>
                  <a:cubicBezTo>
                    <a:pt x="251" y="208"/>
                    <a:pt x="257" y="212"/>
                    <a:pt x="262" y="217"/>
                  </a:cubicBezTo>
                  <a:cubicBezTo>
                    <a:pt x="270" y="221"/>
                    <a:pt x="280" y="223"/>
                    <a:pt x="289" y="223"/>
                  </a:cubicBezTo>
                  <a:cubicBezTo>
                    <a:pt x="303" y="223"/>
                    <a:pt x="316" y="218"/>
                    <a:pt x="325" y="208"/>
                  </a:cubicBezTo>
                  <a:cubicBezTo>
                    <a:pt x="343" y="190"/>
                    <a:pt x="345" y="166"/>
                    <a:pt x="334" y="144"/>
                  </a:cubicBezTo>
                  <a:lnTo>
                    <a:pt x="336" y="144"/>
                  </a:lnTo>
                  <a:cubicBezTo>
                    <a:pt x="332" y="133"/>
                    <a:pt x="325" y="125"/>
                    <a:pt x="321" y="116"/>
                  </a:cubicBezTo>
                  <a:cubicBezTo>
                    <a:pt x="319" y="111"/>
                    <a:pt x="319" y="109"/>
                    <a:pt x="316" y="107"/>
                  </a:cubicBezTo>
                  <a:cubicBezTo>
                    <a:pt x="316" y="106"/>
                    <a:pt x="315" y="105"/>
                    <a:pt x="315" y="105"/>
                  </a:cubicBezTo>
                  <a:lnTo>
                    <a:pt x="315" y="105"/>
                  </a:lnTo>
                  <a:cubicBezTo>
                    <a:pt x="315" y="105"/>
                    <a:pt x="315" y="106"/>
                    <a:pt x="315" y="107"/>
                  </a:cubicBezTo>
                  <a:lnTo>
                    <a:pt x="315" y="107"/>
                  </a:lnTo>
                  <a:cubicBezTo>
                    <a:pt x="311" y="96"/>
                    <a:pt x="304" y="87"/>
                    <a:pt x="297" y="78"/>
                  </a:cubicBezTo>
                  <a:cubicBezTo>
                    <a:pt x="277" y="59"/>
                    <a:pt x="253" y="43"/>
                    <a:pt x="229" y="30"/>
                  </a:cubicBezTo>
                  <a:cubicBezTo>
                    <a:pt x="204" y="19"/>
                    <a:pt x="178" y="10"/>
                    <a:pt x="152" y="6"/>
                  </a:cubicBezTo>
                  <a:cubicBezTo>
                    <a:pt x="135" y="3"/>
                    <a:pt x="118" y="1"/>
                    <a:pt x="100"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614;p58">
              <a:extLst>
                <a:ext uri="{FF2B5EF4-FFF2-40B4-BE49-F238E27FC236}">
                  <a16:creationId xmlns:a16="http://schemas.microsoft.com/office/drawing/2014/main" id="{C8C46B5F-0628-4447-8B73-1559B18D558A}"/>
                </a:ext>
              </a:extLst>
            </p:cNvPr>
            <p:cNvSpPr/>
            <p:nvPr/>
          </p:nvSpPr>
          <p:spPr>
            <a:xfrm>
              <a:off x="1747950" y="3421550"/>
              <a:ext cx="74525" cy="78050"/>
            </a:xfrm>
            <a:custGeom>
              <a:avLst/>
              <a:gdLst/>
              <a:ahLst/>
              <a:cxnLst/>
              <a:rect l="l" t="t" r="r" b="b"/>
              <a:pathLst>
                <a:path w="2981" h="3122" extrusionOk="0">
                  <a:moveTo>
                    <a:pt x="738" y="0"/>
                  </a:moveTo>
                  <a:cubicBezTo>
                    <a:pt x="438" y="0"/>
                    <a:pt x="193" y="26"/>
                    <a:pt x="103" y="71"/>
                  </a:cubicBezTo>
                  <a:cubicBezTo>
                    <a:pt x="62" y="89"/>
                    <a:pt x="27" y="120"/>
                    <a:pt x="0" y="157"/>
                  </a:cubicBezTo>
                  <a:cubicBezTo>
                    <a:pt x="90" y="157"/>
                    <a:pt x="178" y="179"/>
                    <a:pt x="259" y="221"/>
                  </a:cubicBezTo>
                  <a:cubicBezTo>
                    <a:pt x="352" y="269"/>
                    <a:pt x="398" y="348"/>
                    <a:pt x="479" y="403"/>
                  </a:cubicBezTo>
                  <a:cubicBezTo>
                    <a:pt x="529" y="438"/>
                    <a:pt x="569" y="448"/>
                    <a:pt x="610" y="448"/>
                  </a:cubicBezTo>
                  <a:cubicBezTo>
                    <a:pt x="650" y="448"/>
                    <a:pt x="690" y="438"/>
                    <a:pt x="742" y="432"/>
                  </a:cubicBezTo>
                  <a:cubicBezTo>
                    <a:pt x="759" y="430"/>
                    <a:pt x="778" y="428"/>
                    <a:pt x="798" y="428"/>
                  </a:cubicBezTo>
                  <a:cubicBezTo>
                    <a:pt x="985" y="428"/>
                    <a:pt x="1283" y="523"/>
                    <a:pt x="1226" y="719"/>
                  </a:cubicBezTo>
                  <a:lnTo>
                    <a:pt x="1237" y="724"/>
                  </a:lnTo>
                  <a:cubicBezTo>
                    <a:pt x="1237" y="724"/>
                    <a:pt x="1230" y="1183"/>
                    <a:pt x="1375" y="1343"/>
                  </a:cubicBezTo>
                  <a:cubicBezTo>
                    <a:pt x="1520" y="1506"/>
                    <a:pt x="1746" y="1435"/>
                    <a:pt x="1619" y="1795"/>
                  </a:cubicBezTo>
                  <a:cubicBezTo>
                    <a:pt x="1505" y="2125"/>
                    <a:pt x="1571" y="2249"/>
                    <a:pt x="1643" y="2249"/>
                  </a:cubicBezTo>
                  <a:cubicBezTo>
                    <a:pt x="1650" y="2249"/>
                    <a:pt x="1658" y="2248"/>
                    <a:pt x="1665" y="2246"/>
                  </a:cubicBezTo>
                  <a:cubicBezTo>
                    <a:pt x="1696" y="2237"/>
                    <a:pt x="1713" y="2189"/>
                    <a:pt x="1731" y="2129"/>
                  </a:cubicBezTo>
                  <a:cubicBezTo>
                    <a:pt x="1737" y="2092"/>
                    <a:pt x="1751" y="2057"/>
                    <a:pt x="1768" y="2026"/>
                  </a:cubicBezTo>
                  <a:cubicBezTo>
                    <a:pt x="1797" y="1962"/>
                    <a:pt x="1834" y="1907"/>
                    <a:pt x="1900" y="1901"/>
                  </a:cubicBezTo>
                  <a:lnTo>
                    <a:pt x="1911" y="1901"/>
                  </a:lnTo>
                  <a:cubicBezTo>
                    <a:pt x="1940" y="1889"/>
                    <a:pt x="1968" y="1883"/>
                    <a:pt x="1995" y="1883"/>
                  </a:cubicBezTo>
                  <a:cubicBezTo>
                    <a:pt x="2103" y="1883"/>
                    <a:pt x="2191" y="1970"/>
                    <a:pt x="2214" y="2088"/>
                  </a:cubicBezTo>
                  <a:cubicBezTo>
                    <a:pt x="2256" y="2301"/>
                    <a:pt x="2150" y="2516"/>
                    <a:pt x="1957" y="2612"/>
                  </a:cubicBezTo>
                  <a:cubicBezTo>
                    <a:pt x="1874" y="2655"/>
                    <a:pt x="1783" y="2675"/>
                    <a:pt x="1692" y="2675"/>
                  </a:cubicBezTo>
                  <a:cubicBezTo>
                    <a:pt x="1680" y="2675"/>
                    <a:pt x="1667" y="2675"/>
                    <a:pt x="1654" y="2674"/>
                  </a:cubicBezTo>
                  <a:lnTo>
                    <a:pt x="1652" y="2674"/>
                  </a:lnTo>
                  <a:cubicBezTo>
                    <a:pt x="1614" y="2821"/>
                    <a:pt x="1577" y="2968"/>
                    <a:pt x="1577" y="3122"/>
                  </a:cubicBezTo>
                  <a:cubicBezTo>
                    <a:pt x="1744" y="3080"/>
                    <a:pt x="1983" y="3017"/>
                    <a:pt x="2100" y="2953"/>
                  </a:cubicBezTo>
                  <a:cubicBezTo>
                    <a:pt x="2291" y="2845"/>
                    <a:pt x="2930" y="2419"/>
                    <a:pt x="2956" y="1637"/>
                  </a:cubicBezTo>
                  <a:cubicBezTo>
                    <a:pt x="2980" y="858"/>
                    <a:pt x="2789" y="612"/>
                    <a:pt x="2308" y="291"/>
                  </a:cubicBezTo>
                  <a:cubicBezTo>
                    <a:pt x="1999" y="85"/>
                    <a:pt x="1279" y="0"/>
                    <a:pt x="738"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615;p58">
              <a:extLst>
                <a:ext uri="{FF2B5EF4-FFF2-40B4-BE49-F238E27FC236}">
                  <a16:creationId xmlns:a16="http://schemas.microsoft.com/office/drawing/2014/main" id="{E33FCC9A-398B-CC49-BACB-ACD7E6FF83FA}"/>
                </a:ext>
              </a:extLst>
            </p:cNvPr>
            <p:cNvSpPr/>
            <p:nvPr/>
          </p:nvSpPr>
          <p:spPr>
            <a:xfrm>
              <a:off x="1742225" y="3480325"/>
              <a:ext cx="12500" cy="9525"/>
            </a:xfrm>
            <a:custGeom>
              <a:avLst/>
              <a:gdLst/>
              <a:ahLst/>
              <a:cxnLst/>
              <a:rect l="l" t="t" r="r" b="b"/>
              <a:pathLst>
                <a:path w="500" h="381" extrusionOk="0">
                  <a:moveTo>
                    <a:pt x="1" y="0"/>
                  </a:moveTo>
                  <a:cubicBezTo>
                    <a:pt x="1" y="0"/>
                    <a:pt x="1" y="266"/>
                    <a:pt x="181" y="360"/>
                  </a:cubicBezTo>
                  <a:cubicBezTo>
                    <a:pt x="208" y="375"/>
                    <a:pt x="235" y="381"/>
                    <a:pt x="260" y="381"/>
                  </a:cubicBezTo>
                  <a:cubicBezTo>
                    <a:pt x="400" y="381"/>
                    <a:pt x="499" y="193"/>
                    <a:pt x="499" y="193"/>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616;p58">
              <a:extLst>
                <a:ext uri="{FF2B5EF4-FFF2-40B4-BE49-F238E27FC236}">
                  <a16:creationId xmlns:a16="http://schemas.microsoft.com/office/drawing/2014/main" id="{6BD97C59-7514-B24E-B484-64CD02C4573C}"/>
                </a:ext>
              </a:extLst>
            </p:cNvPr>
            <p:cNvSpPr/>
            <p:nvPr/>
          </p:nvSpPr>
          <p:spPr>
            <a:xfrm>
              <a:off x="1737450" y="3423100"/>
              <a:ext cx="29800" cy="21925"/>
            </a:xfrm>
            <a:custGeom>
              <a:avLst/>
              <a:gdLst/>
              <a:ahLst/>
              <a:cxnLst/>
              <a:rect l="l" t="t" r="r" b="b"/>
              <a:pathLst>
                <a:path w="1192" h="877" extrusionOk="0">
                  <a:moveTo>
                    <a:pt x="752" y="1"/>
                  </a:moveTo>
                  <a:cubicBezTo>
                    <a:pt x="605" y="25"/>
                    <a:pt x="442" y="60"/>
                    <a:pt x="365" y="187"/>
                  </a:cubicBezTo>
                  <a:cubicBezTo>
                    <a:pt x="341" y="229"/>
                    <a:pt x="321" y="275"/>
                    <a:pt x="308" y="321"/>
                  </a:cubicBezTo>
                  <a:cubicBezTo>
                    <a:pt x="255" y="457"/>
                    <a:pt x="170" y="576"/>
                    <a:pt x="56" y="668"/>
                  </a:cubicBezTo>
                  <a:cubicBezTo>
                    <a:pt x="59" y="668"/>
                    <a:pt x="62" y="668"/>
                    <a:pt x="66" y="668"/>
                  </a:cubicBezTo>
                  <a:cubicBezTo>
                    <a:pt x="194" y="668"/>
                    <a:pt x="317" y="627"/>
                    <a:pt x="418" y="548"/>
                  </a:cubicBezTo>
                  <a:lnTo>
                    <a:pt x="418" y="548"/>
                  </a:lnTo>
                  <a:cubicBezTo>
                    <a:pt x="418" y="640"/>
                    <a:pt x="335" y="708"/>
                    <a:pt x="253" y="754"/>
                  </a:cubicBezTo>
                  <a:cubicBezTo>
                    <a:pt x="174" y="802"/>
                    <a:pt x="89" y="842"/>
                    <a:pt x="1" y="877"/>
                  </a:cubicBezTo>
                  <a:cubicBezTo>
                    <a:pt x="218" y="859"/>
                    <a:pt x="431" y="820"/>
                    <a:pt x="638" y="758"/>
                  </a:cubicBezTo>
                  <a:cubicBezTo>
                    <a:pt x="765" y="721"/>
                    <a:pt x="890" y="673"/>
                    <a:pt x="993" y="594"/>
                  </a:cubicBezTo>
                  <a:cubicBezTo>
                    <a:pt x="1097" y="515"/>
                    <a:pt x="1178" y="398"/>
                    <a:pt x="1191" y="266"/>
                  </a:cubicBezTo>
                  <a:lnTo>
                    <a:pt x="752" y="1"/>
                  </a:ln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617;p58">
              <a:extLst>
                <a:ext uri="{FF2B5EF4-FFF2-40B4-BE49-F238E27FC236}">
                  <a16:creationId xmlns:a16="http://schemas.microsoft.com/office/drawing/2014/main" id="{9B83345B-7931-CA44-A03F-3336A8A9D25E}"/>
                </a:ext>
              </a:extLst>
            </p:cNvPr>
            <p:cNvSpPr/>
            <p:nvPr/>
          </p:nvSpPr>
          <p:spPr>
            <a:xfrm>
              <a:off x="1766000" y="3428200"/>
              <a:ext cx="35000" cy="31650"/>
            </a:xfrm>
            <a:custGeom>
              <a:avLst/>
              <a:gdLst/>
              <a:ahLst/>
              <a:cxnLst/>
              <a:rect l="l" t="t" r="r" b="b"/>
              <a:pathLst>
                <a:path w="1400" h="1266" extrusionOk="0">
                  <a:moveTo>
                    <a:pt x="277" y="1"/>
                  </a:moveTo>
                  <a:cubicBezTo>
                    <a:pt x="195" y="1"/>
                    <a:pt x="115" y="16"/>
                    <a:pt x="40" y="54"/>
                  </a:cubicBezTo>
                  <a:lnTo>
                    <a:pt x="58" y="139"/>
                  </a:lnTo>
                  <a:cubicBezTo>
                    <a:pt x="1" y="335"/>
                    <a:pt x="14" y="543"/>
                    <a:pt x="97" y="730"/>
                  </a:cubicBezTo>
                  <a:cubicBezTo>
                    <a:pt x="183" y="917"/>
                    <a:pt x="346" y="1055"/>
                    <a:pt x="545" y="1108"/>
                  </a:cubicBezTo>
                  <a:cubicBezTo>
                    <a:pt x="574" y="1073"/>
                    <a:pt x="548" y="1018"/>
                    <a:pt x="530" y="974"/>
                  </a:cubicBezTo>
                  <a:cubicBezTo>
                    <a:pt x="512" y="928"/>
                    <a:pt x="521" y="857"/>
                    <a:pt x="570" y="857"/>
                  </a:cubicBezTo>
                  <a:cubicBezTo>
                    <a:pt x="587" y="860"/>
                    <a:pt x="605" y="866"/>
                    <a:pt x="618" y="879"/>
                  </a:cubicBezTo>
                  <a:cubicBezTo>
                    <a:pt x="682" y="934"/>
                    <a:pt x="728" y="1011"/>
                    <a:pt x="787" y="1073"/>
                  </a:cubicBezTo>
                  <a:cubicBezTo>
                    <a:pt x="895" y="1187"/>
                    <a:pt x="1042" y="1255"/>
                    <a:pt x="1198" y="1266"/>
                  </a:cubicBezTo>
                  <a:cubicBezTo>
                    <a:pt x="1400" y="915"/>
                    <a:pt x="1303" y="471"/>
                    <a:pt x="974" y="234"/>
                  </a:cubicBezTo>
                  <a:cubicBezTo>
                    <a:pt x="873" y="166"/>
                    <a:pt x="761" y="113"/>
                    <a:pt x="644" y="76"/>
                  </a:cubicBezTo>
                  <a:cubicBezTo>
                    <a:pt x="527" y="35"/>
                    <a:pt x="400" y="1"/>
                    <a:pt x="277"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618;p58">
              <a:extLst>
                <a:ext uri="{FF2B5EF4-FFF2-40B4-BE49-F238E27FC236}">
                  <a16:creationId xmlns:a16="http://schemas.microsoft.com/office/drawing/2014/main" id="{56095614-D9C0-E249-B1AE-6383DFE5C69D}"/>
                </a:ext>
              </a:extLst>
            </p:cNvPr>
            <p:cNvSpPr/>
            <p:nvPr/>
          </p:nvSpPr>
          <p:spPr>
            <a:xfrm>
              <a:off x="1757375" y="3500575"/>
              <a:ext cx="22300" cy="10175"/>
            </a:xfrm>
            <a:custGeom>
              <a:avLst/>
              <a:gdLst/>
              <a:ahLst/>
              <a:cxnLst/>
              <a:rect l="l" t="t" r="r" b="b"/>
              <a:pathLst>
                <a:path w="892" h="407" extrusionOk="0">
                  <a:moveTo>
                    <a:pt x="809" y="0"/>
                  </a:moveTo>
                  <a:cubicBezTo>
                    <a:pt x="800" y="0"/>
                    <a:pt x="786" y="5"/>
                    <a:pt x="767" y="16"/>
                  </a:cubicBezTo>
                  <a:cubicBezTo>
                    <a:pt x="661" y="77"/>
                    <a:pt x="466" y="91"/>
                    <a:pt x="304" y="91"/>
                  </a:cubicBezTo>
                  <a:cubicBezTo>
                    <a:pt x="173" y="91"/>
                    <a:pt x="63" y="81"/>
                    <a:pt x="38" y="80"/>
                  </a:cubicBezTo>
                  <a:lnTo>
                    <a:pt x="23" y="218"/>
                  </a:lnTo>
                  <a:lnTo>
                    <a:pt x="23" y="224"/>
                  </a:lnTo>
                  <a:lnTo>
                    <a:pt x="1" y="407"/>
                  </a:lnTo>
                  <a:cubicBezTo>
                    <a:pt x="5" y="407"/>
                    <a:pt x="9" y="407"/>
                    <a:pt x="13" y="407"/>
                  </a:cubicBezTo>
                  <a:cubicBezTo>
                    <a:pt x="559" y="407"/>
                    <a:pt x="891" y="0"/>
                    <a:pt x="809"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619;p58">
              <a:extLst>
                <a:ext uri="{FF2B5EF4-FFF2-40B4-BE49-F238E27FC236}">
                  <a16:creationId xmlns:a16="http://schemas.microsoft.com/office/drawing/2014/main" id="{7D14235A-8260-464D-BA4E-66EAA9D66BA2}"/>
                </a:ext>
              </a:extLst>
            </p:cNvPr>
            <p:cNvSpPr/>
            <p:nvPr/>
          </p:nvSpPr>
          <p:spPr>
            <a:xfrm>
              <a:off x="1897450" y="3629300"/>
              <a:ext cx="29825" cy="20200"/>
            </a:xfrm>
            <a:custGeom>
              <a:avLst/>
              <a:gdLst/>
              <a:ahLst/>
              <a:cxnLst/>
              <a:rect l="l" t="t" r="r" b="b"/>
              <a:pathLst>
                <a:path w="1193" h="808" extrusionOk="0">
                  <a:moveTo>
                    <a:pt x="908" y="1"/>
                  </a:moveTo>
                  <a:cubicBezTo>
                    <a:pt x="904" y="1"/>
                    <a:pt x="900" y="1"/>
                    <a:pt x="896" y="1"/>
                  </a:cubicBezTo>
                  <a:cubicBezTo>
                    <a:pt x="725" y="4"/>
                    <a:pt x="565" y="76"/>
                    <a:pt x="420" y="166"/>
                  </a:cubicBezTo>
                  <a:cubicBezTo>
                    <a:pt x="275" y="254"/>
                    <a:pt x="145" y="364"/>
                    <a:pt x="0" y="456"/>
                  </a:cubicBezTo>
                  <a:lnTo>
                    <a:pt x="88" y="645"/>
                  </a:lnTo>
                  <a:cubicBezTo>
                    <a:pt x="110" y="635"/>
                    <a:pt x="132" y="631"/>
                    <a:pt x="154" y="631"/>
                  </a:cubicBezTo>
                  <a:cubicBezTo>
                    <a:pt x="219" y="631"/>
                    <a:pt x="287" y="667"/>
                    <a:pt x="347" y="698"/>
                  </a:cubicBezTo>
                  <a:cubicBezTo>
                    <a:pt x="477" y="768"/>
                    <a:pt x="620" y="805"/>
                    <a:pt x="767" y="807"/>
                  </a:cubicBezTo>
                  <a:cubicBezTo>
                    <a:pt x="770" y="807"/>
                    <a:pt x="772" y="808"/>
                    <a:pt x="775" y="808"/>
                  </a:cubicBezTo>
                  <a:cubicBezTo>
                    <a:pt x="919" y="808"/>
                    <a:pt x="1059" y="753"/>
                    <a:pt x="1164" y="654"/>
                  </a:cubicBezTo>
                  <a:cubicBezTo>
                    <a:pt x="1184" y="638"/>
                    <a:pt x="1193" y="616"/>
                    <a:pt x="1193" y="592"/>
                  </a:cubicBezTo>
                  <a:cubicBezTo>
                    <a:pt x="1186" y="579"/>
                    <a:pt x="1177" y="568"/>
                    <a:pt x="1167" y="559"/>
                  </a:cubicBezTo>
                  <a:cubicBezTo>
                    <a:pt x="1129" y="533"/>
                    <a:pt x="1087" y="518"/>
                    <a:pt x="1044" y="513"/>
                  </a:cubicBezTo>
                  <a:cubicBezTo>
                    <a:pt x="1065" y="471"/>
                    <a:pt x="1131" y="460"/>
                    <a:pt x="1140" y="412"/>
                  </a:cubicBezTo>
                  <a:cubicBezTo>
                    <a:pt x="1145" y="379"/>
                    <a:pt x="1125" y="348"/>
                    <a:pt x="1092" y="340"/>
                  </a:cubicBezTo>
                  <a:cubicBezTo>
                    <a:pt x="1073" y="334"/>
                    <a:pt x="1055" y="331"/>
                    <a:pt x="1036" y="331"/>
                  </a:cubicBezTo>
                  <a:cubicBezTo>
                    <a:pt x="1023" y="331"/>
                    <a:pt x="1010" y="333"/>
                    <a:pt x="997" y="335"/>
                  </a:cubicBezTo>
                  <a:cubicBezTo>
                    <a:pt x="1022" y="305"/>
                    <a:pt x="1059" y="280"/>
                    <a:pt x="1068" y="243"/>
                  </a:cubicBezTo>
                  <a:cubicBezTo>
                    <a:pt x="1074" y="215"/>
                    <a:pt x="1044" y="181"/>
                    <a:pt x="1020" y="181"/>
                  </a:cubicBezTo>
                  <a:cubicBezTo>
                    <a:pt x="1012" y="181"/>
                    <a:pt x="1005" y="185"/>
                    <a:pt x="1000" y="193"/>
                  </a:cubicBezTo>
                  <a:cubicBezTo>
                    <a:pt x="1015" y="129"/>
                    <a:pt x="1022" y="45"/>
                    <a:pt x="964" y="15"/>
                  </a:cubicBezTo>
                  <a:cubicBezTo>
                    <a:pt x="946" y="5"/>
                    <a:pt x="926" y="1"/>
                    <a:pt x="908" y="1"/>
                  </a:cubicBez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620;p58">
              <a:extLst>
                <a:ext uri="{FF2B5EF4-FFF2-40B4-BE49-F238E27FC236}">
                  <a16:creationId xmlns:a16="http://schemas.microsoft.com/office/drawing/2014/main" id="{94C93D63-0212-4743-AD6E-C55D299D38A5}"/>
                </a:ext>
              </a:extLst>
            </p:cNvPr>
            <p:cNvSpPr/>
            <p:nvPr/>
          </p:nvSpPr>
          <p:spPr>
            <a:xfrm>
              <a:off x="1898600" y="3623350"/>
              <a:ext cx="20350" cy="17925"/>
            </a:xfrm>
            <a:custGeom>
              <a:avLst/>
              <a:gdLst/>
              <a:ahLst/>
              <a:cxnLst/>
              <a:rect l="l" t="t" r="r" b="b"/>
              <a:pathLst>
                <a:path w="814" h="717" extrusionOk="0">
                  <a:moveTo>
                    <a:pt x="804" y="2"/>
                  </a:moveTo>
                  <a:cubicBezTo>
                    <a:pt x="677" y="26"/>
                    <a:pt x="413" y="0"/>
                    <a:pt x="306" y="81"/>
                  </a:cubicBezTo>
                  <a:cubicBezTo>
                    <a:pt x="198" y="163"/>
                    <a:pt x="185" y="314"/>
                    <a:pt x="145" y="442"/>
                  </a:cubicBezTo>
                  <a:cubicBezTo>
                    <a:pt x="115" y="543"/>
                    <a:pt x="66" y="635"/>
                    <a:pt x="0" y="716"/>
                  </a:cubicBezTo>
                  <a:lnTo>
                    <a:pt x="519" y="496"/>
                  </a:lnTo>
                  <a:cubicBezTo>
                    <a:pt x="459" y="426"/>
                    <a:pt x="503" y="316"/>
                    <a:pt x="560" y="244"/>
                  </a:cubicBezTo>
                  <a:cubicBezTo>
                    <a:pt x="618" y="171"/>
                    <a:pt x="813" y="95"/>
                    <a:pt x="804" y="2"/>
                  </a:cubicBez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621;p58">
              <a:extLst>
                <a:ext uri="{FF2B5EF4-FFF2-40B4-BE49-F238E27FC236}">
                  <a16:creationId xmlns:a16="http://schemas.microsoft.com/office/drawing/2014/main" id="{50CB21F5-F7DF-CA4E-8CF6-A75582455F92}"/>
                </a:ext>
              </a:extLst>
            </p:cNvPr>
            <p:cNvSpPr/>
            <p:nvPr/>
          </p:nvSpPr>
          <p:spPr>
            <a:xfrm>
              <a:off x="1890575" y="3618100"/>
              <a:ext cx="32525" cy="42775"/>
            </a:xfrm>
            <a:custGeom>
              <a:avLst/>
              <a:gdLst/>
              <a:ahLst/>
              <a:cxnLst/>
              <a:rect l="l" t="t" r="r" b="b"/>
              <a:pathLst>
                <a:path w="1301" h="1711" extrusionOk="0">
                  <a:moveTo>
                    <a:pt x="890" y="1"/>
                  </a:moveTo>
                  <a:cubicBezTo>
                    <a:pt x="887" y="1"/>
                    <a:pt x="884" y="1"/>
                    <a:pt x="881" y="1"/>
                  </a:cubicBezTo>
                  <a:cubicBezTo>
                    <a:pt x="578" y="8"/>
                    <a:pt x="282" y="65"/>
                    <a:pt x="1" y="175"/>
                  </a:cubicBezTo>
                  <a:lnTo>
                    <a:pt x="256" y="1710"/>
                  </a:lnTo>
                  <a:cubicBezTo>
                    <a:pt x="600" y="1638"/>
                    <a:pt x="950" y="1598"/>
                    <a:pt x="1301" y="1591"/>
                  </a:cubicBezTo>
                  <a:cubicBezTo>
                    <a:pt x="1187" y="1082"/>
                    <a:pt x="1070" y="572"/>
                    <a:pt x="954" y="63"/>
                  </a:cubicBezTo>
                  <a:cubicBezTo>
                    <a:pt x="952" y="41"/>
                    <a:pt x="941" y="23"/>
                    <a:pt x="925" y="10"/>
                  </a:cubicBezTo>
                  <a:cubicBezTo>
                    <a:pt x="915" y="5"/>
                    <a:pt x="902" y="1"/>
                    <a:pt x="890"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622;p58">
              <a:extLst>
                <a:ext uri="{FF2B5EF4-FFF2-40B4-BE49-F238E27FC236}">
                  <a16:creationId xmlns:a16="http://schemas.microsoft.com/office/drawing/2014/main" id="{C42D393D-ED82-C647-8963-68C32D4A928E}"/>
                </a:ext>
              </a:extLst>
            </p:cNvPr>
            <p:cNvSpPr/>
            <p:nvPr/>
          </p:nvSpPr>
          <p:spPr>
            <a:xfrm>
              <a:off x="1894325" y="3620925"/>
              <a:ext cx="25375" cy="34675"/>
            </a:xfrm>
            <a:custGeom>
              <a:avLst/>
              <a:gdLst/>
              <a:ahLst/>
              <a:cxnLst/>
              <a:rect l="l" t="t" r="r" b="b"/>
              <a:pathLst>
                <a:path w="1015" h="1387" extrusionOk="0">
                  <a:moveTo>
                    <a:pt x="721" y="0"/>
                  </a:moveTo>
                  <a:lnTo>
                    <a:pt x="0" y="148"/>
                  </a:lnTo>
                  <a:cubicBezTo>
                    <a:pt x="0" y="148"/>
                    <a:pt x="189" y="1371"/>
                    <a:pt x="189" y="1386"/>
                  </a:cubicBezTo>
                  <a:lnTo>
                    <a:pt x="1015" y="1305"/>
                  </a:lnTo>
                  <a:lnTo>
                    <a:pt x="721" y="0"/>
                  </a:ln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3623;p58">
              <a:extLst>
                <a:ext uri="{FF2B5EF4-FFF2-40B4-BE49-F238E27FC236}">
                  <a16:creationId xmlns:a16="http://schemas.microsoft.com/office/drawing/2014/main" id="{DBFFFA70-F645-114E-8081-D44FCD344150}"/>
                </a:ext>
              </a:extLst>
            </p:cNvPr>
            <p:cNvSpPr/>
            <p:nvPr/>
          </p:nvSpPr>
          <p:spPr>
            <a:xfrm>
              <a:off x="1906450" y="3629325"/>
              <a:ext cx="17750" cy="16150"/>
            </a:xfrm>
            <a:custGeom>
              <a:avLst/>
              <a:gdLst/>
              <a:ahLst/>
              <a:cxnLst/>
              <a:rect l="l" t="t" r="r" b="b"/>
              <a:pathLst>
                <a:path w="710" h="646" extrusionOk="0">
                  <a:moveTo>
                    <a:pt x="536" y="0"/>
                  </a:moveTo>
                  <a:cubicBezTo>
                    <a:pt x="536" y="0"/>
                    <a:pt x="1" y="194"/>
                    <a:pt x="42" y="325"/>
                  </a:cubicBezTo>
                  <a:cubicBezTo>
                    <a:pt x="51" y="353"/>
                    <a:pt x="77" y="364"/>
                    <a:pt x="112" y="364"/>
                  </a:cubicBezTo>
                  <a:cubicBezTo>
                    <a:pt x="132" y="364"/>
                    <a:pt x="155" y="360"/>
                    <a:pt x="180" y="354"/>
                  </a:cubicBezTo>
                  <a:lnTo>
                    <a:pt x="180" y="354"/>
                  </a:lnTo>
                  <a:cubicBezTo>
                    <a:pt x="146" y="376"/>
                    <a:pt x="124" y="397"/>
                    <a:pt x="124" y="413"/>
                  </a:cubicBezTo>
                  <a:cubicBezTo>
                    <a:pt x="124" y="429"/>
                    <a:pt x="145" y="434"/>
                    <a:pt x="179" y="434"/>
                  </a:cubicBezTo>
                  <a:cubicBezTo>
                    <a:pt x="226" y="434"/>
                    <a:pt x="297" y="423"/>
                    <a:pt x="367" y="409"/>
                  </a:cubicBezTo>
                  <a:lnTo>
                    <a:pt x="367" y="409"/>
                  </a:lnTo>
                  <a:cubicBezTo>
                    <a:pt x="296" y="431"/>
                    <a:pt x="236" y="459"/>
                    <a:pt x="236" y="488"/>
                  </a:cubicBezTo>
                  <a:cubicBezTo>
                    <a:pt x="236" y="516"/>
                    <a:pt x="287" y="525"/>
                    <a:pt x="350" y="525"/>
                  </a:cubicBezTo>
                  <a:cubicBezTo>
                    <a:pt x="448" y="525"/>
                    <a:pt x="576" y="503"/>
                    <a:pt x="576" y="503"/>
                  </a:cubicBezTo>
                  <a:lnTo>
                    <a:pt x="576" y="503"/>
                  </a:lnTo>
                  <a:cubicBezTo>
                    <a:pt x="576" y="503"/>
                    <a:pt x="363" y="556"/>
                    <a:pt x="383" y="611"/>
                  </a:cubicBezTo>
                  <a:cubicBezTo>
                    <a:pt x="393" y="638"/>
                    <a:pt x="469" y="646"/>
                    <a:pt x="546" y="646"/>
                  </a:cubicBezTo>
                  <a:cubicBezTo>
                    <a:pt x="628" y="646"/>
                    <a:pt x="710" y="637"/>
                    <a:pt x="710" y="637"/>
                  </a:cubicBezTo>
                  <a:lnTo>
                    <a:pt x="659" y="438"/>
                  </a:lnTo>
                  <a:cubicBezTo>
                    <a:pt x="659" y="438"/>
                    <a:pt x="591" y="275"/>
                    <a:pt x="591" y="255"/>
                  </a:cubicBezTo>
                  <a:cubicBezTo>
                    <a:pt x="591" y="233"/>
                    <a:pt x="536" y="0"/>
                    <a:pt x="536" y="0"/>
                  </a:cubicBez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3624;p58">
              <a:extLst>
                <a:ext uri="{FF2B5EF4-FFF2-40B4-BE49-F238E27FC236}">
                  <a16:creationId xmlns:a16="http://schemas.microsoft.com/office/drawing/2014/main" id="{31597FED-7986-9E4D-89F8-49BC21D5B3E6}"/>
                </a:ext>
              </a:extLst>
            </p:cNvPr>
            <p:cNvSpPr/>
            <p:nvPr/>
          </p:nvSpPr>
          <p:spPr>
            <a:xfrm>
              <a:off x="1609800" y="3487950"/>
              <a:ext cx="9975" cy="21425"/>
            </a:xfrm>
            <a:custGeom>
              <a:avLst/>
              <a:gdLst/>
              <a:ahLst/>
              <a:cxnLst/>
              <a:rect l="l" t="t" r="r" b="b"/>
              <a:pathLst>
                <a:path w="399" h="857" extrusionOk="0">
                  <a:moveTo>
                    <a:pt x="220" y="0"/>
                  </a:moveTo>
                  <a:cubicBezTo>
                    <a:pt x="231" y="161"/>
                    <a:pt x="146" y="314"/>
                    <a:pt x="1" y="385"/>
                  </a:cubicBezTo>
                  <a:cubicBezTo>
                    <a:pt x="86" y="530"/>
                    <a:pt x="176" y="686"/>
                    <a:pt x="174" y="857"/>
                  </a:cubicBezTo>
                  <a:lnTo>
                    <a:pt x="266" y="508"/>
                  </a:lnTo>
                  <a:cubicBezTo>
                    <a:pt x="352" y="451"/>
                    <a:pt x="398" y="347"/>
                    <a:pt x="385" y="244"/>
                  </a:cubicBezTo>
                  <a:cubicBezTo>
                    <a:pt x="367" y="143"/>
                    <a:pt x="308" y="53"/>
                    <a:pt x="220" y="0"/>
                  </a:cubicBezTo>
                  <a:close/>
                </a:path>
              </a:pathLst>
            </a:custGeom>
            <a:solidFill>
              <a:srgbClr val="F46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3625;p58">
              <a:extLst>
                <a:ext uri="{FF2B5EF4-FFF2-40B4-BE49-F238E27FC236}">
                  <a16:creationId xmlns:a16="http://schemas.microsoft.com/office/drawing/2014/main" id="{E7D2686F-3426-174E-A73A-081CC8CC9807}"/>
                </a:ext>
              </a:extLst>
            </p:cNvPr>
            <p:cNvSpPr/>
            <p:nvPr/>
          </p:nvSpPr>
          <p:spPr>
            <a:xfrm>
              <a:off x="1613875" y="3488125"/>
              <a:ext cx="22075" cy="31075"/>
            </a:xfrm>
            <a:custGeom>
              <a:avLst/>
              <a:gdLst/>
              <a:ahLst/>
              <a:cxnLst/>
              <a:rect l="l" t="t" r="r" b="b"/>
              <a:pathLst>
                <a:path w="883" h="1243" extrusionOk="0">
                  <a:moveTo>
                    <a:pt x="269" y="1"/>
                  </a:moveTo>
                  <a:cubicBezTo>
                    <a:pt x="265" y="1"/>
                    <a:pt x="260" y="1"/>
                    <a:pt x="255" y="2"/>
                  </a:cubicBezTo>
                  <a:cubicBezTo>
                    <a:pt x="213" y="18"/>
                    <a:pt x="200" y="68"/>
                    <a:pt x="193" y="110"/>
                  </a:cubicBezTo>
                  <a:cubicBezTo>
                    <a:pt x="180" y="187"/>
                    <a:pt x="169" y="263"/>
                    <a:pt x="156" y="338"/>
                  </a:cubicBezTo>
                  <a:lnTo>
                    <a:pt x="26" y="446"/>
                  </a:lnTo>
                  <a:lnTo>
                    <a:pt x="0" y="966"/>
                  </a:lnTo>
                  <a:lnTo>
                    <a:pt x="70" y="1184"/>
                  </a:lnTo>
                  <a:cubicBezTo>
                    <a:pt x="181" y="1223"/>
                    <a:pt x="297" y="1243"/>
                    <a:pt x="414" y="1243"/>
                  </a:cubicBezTo>
                  <a:cubicBezTo>
                    <a:pt x="452" y="1243"/>
                    <a:pt x="491" y="1241"/>
                    <a:pt x="529" y="1236"/>
                  </a:cubicBezTo>
                  <a:cubicBezTo>
                    <a:pt x="549" y="1234"/>
                    <a:pt x="569" y="1230"/>
                    <a:pt x="589" y="1221"/>
                  </a:cubicBezTo>
                  <a:cubicBezTo>
                    <a:pt x="611" y="1208"/>
                    <a:pt x="628" y="1188"/>
                    <a:pt x="644" y="1166"/>
                  </a:cubicBezTo>
                  <a:cubicBezTo>
                    <a:pt x="769" y="988"/>
                    <a:pt x="850" y="784"/>
                    <a:pt x="879" y="569"/>
                  </a:cubicBezTo>
                  <a:cubicBezTo>
                    <a:pt x="883" y="540"/>
                    <a:pt x="881" y="514"/>
                    <a:pt x="874" y="487"/>
                  </a:cubicBezTo>
                  <a:cubicBezTo>
                    <a:pt x="865" y="461"/>
                    <a:pt x="843" y="444"/>
                    <a:pt x="815" y="444"/>
                  </a:cubicBezTo>
                  <a:cubicBezTo>
                    <a:pt x="775" y="446"/>
                    <a:pt x="756" y="492"/>
                    <a:pt x="747" y="531"/>
                  </a:cubicBezTo>
                  <a:cubicBezTo>
                    <a:pt x="736" y="481"/>
                    <a:pt x="753" y="428"/>
                    <a:pt x="747" y="375"/>
                  </a:cubicBezTo>
                  <a:cubicBezTo>
                    <a:pt x="741" y="331"/>
                    <a:pt x="706" y="281"/>
                    <a:pt x="664" y="281"/>
                  </a:cubicBezTo>
                  <a:cubicBezTo>
                    <a:pt x="659" y="281"/>
                    <a:pt x="653" y="282"/>
                    <a:pt x="648" y="283"/>
                  </a:cubicBezTo>
                  <a:cubicBezTo>
                    <a:pt x="589" y="303"/>
                    <a:pt x="600" y="397"/>
                    <a:pt x="556" y="444"/>
                  </a:cubicBezTo>
                  <a:lnTo>
                    <a:pt x="571" y="261"/>
                  </a:lnTo>
                  <a:cubicBezTo>
                    <a:pt x="576" y="211"/>
                    <a:pt x="576" y="151"/>
                    <a:pt x="536" y="119"/>
                  </a:cubicBezTo>
                  <a:cubicBezTo>
                    <a:pt x="522" y="108"/>
                    <a:pt x="506" y="103"/>
                    <a:pt x="489" y="103"/>
                  </a:cubicBezTo>
                  <a:cubicBezTo>
                    <a:pt x="452" y="103"/>
                    <a:pt x="411" y="127"/>
                    <a:pt x="391" y="160"/>
                  </a:cubicBezTo>
                  <a:cubicBezTo>
                    <a:pt x="367" y="198"/>
                    <a:pt x="362" y="244"/>
                    <a:pt x="361" y="289"/>
                  </a:cubicBezTo>
                  <a:lnTo>
                    <a:pt x="361" y="289"/>
                  </a:lnTo>
                  <a:cubicBezTo>
                    <a:pt x="361" y="247"/>
                    <a:pt x="363" y="205"/>
                    <a:pt x="365" y="162"/>
                  </a:cubicBezTo>
                  <a:cubicBezTo>
                    <a:pt x="367" y="125"/>
                    <a:pt x="363" y="86"/>
                    <a:pt x="347" y="50"/>
                  </a:cubicBezTo>
                  <a:cubicBezTo>
                    <a:pt x="334" y="20"/>
                    <a:pt x="302" y="1"/>
                    <a:pt x="269" y="1"/>
                  </a:cubicBezTo>
                  <a:close/>
                </a:path>
              </a:pathLst>
            </a:custGeom>
            <a:solidFill>
              <a:srgbClr val="F46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3626;p58">
              <a:extLst>
                <a:ext uri="{FF2B5EF4-FFF2-40B4-BE49-F238E27FC236}">
                  <a16:creationId xmlns:a16="http://schemas.microsoft.com/office/drawing/2014/main" id="{CE2D4BDE-8951-D74C-92F4-AC7A01A513C8}"/>
                </a:ext>
              </a:extLst>
            </p:cNvPr>
            <p:cNvSpPr/>
            <p:nvPr/>
          </p:nvSpPr>
          <p:spPr>
            <a:xfrm>
              <a:off x="1618850" y="3501225"/>
              <a:ext cx="14375" cy="11725"/>
            </a:xfrm>
            <a:custGeom>
              <a:avLst/>
              <a:gdLst/>
              <a:ahLst/>
              <a:cxnLst/>
              <a:rect l="l" t="t" r="r" b="b"/>
              <a:pathLst>
                <a:path w="575" h="469" extrusionOk="0">
                  <a:moveTo>
                    <a:pt x="142" y="1"/>
                  </a:moveTo>
                  <a:cubicBezTo>
                    <a:pt x="142" y="1"/>
                    <a:pt x="131" y="149"/>
                    <a:pt x="47" y="149"/>
                  </a:cubicBezTo>
                  <a:cubicBezTo>
                    <a:pt x="42" y="149"/>
                    <a:pt x="38" y="149"/>
                    <a:pt x="34" y="148"/>
                  </a:cubicBezTo>
                  <a:cubicBezTo>
                    <a:pt x="21" y="144"/>
                    <a:pt x="10" y="139"/>
                    <a:pt x="1" y="128"/>
                  </a:cubicBezTo>
                  <a:lnTo>
                    <a:pt x="1" y="128"/>
                  </a:lnTo>
                  <a:cubicBezTo>
                    <a:pt x="16" y="166"/>
                    <a:pt x="25" y="205"/>
                    <a:pt x="34" y="245"/>
                  </a:cubicBezTo>
                  <a:cubicBezTo>
                    <a:pt x="95" y="350"/>
                    <a:pt x="170" y="449"/>
                    <a:pt x="251" y="464"/>
                  </a:cubicBezTo>
                  <a:cubicBezTo>
                    <a:pt x="264" y="467"/>
                    <a:pt x="277" y="468"/>
                    <a:pt x="289" y="468"/>
                  </a:cubicBezTo>
                  <a:cubicBezTo>
                    <a:pt x="453" y="468"/>
                    <a:pt x="574" y="253"/>
                    <a:pt x="574" y="253"/>
                  </a:cubicBezTo>
                  <a:lnTo>
                    <a:pt x="574" y="253"/>
                  </a:lnTo>
                  <a:cubicBezTo>
                    <a:pt x="574" y="253"/>
                    <a:pt x="524" y="319"/>
                    <a:pt x="490" y="319"/>
                  </a:cubicBezTo>
                  <a:cubicBezTo>
                    <a:pt x="486" y="319"/>
                    <a:pt x="481" y="317"/>
                    <a:pt x="478" y="315"/>
                  </a:cubicBezTo>
                  <a:cubicBezTo>
                    <a:pt x="451" y="295"/>
                    <a:pt x="489" y="214"/>
                    <a:pt x="502" y="187"/>
                  </a:cubicBezTo>
                  <a:lnTo>
                    <a:pt x="502" y="187"/>
                  </a:lnTo>
                  <a:cubicBezTo>
                    <a:pt x="487" y="214"/>
                    <a:pt x="438" y="305"/>
                    <a:pt x="385" y="305"/>
                  </a:cubicBezTo>
                  <a:cubicBezTo>
                    <a:pt x="381" y="305"/>
                    <a:pt x="378" y="305"/>
                    <a:pt x="374" y="304"/>
                  </a:cubicBezTo>
                  <a:cubicBezTo>
                    <a:pt x="311" y="286"/>
                    <a:pt x="311" y="97"/>
                    <a:pt x="311" y="97"/>
                  </a:cubicBezTo>
                  <a:cubicBezTo>
                    <a:pt x="311" y="97"/>
                    <a:pt x="269" y="271"/>
                    <a:pt x="202" y="271"/>
                  </a:cubicBezTo>
                  <a:cubicBezTo>
                    <a:pt x="200" y="271"/>
                    <a:pt x="198" y="271"/>
                    <a:pt x="196" y="271"/>
                  </a:cubicBezTo>
                  <a:cubicBezTo>
                    <a:pt x="126" y="260"/>
                    <a:pt x="142" y="1"/>
                    <a:pt x="142" y="1"/>
                  </a:cubicBez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3627;p58">
              <a:extLst>
                <a:ext uri="{FF2B5EF4-FFF2-40B4-BE49-F238E27FC236}">
                  <a16:creationId xmlns:a16="http://schemas.microsoft.com/office/drawing/2014/main" id="{B55795BD-A82D-0442-98F4-C98B3230AB61}"/>
                </a:ext>
              </a:extLst>
            </p:cNvPr>
            <p:cNvSpPr/>
            <p:nvPr/>
          </p:nvSpPr>
          <p:spPr>
            <a:xfrm>
              <a:off x="1614975" y="3496225"/>
              <a:ext cx="3250" cy="5275"/>
            </a:xfrm>
            <a:custGeom>
              <a:avLst/>
              <a:gdLst/>
              <a:ahLst/>
              <a:cxnLst/>
              <a:rect l="l" t="t" r="r" b="b"/>
              <a:pathLst>
                <a:path w="130" h="211" extrusionOk="0">
                  <a:moveTo>
                    <a:pt x="116" y="1"/>
                  </a:moveTo>
                  <a:cubicBezTo>
                    <a:pt x="110" y="8"/>
                    <a:pt x="0" y="87"/>
                    <a:pt x="0" y="87"/>
                  </a:cubicBezTo>
                  <a:cubicBezTo>
                    <a:pt x="46" y="111"/>
                    <a:pt x="84" y="150"/>
                    <a:pt x="103" y="196"/>
                  </a:cubicBezTo>
                  <a:cubicBezTo>
                    <a:pt x="107" y="206"/>
                    <a:pt x="110" y="210"/>
                    <a:pt x="113" y="210"/>
                  </a:cubicBezTo>
                  <a:cubicBezTo>
                    <a:pt x="130" y="210"/>
                    <a:pt x="116" y="1"/>
                    <a:pt x="116" y="1"/>
                  </a:cubicBez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3628;p58">
              <a:extLst>
                <a:ext uri="{FF2B5EF4-FFF2-40B4-BE49-F238E27FC236}">
                  <a16:creationId xmlns:a16="http://schemas.microsoft.com/office/drawing/2014/main" id="{55C76E51-5D55-E249-B40B-D765E68EE204}"/>
                </a:ext>
              </a:extLst>
            </p:cNvPr>
            <p:cNvSpPr/>
            <p:nvPr/>
          </p:nvSpPr>
          <p:spPr>
            <a:xfrm>
              <a:off x="1486275" y="3507700"/>
              <a:ext cx="148250" cy="107450"/>
            </a:xfrm>
            <a:custGeom>
              <a:avLst/>
              <a:gdLst/>
              <a:ahLst/>
              <a:cxnLst/>
              <a:rect l="l" t="t" r="r" b="b"/>
              <a:pathLst>
                <a:path w="5930" h="4298" extrusionOk="0">
                  <a:moveTo>
                    <a:pt x="5070" y="0"/>
                  </a:moveTo>
                  <a:cubicBezTo>
                    <a:pt x="5023" y="0"/>
                    <a:pt x="4978" y="26"/>
                    <a:pt x="4955" y="71"/>
                  </a:cubicBezTo>
                  <a:lnTo>
                    <a:pt x="3270" y="2098"/>
                  </a:lnTo>
                  <a:cubicBezTo>
                    <a:pt x="2291" y="1415"/>
                    <a:pt x="1261" y="814"/>
                    <a:pt x="187" y="293"/>
                  </a:cubicBezTo>
                  <a:lnTo>
                    <a:pt x="0" y="3743"/>
                  </a:lnTo>
                  <a:cubicBezTo>
                    <a:pt x="215" y="4068"/>
                    <a:pt x="611" y="4244"/>
                    <a:pt x="1000" y="4286"/>
                  </a:cubicBezTo>
                  <a:cubicBezTo>
                    <a:pt x="1077" y="4294"/>
                    <a:pt x="1155" y="4298"/>
                    <a:pt x="1233" y="4298"/>
                  </a:cubicBezTo>
                  <a:cubicBezTo>
                    <a:pt x="1546" y="4298"/>
                    <a:pt x="1860" y="4237"/>
                    <a:pt x="2168" y="4176"/>
                  </a:cubicBezTo>
                  <a:cubicBezTo>
                    <a:pt x="2693" y="4070"/>
                    <a:pt x="3224" y="3956"/>
                    <a:pt x="3710" y="3723"/>
                  </a:cubicBezTo>
                  <a:cubicBezTo>
                    <a:pt x="4404" y="3385"/>
                    <a:pt x="4961" y="2821"/>
                    <a:pt x="5293" y="2122"/>
                  </a:cubicBezTo>
                  <a:cubicBezTo>
                    <a:pt x="5418" y="1855"/>
                    <a:pt x="5506" y="1573"/>
                    <a:pt x="5596" y="1292"/>
                  </a:cubicBezTo>
                  <a:cubicBezTo>
                    <a:pt x="5699" y="967"/>
                    <a:pt x="5800" y="644"/>
                    <a:pt x="5904" y="322"/>
                  </a:cubicBezTo>
                  <a:cubicBezTo>
                    <a:pt x="5930" y="280"/>
                    <a:pt x="5901" y="227"/>
                    <a:pt x="5853" y="227"/>
                  </a:cubicBezTo>
                  <a:lnTo>
                    <a:pt x="5133" y="16"/>
                  </a:lnTo>
                  <a:cubicBezTo>
                    <a:pt x="5113" y="5"/>
                    <a:pt x="5091" y="0"/>
                    <a:pt x="5070" y="0"/>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3629;p58">
              <a:extLst>
                <a:ext uri="{FF2B5EF4-FFF2-40B4-BE49-F238E27FC236}">
                  <a16:creationId xmlns:a16="http://schemas.microsoft.com/office/drawing/2014/main" id="{0DF50F1A-19B5-574D-B14A-27CF6F6B3C7E}"/>
                </a:ext>
              </a:extLst>
            </p:cNvPr>
            <p:cNvSpPr/>
            <p:nvPr/>
          </p:nvSpPr>
          <p:spPr>
            <a:xfrm>
              <a:off x="1356925" y="3881325"/>
              <a:ext cx="48275" cy="44125"/>
            </a:xfrm>
            <a:custGeom>
              <a:avLst/>
              <a:gdLst/>
              <a:ahLst/>
              <a:cxnLst/>
              <a:rect l="l" t="t" r="r" b="b"/>
              <a:pathLst>
                <a:path w="1931" h="1765" extrusionOk="0">
                  <a:moveTo>
                    <a:pt x="1711" y="1"/>
                  </a:moveTo>
                  <a:lnTo>
                    <a:pt x="174" y="1070"/>
                  </a:lnTo>
                  <a:cubicBezTo>
                    <a:pt x="0" y="1389"/>
                    <a:pt x="532" y="1764"/>
                    <a:pt x="532" y="1764"/>
                  </a:cubicBezTo>
                  <a:lnTo>
                    <a:pt x="1931" y="925"/>
                  </a:lnTo>
                  <a:lnTo>
                    <a:pt x="1711" y="1"/>
                  </a:lnTo>
                  <a:close/>
                </a:path>
              </a:pathLst>
            </a:custGeom>
            <a:solidFill>
              <a:srgbClr val="F46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3630;p58">
              <a:extLst>
                <a:ext uri="{FF2B5EF4-FFF2-40B4-BE49-F238E27FC236}">
                  <a16:creationId xmlns:a16="http://schemas.microsoft.com/office/drawing/2014/main" id="{61217DA8-7DFF-D946-AFAA-48CC1CEF6BA5}"/>
                </a:ext>
              </a:extLst>
            </p:cNvPr>
            <p:cNvSpPr/>
            <p:nvPr/>
          </p:nvSpPr>
          <p:spPr>
            <a:xfrm>
              <a:off x="1465525" y="3461325"/>
              <a:ext cx="33675" cy="60675"/>
            </a:xfrm>
            <a:custGeom>
              <a:avLst/>
              <a:gdLst/>
              <a:ahLst/>
              <a:cxnLst/>
              <a:rect l="l" t="t" r="r" b="b"/>
              <a:pathLst>
                <a:path w="1347" h="2427" extrusionOk="0">
                  <a:moveTo>
                    <a:pt x="11" y="0"/>
                  </a:moveTo>
                  <a:cubicBezTo>
                    <a:pt x="0" y="33"/>
                    <a:pt x="218" y="1338"/>
                    <a:pt x="218" y="1338"/>
                  </a:cubicBezTo>
                  <a:cubicBezTo>
                    <a:pt x="218" y="1338"/>
                    <a:pt x="1261" y="2313"/>
                    <a:pt x="1346" y="2427"/>
                  </a:cubicBezTo>
                  <a:cubicBezTo>
                    <a:pt x="1331" y="2361"/>
                    <a:pt x="1313" y="2021"/>
                    <a:pt x="1296" y="1650"/>
                  </a:cubicBezTo>
                  <a:lnTo>
                    <a:pt x="1289" y="1472"/>
                  </a:lnTo>
                  <a:cubicBezTo>
                    <a:pt x="1285" y="1384"/>
                    <a:pt x="1280" y="1303"/>
                    <a:pt x="1276" y="1219"/>
                  </a:cubicBezTo>
                  <a:cubicBezTo>
                    <a:pt x="1274" y="1133"/>
                    <a:pt x="1272" y="1052"/>
                    <a:pt x="1267" y="975"/>
                  </a:cubicBezTo>
                  <a:cubicBezTo>
                    <a:pt x="1261" y="745"/>
                    <a:pt x="1254" y="582"/>
                    <a:pt x="1254" y="582"/>
                  </a:cubicBezTo>
                  <a:lnTo>
                    <a:pt x="11" y="0"/>
                  </a:lnTo>
                  <a:close/>
                </a:path>
              </a:pathLst>
            </a:custGeom>
            <a:solidFill>
              <a:srgbClr val="F46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3631;p58">
              <a:extLst>
                <a:ext uri="{FF2B5EF4-FFF2-40B4-BE49-F238E27FC236}">
                  <a16:creationId xmlns:a16="http://schemas.microsoft.com/office/drawing/2014/main" id="{F54ED6B4-8F4A-0B45-9245-5BC856512E3F}"/>
                </a:ext>
              </a:extLst>
            </p:cNvPr>
            <p:cNvSpPr/>
            <p:nvPr/>
          </p:nvSpPr>
          <p:spPr>
            <a:xfrm>
              <a:off x="1461550" y="3923275"/>
              <a:ext cx="21350" cy="38950"/>
            </a:xfrm>
            <a:custGeom>
              <a:avLst/>
              <a:gdLst/>
              <a:ahLst/>
              <a:cxnLst/>
              <a:rect l="l" t="t" r="r" b="b"/>
              <a:pathLst>
                <a:path w="854" h="1558" extrusionOk="0">
                  <a:moveTo>
                    <a:pt x="853" y="1"/>
                  </a:moveTo>
                  <a:lnTo>
                    <a:pt x="203" y="53"/>
                  </a:lnTo>
                  <a:cubicBezTo>
                    <a:pt x="205" y="548"/>
                    <a:pt x="137" y="1042"/>
                    <a:pt x="1" y="1518"/>
                  </a:cubicBezTo>
                  <a:cubicBezTo>
                    <a:pt x="35" y="1518"/>
                    <a:pt x="69" y="1517"/>
                    <a:pt x="103" y="1517"/>
                  </a:cubicBezTo>
                  <a:cubicBezTo>
                    <a:pt x="341" y="1517"/>
                    <a:pt x="577" y="1531"/>
                    <a:pt x="814" y="1558"/>
                  </a:cubicBezTo>
                  <a:cubicBezTo>
                    <a:pt x="827" y="1037"/>
                    <a:pt x="840" y="519"/>
                    <a:pt x="853" y="1"/>
                  </a:cubicBezTo>
                  <a:close/>
                </a:path>
              </a:pathLst>
            </a:custGeom>
            <a:solidFill>
              <a:srgbClr val="F46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3632;p58">
              <a:extLst>
                <a:ext uri="{FF2B5EF4-FFF2-40B4-BE49-F238E27FC236}">
                  <a16:creationId xmlns:a16="http://schemas.microsoft.com/office/drawing/2014/main" id="{4EDB548D-DD9D-7746-B846-0898584F82E5}"/>
                </a:ext>
              </a:extLst>
            </p:cNvPr>
            <p:cNvSpPr/>
            <p:nvPr/>
          </p:nvSpPr>
          <p:spPr>
            <a:xfrm>
              <a:off x="1457550" y="3958100"/>
              <a:ext cx="62675" cy="25375"/>
            </a:xfrm>
            <a:custGeom>
              <a:avLst/>
              <a:gdLst/>
              <a:ahLst/>
              <a:cxnLst/>
              <a:rect l="l" t="t" r="r" b="b"/>
              <a:pathLst>
                <a:path w="2507" h="1015" extrusionOk="0">
                  <a:moveTo>
                    <a:pt x="181" y="0"/>
                  </a:moveTo>
                  <a:cubicBezTo>
                    <a:pt x="143" y="226"/>
                    <a:pt x="23" y="435"/>
                    <a:pt x="7" y="670"/>
                  </a:cubicBezTo>
                  <a:cubicBezTo>
                    <a:pt x="1" y="784"/>
                    <a:pt x="7" y="900"/>
                    <a:pt x="25" y="1015"/>
                  </a:cubicBezTo>
                  <a:lnTo>
                    <a:pt x="2506" y="1002"/>
                  </a:lnTo>
                  <a:cubicBezTo>
                    <a:pt x="2489" y="918"/>
                    <a:pt x="2447" y="843"/>
                    <a:pt x="2386" y="788"/>
                  </a:cubicBezTo>
                  <a:cubicBezTo>
                    <a:pt x="2208" y="624"/>
                    <a:pt x="1914" y="630"/>
                    <a:pt x="1690" y="593"/>
                  </a:cubicBezTo>
                  <a:cubicBezTo>
                    <a:pt x="1353" y="538"/>
                    <a:pt x="1015" y="409"/>
                    <a:pt x="969" y="48"/>
                  </a:cubicBezTo>
                  <a:lnTo>
                    <a:pt x="965" y="48"/>
                  </a:lnTo>
                  <a:cubicBezTo>
                    <a:pt x="863" y="62"/>
                    <a:pt x="758" y="71"/>
                    <a:pt x="653" y="71"/>
                  </a:cubicBezTo>
                  <a:cubicBezTo>
                    <a:pt x="492" y="71"/>
                    <a:pt x="331" y="51"/>
                    <a:pt x="181" y="0"/>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3633;p58">
              <a:extLst>
                <a:ext uri="{FF2B5EF4-FFF2-40B4-BE49-F238E27FC236}">
                  <a16:creationId xmlns:a16="http://schemas.microsoft.com/office/drawing/2014/main" id="{4B896A86-CC83-C740-96F7-4AE93D6CFE7F}"/>
                </a:ext>
              </a:extLst>
            </p:cNvPr>
            <p:cNvSpPr/>
            <p:nvPr/>
          </p:nvSpPr>
          <p:spPr>
            <a:xfrm>
              <a:off x="1338350" y="3908075"/>
              <a:ext cx="38200" cy="58775"/>
            </a:xfrm>
            <a:custGeom>
              <a:avLst/>
              <a:gdLst/>
              <a:ahLst/>
              <a:cxnLst/>
              <a:rect l="l" t="t" r="r" b="b"/>
              <a:pathLst>
                <a:path w="1528" h="2351" extrusionOk="0">
                  <a:moveTo>
                    <a:pt x="928" y="0"/>
                  </a:moveTo>
                  <a:cubicBezTo>
                    <a:pt x="809" y="110"/>
                    <a:pt x="629" y="134"/>
                    <a:pt x="475" y="196"/>
                  </a:cubicBezTo>
                  <a:cubicBezTo>
                    <a:pt x="253" y="284"/>
                    <a:pt x="122" y="426"/>
                    <a:pt x="1" y="591"/>
                  </a:cubicBezTo>
                  <a:cubicBezTo>
                    <a:pt x="34" y="661"/>
                    <a:pt x="73" y="732"/>
                    <a:pt x="119" y="795"/>
                  </a:cubicBezTo>
                  <a:cubicBezTo>
                    <a:pt x="480" y="1329"/>
                    <a:pt x="870" y="1841"/>
                    <a:pt x="1290" y="2328"/>
                  </a:cubicBezTo>
                  <a:lnTo>
                    <a:pt x="1307" y="2350"/>
                  </a:lnTo>
                  <a:cubicBezTo>
                    <a:pt x="1343" y="2304"/>
                    <a:pt x="1376" y="2254"/>
                    <a:pt x="1400" y="2201"/>
                  </a:cubicBezTo>
                  <a:cubicBezTo>
                    <a:pt x="1527" y="1933"/>
                    <a:pt x="1327" y="1641"/>
                    <a:pt x="1235" y="1391"/>
                  </a:cubicBezTo>
                  <a:cubicBezTo>
                    <a:pt x="1138" y="1127"/>
                    <a:pt x="1099" y="870"/>
                    <a:pt x="1299" y="681"/>
                  </a:cubicBezTo>
                  <a:lnTo>
                    <a:pt x="1268" y="642"/>
                  </a:lnTo>
                  <a:cubicBezTo>
                    <a:pt x="1119" y="451"/>
                    <a:pt x="1004" y="233"/>
                    <a:pt x="928" y="0"/>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3634;p58">
              <a:extLst>
                <a:ext uri="{FF2B5EF4-FFF2-40B4-BE49-F238E27FC236}">
                  <a16:creationId xmlns:a16="http://schemas.microsoft.com/office/drawing/2014/main" id="{FBFD760E-191B-E241-ABAD-A559BF1961AC}"/>
                </a:ext>
              </a:extLst>
            </p:cNvPr>
            <p:cNvSpPr/>
            <p:nvPr/>
          </p:nvSpPr>
          <p:spPr>
            <a:xfrm>
              <a:off x="1456125" y="3835275"/>
              <a:ext cx="51525" cy="99675"/>
            </a:xfrm>
            <a:custGeom>
              <a:avLst/>
              <a:gdLst/>
              <a:ahLst/>
              <a:cxnLst/>
              <a:rect l="l" t="t" r="r" b="b"/>
              <a:pathLst>
                <a:path w="2061" h="3987" extrusionOk="0">
                  <a:moveTo>
                    <a:pt x="2061" y="0"/>
                  </a:moveTo>
                  <a:lnTo>
                    <a:pt x="1" y="1729"/>
                  </a:lnTo>
                  <a:cubicBezTo>
                    <a:pt x="1" y="1729"/>
                    <a:pt x="165" y="3413"/>
                    <a:pt x="93" y="3800"/>
                  </a:cubicBezTo>
                  <a:lnTo>
                    <a:pt x="1560" y="3986"/>
                  </a:lnTo>
                  <a:cubicBezTo>
                    <a:pt x="1766" y="2660"/>
                    <a:pt x="1635" y="1274"/>
                    <a:pt x="2061" y="0"/>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3635;p58">
              <a:extLst>
                <a:ext uri="{FF2B5EF4-FFF2-40B4-BE49-F238E27FC236}">
                  <a16:creationId xmlns:a16="http://schemas.microsoft.com/office/drawing/2014/main" id="{00245833-3764-2E41-B0E5-FD1FA703AEC3}"/>
                </a:ext>
              </a:extLst>
            </p:cNvPr>
            <p:cNvSpPr/>
            <p:nvPr/>
          </p:nvSpPr>
          <p:spPr>
            <a:xfrm>
              <a:off x="1384975" y="3640200"/>
              <a:ext cx="136575" cy="268525"/>
            </a:xfrm>
            <a:custGeom>
              <a:avLst/>
              <a:gdLst/>
              <a:ahLst/>
              <a:cxnLst/>
              <a:rect l="l" t="t" r="r" b="b"/>
              <a:pathLst>
                <a:path w="5463" h="10741" extrusionOk="0">
                  <a:moveTo>
                    <a:pt x="2915" y="0"/>
                  </a:moveTo>
                  <a:cubicBezTo>
                    <a:pt x="1775" y="2317"/>
                    <a:pt x="2236" y="6892"/>
                    <a:pt x="2236" y="6892"/>
                  </a:cubicBezTo>
                  <a:cubicBezTo>
                    <a:pt x="2236" y="6892"/>
                    <a:pt x="2287" y="7729"/>
                    <a:pt x="2256" y="7814"/>
                  </a:cubicBezTo>
                  <a:cubicBezTo>
                    <a:pt x="2227" y="7887"/>
                    <a:pt x="2164" y="7939"/>
                    <a:pt x="2102" y="7988"/>
                  </a:cubicBezTo>
                  <a:cubicBezTo>
                    <a:pt x="1401" y="8539"/>
                    <a:pt x="701" y="9090"/>
                    <a:pt x="0" y="9641"/>
                  </a:cubicBezTo>
                  <a:cubicBezTo>
                    <a:pt x="86" y="9764"/>
                    <a:pt x="172" y="9887"/>
                    <a:pt x="257" y="10008"/>
                  </a:cubicBezTo>
                  <a:lnTo>
                    <a:pt x="611" y="10516"/>
                  </a:lnTo>
                  <a:lnTo>
                    <a:pt x="681" y="10617"/>
                  </a:lnTo>
                  <a:cubicBezTo>
                    <a:pt x="712" y="10663"/>
                    <a:pt x="747" y="10711"/>
                    <a:pt x="802" y="10731"/>
                  </a:cubicBezTo>
                  <a:cubicBezTo>
                    <a:pt x="820" y="10738"/>
                    <a:pt x="838" y="10741"/>
                    <a:pt x="857" y="10741"/>
                  </a:cubicBezTo>
                  <a:cubicBezTo>
                    <a:pt x="914" y="10741"/>
                    <a:pt x="974" y="10713"/>
                    <a:pt x="1028" y="10685"/>
                  </a:cubicBezTo>
                  <a:cubicBezTo>
                    <a:pt x="2207" y="10067"/>
                    <a:pt x="3389" y="9448"/>
                    <a:pt x="4568" y="8831"/>
                  </a:cubicBezTo>
                  <a:cubicBezTo>
                    <a:pt x="4729" y="8745"/>
                    <a:pt x="4893" y="8658"/>
                    <a:pt x="5001" y="8515"/>
                  </a:cubicBezTo>
                  <a:cubicBezTo>
                    <a:pt x="5135" y="8335"/>
                    <a:pt x="5159" y="8102"/>
                    <a:pt x="5179" y="7878"/>
                  </a:cubicBezTo>
                  <a:cubicBezTo>
                    <a:pt x="5337" y="6007"/>
                    <a:pt x="5431" y="4131"/>
                    <a:pt x="5462" y="2256"/>
                  </a:cubicBezTo>
                  <a:lnTo>
                    <a:pt x="5405" y="330"/>
                  </a:lnTo>
                  <a:lnTo>
                    <a:pt x="2985" y="5"/>
                  </a:lnTo>
                  <a:lnTo>
                    <a:pt x="2915" y="0"/>
                  </a:ln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3636;p58">
              <a:extLst>
                <a:ext uri="{FF2B5EF4-FFF2-40B4-BE49-F238E27FC236}">
                  <a16:creationId xmlns:a16="http://schemas.microsoft.com/office/drawing/2014/main" id="{4F131F61-8D63-654A-B1F2-3DA880F19768}"/>
                </a:ext>
              </a:extLst>
            </p:cNvPr>
            <p:cNvSpPr/>
            <p:nvPr/>
          </p:nvSpPr>
          <p:spPr>
            <a:xfrm>
              <a:off x="1391400" y="3677425"/>
              <a:ext cx="100450" cy="225675"/>
            </a:xfrm>
            <a:custGeom>
              <a:avLst/>
              <a:gdLst/>
              <a:ahLst/>
              <a:cxnLst/>
              <a:rect l="l" t="t" r="r" b="b"/>
              <a:pathLst>
                <a:path w="4018" h="9027" extrusionOk="0">
                  <a:moveTo>
                    <a:pt x="3739" y="1"/>
                  </a:moveTo>
                  <a:cubicBezTo>
                    <a:pt x="3670" y="1"/>
                    <a:pt x="3594" y="44"/>
                    <a:pt x="3569" y="112"/>
                  </a:cubicBezTo>
                  <a:cubicBezTo>
                    <a:pt x="3295" y="833"/>
                    <a:pt x="3273" y="1678"/>
                    <a:pt x="3211" y="2440"/>
                  </a:cubicBezTo>
                  <a:cubicBezTo>
                    <a:pt x="3143" y="3288"/>
                    <a:pt x="3097" y="4138"/>
                    <a:pt x="3071" y="4986"/>
                  </a:cubicBezTo>
                  <a:cubicBezTo>
                    <a:pt x="3051" y="5554"/>
                    <a:pt x="3163" y="6042"/>
                    <a:pt x="2710" y="6481"/>
                  </a:cubicBezTo>
                  <a:cubicBezTo>
                    <a:pt x="2453" y="6729"/>
                    <a:pt x="2120" y="6925"/>
                    <a:pt x="1834" y="7140"/>
                  </a:cubicBezTo>
                  <a:cubicBezTo>
                    <a:pt x="1226" y="7603"/>
                    <a:pt x="593" y="8038"/>
                    <a:pt x="0" y="8519"/>
                  </a:cubicBezTo>
                  <a:lnTo>
                    <a:pt x="354" y="9027"/>
                  </a:lnTo>
                  <a:cubicBezTo>
                    <a:pt x="1138" y="8495"/>
                    <a:pt x="1885" y="7895"/>
                    <a:pt x="2651" y="7338"/>
                  </a:cubicBezTo>
                  <a:cubicBezTo>
                    <a:pt x="3255" y="6894"/>
                    <a:pt x="3696" y="6666"/>
                    <a:pt x="3721" y="5879"/>
                  </a:cubicBezTo>
                  <a:cubicBezTo>
                    <a:pt x="3754" y="4902"/>
                    <a:pt x="3762" y="3925"/>
                    <a:pt x="3813" y="2948"/>
                  </a:cubicBezTo>
                  <a:cubicBezTo>
                    <a:pt x="3857" y="2021"/>
                    <a:pt x="4017" y="1032"/>
                    <a:pt x="3868" y="112"/>
                  </a:cubicBezTo>
                  <a:cubicBezTo>
                    <a:pt x="3855" y="34"/>
                    <a:pt x="3800" y="1"/>
                    <a:pt x="3739"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3637;p58">
              <a:extLst>
                <a:ext uri="{FF2B5EF4-FFF2-40B4-BE49-F238E27FC236}">
                  <a16:creationId xmlns:a16="http://schemas.microsoft.com/office/drawing/2014/main" id="{E8EDED02-855A-4F4D-B3B1-EBFEB82A1E1A}"/>
                </a:ext>
              </a:extLst>
            </p:cNvPr>
            <p:cNvSpPr/>
            <p:nvPr/>
          </p:nvSpPr>
          <p:spPr>
            <a:xfrm>
              <a:off x="1425550" y="3519625"/>
              <a:ext cx="109675" cy="171775"/>
            </a:xfrm>
            <a:custGeom>
              <a:avLst/>
              <a:gdLst/>
              <a:ahLst/>
              <a:cxnLst/>
              <a:rect l="l" t="t" r="r" b="b"/>
              <a:pathLst>
                <a:path w="4387" h="6871" extrusionOk="0">
                  <a:moveTo>
                    <a:pt x="3049" y="1"/>
                  </a:moveTo>
                  <a:lnTo>
                    <a:pt x="0" y="1555"/>
                  </a:lnTo>
                  <a:lnTo>
                    <a:pt x="411" y="6826"/>
                  </a:lnTo>
                  <a:lnTo>
                    <a:pt x="4386" y="6870"/>
                  </a:lnTo>
                  <a:cubicBezTo>
                    <a:pt x="4386" y="6870"/>
                    <a:pt x="3826" y="2614"/>
                    <a:pt x="3631" y="1727"/>
                  </a:cubicBezTo>
                  <a:cubicBezTo>
                    <a:pt x="3437" y="842"/>
                    <a:pt x="3049" y="1"/>
                    <a:pt x="3049"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3638;p58">
              <a:extLst>
                <a:ext uri="{FF2B5EF4-FFF2-40B4-BE49-F238E27FC236}">
                  <a16:creationId xmlns:a16="http://schemas.microsoft.com/office/drawing/2014/main" id="{4F60477C-63CB-1D43-9B0E-6646BEDF88F1}"/>
                </a:ext>
              </a:extLst>
            </p:cNvPr>
            <p:cNvSpPr/>
            <p:nvPr/>
          </p:nvSpPr>
          <p:spPr>
            <a:xfrm>
              <a:off x="1451675" y="3497175"/>
              <a:ext cx="69050" cy="168375"/>
            </a:xfrm>
            <a:custGeom>
              <a:avLst/>
              <a:gdLst/>
              <a:ahLst/>
              <a:cxnLst/>
              <a:rect l="l" t="t" r="r" b="b"/>
              <a:pathLst>
                <a:path w="2762" h="6735" extrusionOk="0">
                  <a:moveTo>
                    <a:pt x="798" y="0"/>
                  </a:moveTo>
                  <a:lnTo>
                    <a:pt x="1" y="1085"/>
                  </a:lnTo>
                  <a:lnTo>
                    <a:pt x="429" y="3699"/>
                  </a:lnTo>
                  <a:lnTo>
                    <a:pt x="923" y="6734"/>
                  </a:lnTo>
                  <a:cubicBezTo>
                    <a:pt x="958" y="6734"/>
                    <a:pt x="994" y="6734"/>
                    <a:pt x="1029" y="6734"/>
                  </a:cubicBezTo>
                  <a:cubicBezTo>
                    <a:pt x="1619" y="6734"/>
                    <a:pt x="2202" y="6662"/>
                    <a:pt x="2761" y="6420"/>
                  </a:cubicBezTo>
                  <a:cubicBezTo>
                    <a:pt x="2570" y="5069"/>
                    <a:pt x="2561" y="3688"/>
                    <a:pt x="2280" y="2350"/>
                  </a:cubicBezTo>
                  <a:cubicBezTo>
                    <a:pt x="2080" y="1386"/>
                    <a:pt x="1705" y="369"/>
                    <a:pt x="798" y="0"/>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3639;p58">
              <a:extLst>
                <a:ext uri="{FF2B5EF4-FFF2-40B4-BE49-F238E27FC236}">
                  <a16:creationId xmlns:a16="http://schemas.microsoft.com/office/drawing/2014/main" id="{3412EFBB-E8FD-6245-81E4-48BD54CEACDF}"/>
                </a:ext>
              </a:extLst>
            </p:cNvPr>
            <p:cNvSpPr/>
            <p:nvPr/>
          </p:nvSpPr>
          <p:spPr>
            <a:xfrm>
              <a:off x="1473250" y="3638900"/>
              <a:ext cx="42850" cy="10175"/>
            </a:xfrm>
            <a:custGeom>
              <a:avLst/>
              <a:gdLst/>
              <a:ahLst/>
              <a:cxnLst/>
              <a:rect l="l" t="t" r="r" b="b"/>
              <a:pathLst>
                <a:path w="1714" h="407" extrusionOk="0">
                  <a:moveTo>
                    <a:pt x="1594" y="1"/>
                  </a:moveTo>
                  <a:cubicBezTo>
                    <a:pt x="1586" y="1"/>
                    <a:pt x="1578" y="2"/>
                    <a:pt x="1569" y="4"/>
                  </a:cubicBezTo>
                  <a:cubicBezTo>
                    <a:pt x="1448" y="37"/>
                    <a:pt x="1332" y="90"/>
                    <a:pt x="1211" y="125"/>
                  </a:cubicBezTo>
                  <a:cubicBezTo>
                    <a:pt x="1083" y="160"/>
                    <a:pt x="954" y="186"/>
                    <a:pt x="822" y="202"/>
                  </a:cubicBezTo>
                  <a:cubicBezTo>
                    <a:pt x="713" y="215"/>
                    <a:pt x="601" y="222"/>
                    <a:pt x="490" y="222"/>
                  </a:cubicBezTo>
                  <a:cubicBezTo>
                    <a:pt x="474" y="222"/>
                    <a:pt x="458" y="222"/>
                    <a:pt x="442" y="221"/>
                  </a:cubicBezTo>
                  <a:cubicBezTo>
                    <a:pt x="381" y="219"/>
                    <a:pt x="317" y="215"/>
                    <a:pt x="253" y="213"/>
                  </a:cubicBezTo>
                  <a:cubicBezTo>
                    <a:pt x="215" y="210"/>
                    <a:pt x="176" y="204"/>
                    <a:pt x="138" y="204"/>
                  </a:cubicBezTo>
                  <a:cubicBezTo>
                    <a:pt x="112" y="204"/>
                    <a:pt x="87" y="207"/>
                    <a:pt x="62" y="215"/>
                  </a:cubicBezTo>
                  <a:cubicBezTo>
                    <a:pt x="10" y="230"/>
                    <a:pt x="1" y="300"/>
                    <a:pt x="47" y="329"/>
                  </a:cubicBezTo>
                  <a:cubicBezTo>
                    <a:pt x="102" y="371"/>
                    <a:pt x="176" y="375"/>
                    <a:pt x="245" y="386"/>
                  </a:cubicBezTo>
                  <a:cubicBezTo>
                    <a:pt x="306" y="395"/>
                    <a:pt x="368" y="401"/>
                    <a:pt x="429" y="404"/>
                  </a:cubicBezTo>
                  <a:cubicBezTo>
                    <a:pt x="471" y="406"/>
                    <a:pt x="512" y="407"/>
                    <a:pt x="554" y="407"/>
                  </a:cubicBezTo>
                  <a:cubicBezTo>
                    <a:pt x="788" y="407"/>
                    <a:pt x="1021" y="375"/>
                    <a:pt x="1248" y="314"/>
                  </a:cubicBezTo>
                  <a:cubicBezTo>
                    <a:pt x="1378" y="279"/>
                    <a:pt x="1523" y="239"/>
                    <a:pt x="1637" y="164"/>
                  </a:cubicBezTo>
                  <a:cubicBezTo>
                    <a:pt x="1713" y="116"/>
                    <a:pt x="1676" y="1"/>
                    <a:pt x="1594" y="1"/>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3640;p58">
              <a:extLst>
                <a:ext uri="{FF2B5EF4-FFF2-40B4-BE49-F238E27FC236}">
                  <a16:creationId xmlns:a16="http://schemas.microsoft.com/office/drawing/2014/main" id="{E98EB89A-13AF-9147-8DC8-31F6AF64DAC7}"/>
                </a:ext>
              </a:extLst>
            </p:cNvPr>
            <p:cNvSpPr/>
            <p:nvPr/>
          </p:nvSpPr>
          <p:spPr>
            <a:xfrm>
              <a:off x="1468975" y="3561750"/>
              <a:ext cx="40975" cy="10000"/>
            </a:xfrm>
            <a:custGeom>
              <a:avLst/>
              <a:gdLst/>
              <a:ahLst/>
              <a:cxnLst/>
              <a:rect l="l" t="t" r="r" b="b"/>
              <a:pathLst>
                <a:path w="1639" h="400" extrusionOk="0">
                  <a:moveTo>
                    <a:pt x="1543" y="0"/>
                  </a:moveTo>
                  <a:cubicBezTo>
                    <a:pt x="1510" y="0"/>
                    <a:pt x="1477" y="15"/>
                    <a:pt x="1441" y="26"/>
                  </a:cubicBezTo>
                  <a:cubicBezTo>
                    <a:pt x="1377" y="44"/>
                    <a:pt x="1314" y="64"/>
                    <a:pt x="1250" y="81"/>
                  </a:cubicBezTo>
                  <a:cubicBezTo>
                    <a:pt x="1116" y="116"/>
                    <a:pt x="982" y="149"/>
                    <a:pt x="846" y="176"/>
                  </a:cubicBezTo>
                  <a:cubicBezTo>
                    <a:pt x="582" y="228"/>
                    <a:pt x="308" y="244"/>
                    <a:pt x="47" y="310"/>
                  </a:cubicBezTo>
                  <a:cubicBezTo>
                    <a:pt x="0" y="323"/>
                    <a:pt x="16" y="382"/>
                    <a:pt x="58" y="389"/>
                  </a:cubicBezTo>
                  <a:cubicBezTo>
                    <a:pt x="118" y="396"/>
                    <a:pt x="180" y="399"/>
                    <a:pt x="242" y="399"/>
                  </a:cubicBezTo>
                  <a:cubicBezTo>
                    <a:pt x="457" y="399"/>
                    <a:pt x="677" y="360"/>
                    <a:pt x="886" y="323"/>
                  </a:cubicBezTo>
                  <a:cubicBezTo>
                    <a:pt x="1022" y="299"/>
                    <a:pt x="1158" y="270"/>
                    <a:pt x="1292" y="237"/>
                  </a:cubicBezTo>
                  <a:cubicBezTo>
                    <a:pt x="1355" y="222"/>
                    <a:pt x="1421" y="206"/>
                    <a:pt x="1485" y="189"/>
                  </a:cubicBezTo>
                  <a:cubicBezTo>
                    <a:pt x="1549" y="169"/>
                    <a:pt x="1608" y="163"/>
                    <a:pt x="1632" y="90"/>
                  </a:cubicBezTo>
                  <a:cubicBezTo>
                    <a:pt x="1639" y="64"/>
                    <a:pt x="1628" y="35"/>
                    <a:pt x="1604" y="22"/>
                  </a:cubicBezTo>
                  <a:cubicBezTo>
                    <a:pt x="1584" y="6"/>
                    <a:pt x="1564" y="0"/>
                    <a:pt x="1543" y="0"/>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3641;p58">
              <a:extLst>
                <a:ext uri="{FF2B5EF4-FFF2-40B4-BE49-F238E27FC236}">
                  <a16:creationId xmlns:a16="http://schemas.microsoft.com/office/drawing/2014/main" id="{516694EE-8F7A-844F-A391-1F02D992361E}"/>
                </a:ext>
              </a:extLst>
            </p:cNvPr>
            <p:cNvSpPr/>
            <p:nvPr/>
          </p:nvSpPr>
          <p:spPr>
            <a:xfrm>
              <a:off x="1493525" y="3566250"/>
              <a:ext cx="14675" cy="75875"/>
            </a:xfrm>
            <a:custGeom>
              <a:avLst/>
              <a:gdLst/>
              <a:ahLst/>
              <a:cxnLst/>
              <a:rect l="l" t="t" r="r" b="b"/>
              <a:pathLst>
                <a:path w="587" h="3035" extrusionOk="0">
                  <a:moveTo>
                    <a:pt x="83" y="1"/>
                  </a:moveTo>
                  <a:cubicBezTo>
                    <a:pt x="53" y="1"/>
                    <a:pt x="23" y="22"/>
                    <a:pt x="22" y="59"/>
                  </a:cubicBezTo>
                  <a:lnTo>
                    <a:pt x="24" y="57"/>
                  </a:lnTo>
                  <a:lnTo>
                    <a:pt x="24" y="57"/>
                  </a:lnTo>
                  <a:cubicBezTo>
                    <a:pt x="0" y="316"/>
                    <a:pt x="64" y="595"/>
                    <a:pt x="95" y="854"/>
                  </a:cubicBezTo>
                  <a:cubicBezTo>
                    <a:pt x="123" y="1100"/>
                    <a:pt x="154" y="1346"/>
                    <a:pt x="185" y="1592"/>
                  </a:cubicBezTo>
                  <a:cubicBezTo>
                    <a:pt x="213" y="1838"/>
                    <a:pt x="246" y="2084"/>
                    <a:pt x="277" y="2330"/>
                  </a:cubicBezTo>
                  <a:cubicBezTo>
                    <a:pt x="294" y="2462"/>
                    <a:pt x="312" y="2596"/>
                    <a:pt x="327" y="2728"/>
                  </a:cubicBezTo>
                  <a:cubicBezTo>
                    <a:pt x="343" y="2835"/>
                    <a:pt x="338" y="2928"/>
                    <a:pt x="411" y="3011"/>
                  </a:cubicBezTo>
                  <a:cubicBezTo>
                    <a:pt x="427" y="3027"/>
                    <a:pt x="447" y="3034"/>
                    <a:pt x="467" y="3034"/>
                  </a:cubicBezTo>
                  <a:cubicBezTo>
                    <a:pt x="495" y="3034"/>
                    <a:pt x="522" y="3021"/>
                    <a:pt x="538" y="2996"/>
                  </a:cubicBezTo>
                  <a:cubicBezTo>
                    <a:pt x="587" y="2892"/>
                    <a:pt x="560" y="2809"/>
                    <a:pt x="545" y="2699"/>
                  </a:cubicBezTo>
                  <a:lnTo>
                    <a:pt x="490" y="2302"/>
                  </a:lnTo>
                  <a:cubicBezTo>
                    <a:pt x="455" y="2056"/>
                    <a:pt x="422" y="1810"/>
                    <a:pt x="387" y="1564"/>
                  </a:cubicBezTo>
                  <a:cubicBezTo>
                    <a:pt x="352" y="1320"/>
                    <a:pt x="314" y="1074"/>
                    <a:pt x="279" y="828"/>
                  </a:cubicBezTo>
                  <a:cubicBezTo>
                    <a:pt x="242" y="573"/>
                    <a:pt x="231" y="288"/>
                    <a:pt x="141" y="44"/>
                  </a:cubicBezTo>
                  <a:cubicBezTo>
                    <a:pt x="132" y="15"/>
                    <a:pt x="108" y="1"/>
                    <a:pt x="83" y="1"/>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3642;p58">
              <a:extLst>
                <a:ext uri="{FF2B5EF4-FFF2-40B4-BE49-F238E27FC236}">
                  <a16:creationId xmlns:a16="http://schemas.microsoft.com/office/drawing/2014/main" id="{42139CF0-8C6B-7A43-9DC8-24B726322FA4}"/>
                </a:ext>
              </a:extLst>
            </p:cNvPr>
            <p:cNvSpPr/>
            <p:nvPr/>
          </p:nvSpPr>
          <p:spPr>
            <a:xfrm>
              <a:off x="1447950" y="3724025"/>
              <a:ext cx="24450" cy="26050"/>
            </a:xfrm>
            <a:custGeom>
              <a:avLst/>
              <a:gdLst/>
              <a:ahLst/>
              <a:cxnLst/>
              <a:rect l="l" t="t" r="r" b="b"/>
              <a:pathLst>
                <a:path w="978" h="1042" extrusionOk="0">
                  <a:moveTo>
                    <a:pt x="890" y="1"/>
                  </a:moveTo>
                  <a:lnTo>
                    <a:pt x="66" y="25"/>
                  </a:lnTo>
                  <a:lnTo>
                    <a:pt x="33" y="396"/>
                  </a:lnTo>
                  <a:lnTo>
                    <a:pt x="11" y="392"/>
                  </a:lnTo>
                  <a:lnTo>
                    <a:pt x="11" y="392"/>
                  </a:lnTo>
                  <a:cubicBezTo>
                    <a:pt x="24" y="499"/>
                    <a:pt x="0" y="607"/>
                    <a:pt x="0" y="717"/>
                  </a:cubicBezTo>
                  <a:cubicBezTo>
                    <a:pt x="0" y="827"/>
                    <a:pt x="29" y="945"/>
                    <a:pt x="119" y="1007"/>
                  </a:cubicBezTo>
                  <a:cubicBezTo>
                    <a:pt x="158" y="1033"/>
                    <a:pt x="266" y="1042"/>
                    <a:pt x="385" y="1042"/>
                  </a:cubicBezTo>
                  <a:cubicBezTo>
                    <a:pt x="540" y="1042"/>
                    <a:pt x="714" y="1027"/>
                    <a:pt x="778" y="1020"/>
                  </a:cubicBezTo>
                  <a:cubicBezTo>
                    <a:pt x="958" y="1000"/>
                    <a:pt x="978" y="752"/>
                    <a:pt x="949" y="576"/>
                  </a:cubicBezTo>
                  <a:lnTo>
                    <a:pt x="949" y="539"/>
                  </a:lnTo>
                  <a:lnTo>
                    <a:pt x="890" y="1"/>
                  </a:lnTo>
                  <a:close/>
                </a:path>
              </a:pathLst>
            </a:custGeom>
            <a:solidFill>
              <a:srgbClr val="F46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3643;p58">
              <a:extLst>
                <a:ext uri="{FF2B5EF4-FFF2-40B4-BE49-F238E27FC236}">
                  <a16:creationId xmlns:a16="http://schemas.microsoft.com/office/drawing/2014/main" id="{84F1945B-98E4-E546-B8F5-E4F4C0C98FDB}"/>
                </a:ext>
              </a:extLst>
            </p:cNvPr>
            <p:cNvSpPr/>
            <p:nvPr/>
          </p:nvSpPr>
          <p:spPr>
            <a:xfrm>
              <a:off x="1406000" y="3494800"/>
              <a:ext cx="75725" cy="239200"/>
            </a:xfrm>
            <a:custGeom>
              <a:avLst/>
              <a:gdLst/>
              <a:ahLst/>
              <a:cxnLst/>
              <a:rect l="l" t="t" r="r" b="b"/>
              <a:pathLst>
                <a:path w="3029" h="9568" extrusionOk="0">
                  <a:moveTo>
                    <a:pt x="2238" y="1"/>
                  </a:moveTo>
                  <a:cubicBezTo>
                    <a:pt x="980" y="495"/>
                    <a:pt x="249" y="1872"/>
                    <a:pt x="123" y="3218"/>
                  </a:cubicBezTo>
                  <a:cubicBezTo>
                    <a:pt x="0" y="4564"/>
                    <a:pt x="372" y="5902"/>
                    <a:pt x="741" y="7202"/>
                  </a:cubicBezTo>
                  <a:lnTo>
                    <a:pt x="1410" y="9567"/>
                  </a:lnTo>
                  <a:lnTo>
                    <a:pt x="2910" y="9501"/>
                  </a:lnTo>
                  <a:cubicBezTo>
                    <a:pt x="2814" y="6912"/>
                    <a:pt x="2750" y="3304"/>
                    <a:pt x="3029" y="857"/>
                  </a:cubicBezTo>
                  <a:cubicBezTo>
                    <a:pt x="2964" y="503"/>
                    <a:pt x="2770" y="63"/>
                    <a:pt x="2428" y="63"/>
                  </a:cubicBezTo>
                  <a:cubicBezTo>
                    <a:pt x="2409" y="63"/>
                    <a:pt x="2390" y="64"/>
                    <a:pt x="2370" y="67"/>
                  </a:cubicBezTo>
                  <a:lnTo>
                    <a:pt x="2238" y="1"/>
                  </a:ln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3644;p58">
              <a:extLst>
                <a:ext uri="{FF2B5EF4-FFF2-40B4-BE49-F238E27FC236}">
                  <a16:creationId xmlns:a16="http://schemas.microsoft.com/office/drawing/2014/main" id="{53B96686-BB32-D442-8A20-7AF2CFCB157B}"/>
                </a:ext>
              </a:extLst>
            </p:cNvPr>
            <p:cNvSpPr/>
            <p:nvPr/>
          </p:nvSpPr>
          <p:spPr>
            <a:xfrm>
              <a:off x="1482050" y="3475050"/>
              <a:ext cx="15725" cy="23075"/>
            </a:xfrm>
            <a:custGeom>
              <a:avLst/>
              <a:gdLst/>
              <a:ahLst/>
              <a:cxnLst/>
              <a:rect l="l" t="t" r="r" b="b"/>
              <a:pathLst>
                <a:path w="629" h="923" extrusionOk="0">
                  <a:moveTo>
                    <a:pt x="0" y="0"/>
                  </a:moveTo>
                  <a:lnTo>
                    <a:pt x="0" y="0"/>
                  </a:lnTo>
                  <a:cubicBezTo>
                    <a:pt x="103" y="367"/>
                    <a:pt x="323" y="692"/>
                    <a:pt x="628" y="923"/>
                  </a:cubicBezTo>
                  <a:cubicBezTo>
                    <a:pt x="624" y="839"/>
                    <a:pt x="619" y="754"/>
                    <a:pt x="615" y="670"/>
                  </a:cubicBezTo>
                  <a:cubicBezTo>
                    <a:pt x="613" y="584"/>
                    <a:pt x="611" y="503"/>
                    <a:pt x="606" y="426"/>
                  </a:cubicBezTo>
                  <a:cubicBezTo>
                    <a:pt x="213" y="308"/>
                    <a:pt x="9" y="0"/>
                    <a:pt x="0" y="0"/>
                  </a:cubicBez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3645;p58">
              <a:extLst>
                <a:ext uri="{FF2B5EF4-FFF2-40B4-BE49-F238E27FC236}">
                  <a16:creationId xmlns:a16="http://schemas.microsoft.com/office/drawing/2014/main" id="{C7858051-BBEF-4A49-8A9E-84BD8D809F2A}"/>
                </a:ext>
              </a:extLst>
            </p:cNvPr>
            <p:cNvSpPr/>
            <p:nvPr/>
          </p:nvSpPr>
          <p:spPr>
            <a:xfrm>
              <a:off x="1447300" y="3399800"/>
              <a:ext cx="91600" cy="82850"/>
            </a:xfrm>
            <a:custGeom>
              <a:avLst/>
              <a:gdLst/>
              <a:ahLst/>
              <a:cxnLst/>
              <a:rect l="l" t="t" r="r" b="b"/>
              <a:pathLst>
                <a:path w="3664" h="3314" extrusionOk="0">
                  <a:moveTo>
                    <a:pt x="1530" y="0"/>
                  </a:moveTo>
                  <a:cubicBezTo>
                    <a:pt x="778" y="0"/>
                    <a:pt x="1" y="463"/>
                    <a:pt x="94" y="1352"/>
                  </a:cubicBezTo>
                  <a:cubicBezTo>
                    <a:pt x="94" y="1433"/>
                    <a:pt x="101" y="1512"/>
                    <a:pt x="114" y="1592"/>
                  </a:cubicBezTo>
                  <a:cubicBezTo>
                    <a:pt x="209" y="2156"/>
                    <a:pt x="584" y="2644"/>
                    <a:pt x="1043" y="2984"/>
                  </a:cubicBezTo>
                  <a:cubicBezTo>
                    <a:pt x="1424" y="3201"/>
                    <a:pt x="1724" y="3314"/>
                    <a:pt x="2041" y="3314"/>
                  </a:cubicBezTo>
                  <a:cubicBezTo>
                    <a:pt x="2199" y="3314"/>
                    <a:pt x="2361" y="3286"/>
                    <a:pt x="2539" y="3228"/>
                  </a:cubicBezTo>
                  <a:cubicBezTo>
                    <a:pt x="3663" y="2731"/>
                    <a:pt x="3090" y="1554"/>
                    <a:pt x="2789" y="770"/>
                  </a:cubicBezTo>
                  <a:cubicBezTo>
                    <a:pt x="2623" y="252"/>
                    <a:pt x="2084" y="0"/>
                    <a:pt x="1530" y="0"/>
                  </a:cubicBezTo>
                  <a:close/>
                </a:path>
              </a:pathLst>
            </a:custGeom>
            <a:solidFill>
              <a:srgbClr val="F46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3646;p58">
              <a:extLst>
                <a:ext uri="{FF2B5EF4-FFF2-40B4-BE49-F238E27FC236}">
                  <a16:creationId xmlns:a16="http://schemas.microsoft.com/office/drawing/2014/main" id="{FE3AA495-5859-5D40-BE7A-FFB57AE5E233}"/>
                </a:ext>
              </a:extLst>
            </p:cNvPr>
            <p:cNvSpPr/>
            <p:nvPr/>
          </p:nvSpPr>
          <p:spPr>
            <a:xfrm>
              <a:off x="1507950" y="3435800"/>
              <a:ext cx="12550" cy="23675"/>
            </a:xfrm>
            <a:custGeom>
              <a:avLst/>
              <a:gdLst/>
              <a:ahLst/>
              <a:cxnLst/>
              <a:rect l="l" t="t" r="r" b="b"/>
              <a:pathLst>
                <a:path w="502" h="947" extrusionOk="0">
                  <a:moveTo>
                    <a:pt x="43" y="1"/>
                  </a:moveTo>
                  <a:cubicBezTo>
                    <a:pt x="26" y="1"/>
                    <a:pt x="9" y="18"/>
                    <a:pt x="7" y="35"/>
                  </a:cubicBezTo>
                  <a:cubicBezTo>
                    <a:pt x="1" y="101"/>
                    <a:pt x="40" y="174"/>
                    <a:pt x="69" y="233"/>
                  </a:cubicBezTo>
                  <a:cubicBezTo>
                    <a:pt x="97" y="292"/>
                    <a:pt x="130" y="351"/>
                    <a:pt x="168" y="408"/>
                  </a:cubicBezTo>
                  <a:cubicBezTo>
                    <a:pt x="217" y="488"/>
                    <a:pt x="270" y="566"/>
                    <a:pt x="347" y="618"/>
                  </a:cubicBezTo>
                  <a:lnTo>
                    <a:pt x="347" y="618"/>
                  </a:lnTo>
                  <a:cubicBezTo>
                    <a:pt x="315" y="650"/>
                    <a:pt x="281" y="681"/>
                    <a:pt x="245" y="709"/>
                  </a:cubicBezTo>
                  <a:cubicBezTo>
                    <a:pt x="190" y="751"/>
                    <a:pt x="133" y="788"/>
                    <a:pt x="78" y="830"/>
                  </a:cubicBezTo>
                  <a:cubicBezTo>
                    <a:pt x="26" y="869"/>
                    <a:pt x="55" y="947"/>
                    <a:pt x="109" y="947"/>
                  </a:cubicBezTo>
                  <a:cubicBezTo>
                    <a:pt x="119" y="947"/>
                    <a:pt x="130" y="944"/>
                    <a:pt x="141" y="938"/>
                  </a:cubicBezTo>
                  <a:cubicBezTo>
                    <a:pt x="269" y="867"/>
                    <a:pt x="378" y="751"/>
                    <a:pt x="473" y="643"/>
                  </a:cubicBezTo>
                  <a:cubicBezTo>
                    <a:pt x="501" y="613"/>
                    <a:pt x="488" y="564"/>
                    <a:pt x="449" y="553"/>
                  </a:cubicBezTo>
                  <a:cubicBezTo>
                    <a:pt x="348" y="518"/>
                    <a:pt x="284" y="413"/>
                    <a:pt x="229" y="325"/>
                  </a:cubicBezTo>
                  <a:cubicBezTo>
                    <a:pt x="196" y="275"/>
                    <a:pt x="168" y="224"/>
                    <a:pt x="143" y="169"/>
                  </a:cubicBezTo>
                  <a:cubicBezTo>
                    <a:pt x="117" y="116"/>
                    <a:pt x="102" y="57"/>
                    <a:pt x="64" y="11"/>
                  </a:cubicBezTo>
                  <a:cubicBezTo>
                    <a:pt x="58" y="4"/>
                    <a:pt x="51" y="1"/>
                    <a:pt x="43" y="1"/>
                  </a:cubicBez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3647;p58">
              <a:extLst>
                <a:ext uri="{FF2B5EF4-FFF2-40B4-BE49-F238E27FC236}">
                  <a16:creationId xmlns:a16="http://schemas.microsoft.com/office/drawing/2014/main" id="{53E4D1E9-23A3-B740-A4B3-CDE30DA4834D}"/>
                </a:ext>
              </a:extLst>
            </p:cNvPr>
            <p:cNvSpPr/>
            <p:nvPr/>
          </p:nvSpPr>
          <p:spPr>
            <a:xfrm>
              <a:off x="1436350" y="3706650"/>
              <a:ext cx="42400" cy="7700"/>
            </a:xfrm>
            <a:custGeom>
              <a:avLst/>
              <a:gdLst/>
              <a:ahLst/>
              <a:cxnLst/>
              <a:rect l="l" t="t" r="r" b="b"/>
              <a:pathLst>
                <a:path w="1696" h="308" extrusionOk="0">
                  <a:moveTo>
                    <a:pt x="1550" y="1"/>
                  </a:moveTo>
                  <a:cubicBezTo>
                    <a:pt x="1545" y="1"/>
                    <a:pt x="1539" y="1"/>
                    <a:pt x="1534" y="2"/>
                  </a:cubicBezTo>
                  <a:cubicBezTo>
                    <a:pt x="1290" y="41"/>
                    <a:pt x="1046" y="70"/>
                    <a:pt x="800" y="92"/>
                  </a:cubicBezTo>
                  <a:cubicBezTo>
                    <a:pt x="684" y="103"/>
                    <a:pt x="565" y="112"/>
                    <a:pt x="449" y="118"/>
                  </a:cubicBezTo>
                  <a:cubicBezTo>
                    <a:pt x="326" y="125"/>
                    <a:pt x="196" y="120"/>
                    <a:pt x="76" y="145"/>
                  </a:cubicBezTo>
                  <a:cubicBezTo>
                    <a:pt x="3" y="160"/>
                    <a:pt x="1" y="281"/>
                    <a:pt x="76" y="294"/>
                  </a:cubicBezTo>
                  <a:cubicBezTo>
                    <a:pt x="131" y="304"/>
                    <a:pt x="189" y="307"/>
                    <a:pt x="247" y="307"/>
                  </a:cubicBezTo>
                  <a:cubicBezTo>
                    <a:pt x="314" y="307"/>
                    <a:pt x="383" y="303"/>
                    <a:pt x="449" y="301"/>
                  </a:cubicBezTo>
                  <a:cubicBezTo>
                    <a:pt x="576" y="294"/>
                    <a:pt x="704" y="287"/>
                    <a:pt x="829" y="276"/>
                  </a:cubicBezTo>
                  <a:cubicBezTo>
                    <a:pt x="1081" y="257"/>
                    <a:pt x="1334" y="221"/>
                    <a:pt x="1584" y="180"/>
                  </a:cubicBezTo>
                  <a:cubicBezTo>
                    <a:pt x="1695" y="161"/>
                    <a:pt x="1655" y="1"/>
                    <a:pt x="1550" y="1"/>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3648;p58">
              <a:extLst>
                <a:ext uri="{FF2B5EF4-FFF2-40B4-BE49-F238E27FC236}">
                  <a16:creationId xmlns:a16="http://schemas.microsoft.com/office/drawing/2014/main" id="{EEB25D04-CACC-F646-A63A-87A51AE26C30}"/>
                </a:ext>
              </a:extLst>
            </p:cNvPr>
            <p:cNvSpPr/>
            <p:nvPr/>
          </p:nvSpPr>
          <p:spPr>
            <a:xfrm>
              <a:off x="1419175" y="3527850"/>
              <a:ext cx="58950" cy="24050"/>
            </a:xfrm>
            <a:custGeom>
              <a:avLst/>
              <a:gdLst/>
              <a:ahLst/>
              <a:cxnLst/>
              <a:rect l="l" t="t" r="r" b="b"/>
              <a:pathLst>
                <a:path w="2358" h="962" extrusionOk="0">
                  <a:moveTo>
                    <a:pt x="1015" y="0"/>
                  </a:moveTo>
                  <a:cubicBezTo>
                    <a:pt x="654" y="0"/>
                    <a:pt x="269" y="116"/>
                    <a:pt x="29" y="372"/>
                  </a:cubicBezTo>
                  <a:cubicBezTo>
                    <a:pt x="1" y="410"/>
                    <a:pt x="31" y="459"/>
                    <a:pt x="73" y="459"/>
                  </a:cubicBezTo>
                  <a:cubicBezTo>
                    <a:pt x="79" y="459"/>
                    <a:pt x="86" y="458"/>
                    <a:pt x="93" y="456"/>
                  </a:cubicBezTo>
                  <a:cubicBezTo>
                    <a:pt x="279" y="352"/>
                    <a:pt x="453" y="251"/>
                    <a:pt x="666" y="201"/>
                  </a:cubicBezTo>
                  <a:cubicBezTo>
                    <a:pt x="774" y="176"/>
                    <a:pt x="885" y="163"/>
                    <a:pt x="995" y="163"/>
                  </a:cubicBezTo>
                  <a:cubicBezTo>
                    <a:pt x="1096" y="163"/>
                    <a:pt x="1197" y="173"/>
                    <a:pt x="1296" y="194"/>
                  </a:cubicBezTo>
                  <a:cubicBezTo>
                    <a:pt x="1670" y="273"/>
                    <a:pt x="2089" y="513"/>
                    <a:pt x="2195" y="904"/>
                  </a:cubicBezTo>
                  <a:cubicBezTo>
                    <a:pt x="2204" y="943"/>
                    <a:pt x="2239" y="962"/>
                    <a:pt x="2273" y="962"/>
                  </a:cubicBezTo>
                  <a:cubicBezTo>
                    <a:pt x="2315" y="962"/>
                    <a:pt x="2357" y="934"/>
                    <a:pt x="2355" y="882"/>
                  </a:cubicBezTo>
                  <a:cubicBezTo>
                    <a:pt x="2348" y="660"/>
                    <a:pt x="2173" y="475"/>
                    <a:pt x="2008" y="346"/>
                  </a:cubicBezTo>
                  <a:cubicBezTo>
                    <a:pt x="1821" y="199"/>
                    <a:pt x="1606" y="95"/>
                    <a:pt x="1375" y="40"/>
                  </a:cubicBezTo>
                  <a:cubicBezTo>
                    <a:pt x="1263" y="14"/>
                    <a:pt x="1140" y="0"/>
                    <a:pt x="1015" y="0"/>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3649;p58">
              <a:extLst>
                <a:ext uri="{FF2B5EF4-FFF2-40B4-BE49-F238E27FC236}">
                  <a16:creationId xmlns:a16="http://schemas.microsoft.com/office/drawing/2014/main" id="{B17CD76A-45BB-B446-8972-D8653E0A6C46}"/>
                </a:ext>
              </a:extLst>
            </p:cNvPr>
            <p:cNvSpPr/>
            <p:nvPr/>
          </p:nvSpPr>
          <p:spPr>
            <a:xfrm>
              <a:off x="1431575" y="3530950"/>
              <a:ext cx="18150" cy="180925"/>
            </a:xfrm>
            <a:custGeom>
              <a:avLst/>
              <a:gdLst/>
              <a:ahLst/>
              <a:cxnLst/>
              <a:rect l="l" t="t" r="r" b="b"/>
              <a:pathLst>
                <a:path w="726" h="7237" extrusionOk="0">
                  <a:moveTo>
                    <a:pt x="337" y="1"/>
                  </a:moveTo>
                  <a:cubicBezTo>
                    <a:pt x="325" y="1"/>
                    <a:pt x="314" y="6"/>
                    <a:pt x="306" y="20"/>
                  </a:cubicBezTo>
                  <a:lnTo>
                    <a:pt x="304" y="22"/>
                  </a:lnTo>
                  <a:cubicBezTo>
                    <a:pt x="159" y="233"/>
                    <a:pt x="106" y="483"/>
                    <a:pt x="76" y="736"/>
                  </a:cubicBezTo>
                  <a:cubicBezTo>
                    <a:pt x="38" y="1043"/>
                    <a:pt x="21" y="1355"/>
                    <a:pt x="14" y="1667"/>
                  </a:cubicBezTo>
                  <a:cubicBezTo>
                    <a:pt x="1" y="2282"/>
                    <a:pt x="18" y="2897"/>
                    <a:pt x="69" y="3509"/>
                  </a:cubicBezTo>
                  <a:cubicBezTo>
                    <a:pt x="117" y="4109"/>
                    <a:pt x="194" y="4706"/>
                    <a:pt x="282" y="5304"/>
                  </a:cubicBezTo>
                  <a:cubicBezTo>
                    <a:pt x="330" y="5620"/>
                    <a:pt x="383" y="5934"/>
                    <a:pt x="434" y="6250"/>
                  </a:cubicBezTo>
                  <a:cubicBezTo>
                    <a:pt x="484" y="6560"/>
                    <a:pt x="513" y="6891"/>
                    <a:pt x="603" y="7192"/>
                  </a:cubicBezTo>
                  <a:cubicBezTo>
                    <a:pt x="612" y="7222"/>
                    <a:pt x="638" y="7236"/>
                    <a:pt x="664" y="7236"/>
                  </a:cubicBezTo>
                  <a:cubicBezTo>
                    <a:pt x="695" y="7236"/>
                    <a:pt x="726" y="7216"/>
                    <a:pt x="723" y="7177"/>
                  </a:cubicBezTo>
                  <a:cubicBezTo>
                    <a:pt x="708" y="6898"/>
                    <a:pt x="631" y="6615"/>
                    <a:pt x="583" y="6340"/>
                  </a:cubicBezTo>
                  <a:cubicBezTo>
                    <a:pt x="532" y="6046"/>
                    <a:pt x="484" y="5752"/>
                    <a:pt x="438" y="5457"/>
                  </a:cubicBezTo>
                  <a:cubicBezTo>
                    <a:pt x="343" y="4842"/>
                    <a:pt x="267" y="4225"/>
                    <a:pt x="210" y="3606"/>
                  </a:cubicBezTo>
                  <a:cubicBezTo>
                    <a:pt x="155" y="3013"/>
                    <a:pt x="130" y="2420"/>
                    <a:pt x="139" y="1825"/>
                  </a:cubicBezTo>
                  <a:cubicBezTo>
                    <a:pt x="148" y="1245"/>
                    <a:pt x="128" y="597"/>
                    <a:pt x="372" y="59"/>
                  </a:cubicBezTo>
                  <a:cubicBezTo>
                    <a:pt x="390" y="29"/>
                    <a:pt x="363" y="1"/>
                    <a:pt x="337" y="1"/>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3650;p58">
              <a:extLst>
                <a:ext uri="{FF2B5EF4-FFF2-40B4-BE49-F238E27FC236}">
                  <a16:creationId xmlns:a16="http://schemas.microsoft.com/office/drawing/2014/main" id="{95E843B0-AF10-BE41-8D8F-94BC61BCF94C}"/>
                </a:ext>
              </a:extLst>
            </p:cNvPr>
            <p:cNvSpPr/>
            <p:nvPr/>
          </p:nvSpPr>
          <p:spPr>
            <a:xfrm>
              <a:off x="1445100" y="3718925"/>
              <a:ext cx="8525" cy="8550"/>
            </a:xfrm>
            <a:custGeom>
              <a:avLst/>
              <a:gdLst/>
              <a:ahLst/>
              <a:cxnLst/>
              <a:rect l="l" t="t" r="r" b="b"/>
              <a:pathLst>
                <a:path w="341" h="342" extrusionOk="0">
                  <a:moveTo>
                    <a:pt x="169" y="1"/>
                  </a:moveTo>
                  <a:cubicBezTo>
                    <a:pt x="147" y="1"/>
                    <a:pt x="125" y="5"/>
                    <a:pt x="106" y="16"/>
                  </a:cubicBezTo>
                  <a:cubicBezTo>
                    <a:pt x="42" y="42"/>
                    <a:pt x="2" y="104"/>
                    <a:pt x="0" y="172"/>
                  </a:cubicBezTo>
                  <a:lnTo>
                    <a:pt x="7" y="216"/>
                  </a:lnTo>
                  <a:cubicBezTo>
                    <a:pt x="13" y="244"/>
                    <a:pt x="29" y="271"/>
                    <a:pt x="51" y="290"/>
                  </a:cubicBezTo>
                  <a:lnTo>
                    <a:pt x="84" y="319"/>
                  </a:lnTo>
                  <a:cubicBezTo>
                    <a:pt x="110" y="334"/>
                    <a:pt x="141" y="341"/>
                    <a:pt x="169" y="341"/>
                  </a:cubicBezTo>
                  <a:cubicBezTo>
                    <a:pt x="173" y="341"/>
                    <a:pt x="177" y="342"/>
                    <a:pt x="181" y="342"/>
                  </a:cubicBezTo>
                  <a:cubicBezTo>
                    <a:pt x="201" y="342"/>
                    <a:pt x="219" y="337"/>
                    <a:pt x="235" y="328"/>
                  </a:cubicBezTo>
                  <a:cubicBezTo>
                    <a:pt x="277" y="312"/>
                    <a:pt x="310" y="280"/>
                    <a:pt x="325" y="238"/>
                  </a:cubicBezTo>
                  <a:cubicBezTo>
                    <a:pt x="336" y="218"/>
                    <a:pt x="341" y="194"/>
                    <a:pt x="341" y="172"/>
                  </a:cubicBezTo>
                  <a:lnTo>
                    <a:pt x="334" y="126"/>
                  </a:lnTo>
                  <a:cubicBezTo>
                    <a:pt x="325" y="97"/>
                    <a:pt x="312" y="73"/>
                    <a:pt x="290" y="51"/>
                  </a:cubicBezTo>
                  <a:lnTo>
                    <a:pt x="255" y="25"/>
                  </a:lnTo>
                  <a:cubicBezTo>
                    <a:pt x="231" y="9"/>
                    <a:pt x="200" y="1"/>
                    <a:pt x="169" y="1"/>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3651;p58">
              <a:extLst>
                <a:ext uri="{FF2B5EF4-FFF2-40B4-BE49-F238E27FC236}">
                  <a16:creationId xmlns:a16="http://schemas.microsoft.com/office/drawing/2014/main" id="{F4036BBE-BFF0-2540-A7C8-4147C5A698DE}"/>
                </a:ext>
              </a:extLst>
            </p:cNvPr>
            <p:cNvSpPr/>
            <p:nvPr/>
          </p:nvSpPr>
          <p:spPr>
            <a:xfrm>
              <a:off x="1494400" y="3443750"/>
              <a:ext cx="4800" cy="4850"/>
            </a:xfrm>
            <a:custGeom>
              <a:avLst/>
              <a:gdLst/>
              <a:ahLst/>
              <a:cxnLst/>
              <a:rect l="l" t="t" r="r" b="b"/>
              <a:pathLst>
                <a:path w="192" h="194" extrusionOk="0">
                  <a:moveTo>
                    <a:pt x="95" y="0"/>
                  </a:moveTo>
                  <a:cubicBezTo>
                    <a:pt x="82" y="0"/>
                    <a:pt x="71" y="3"/>
                    <a:pt x="57" y="9"/>
                  </a:cubicBezTo>
                  <a:cubicBezTo>
                    <a:pt x="46" y="14"/>
                    <a:pt x="35" y="20"/>
                    <a:pt x="27" y="29"/>
                  </a:cubicBezTo>
                  <a:cubicBezTo>
                    <a:pt x="11" y="49"/>
                    <a:pt x="0" y="73"/>
                    <a:pt x="0" y="97"/>
                  </a:cubicBezTo>
                  <a:lnTo>
                    <a:pt x="2" y="123"/>
                  </a:lnTo>
                  <a:cubicBezTo>
                    <a:pt x="7" y="139"/>
                    <a:pt x="16" y="154"/>
                    <a:pt x="27" y="165"/>
                  </a:cubicBezTo>
                  <a:lnTo>
                    <a:pt x="46" y="181"/>
                  </a:lnTo>
                  <a:cubicBezTo>
                    <a:pt x="62" y="189"/>
                    <a:pt x="79" y="194"/>
                    <a:pt x="95" y="194"/>
                  </a:cubicBezTo>
                  <a:lnTo>
                    <a:pt x="97" y="194"/>
                  </a:lnTo>
                  <a:cubicBezTo>
                    <a:pt x="108" y="194"/>
                    <a:pt x="121" y="192"/>
                    <a:pt x="134" y="185"/>
                  </a:cubicBezTo>
                  <a:cubicBezTo>
                    <a:pt x="145" y="181"/>
                    <a:pt x="156" y="174"/>
                    <a:pt x="165" y="165"/>
                  </a:cubicBezTo>
                  <a:cubicBezTo>
                    <a:pt x="180" y="148"/>
                    <a:pt x="191" y="123"/>
                    <a:pt x="191" y="97"/>
                  </a:cubicBezTo>
                  <a:lnTo>
                    <a:pt x="189" y="73"/>
                  </a:lnTo>
                  <a:cubicBezTo>
                    <a:pt x="185" y="55"/>
                    <a:pt x="176" y="40"/>
                    <a:pt x="163" y="29"/>
                  </a:cubicBezTo>
                  <a:lnTo>
                    <a:pt x="143" y="14"/>
                  </a:lnTo>
                  <a:cubicBezTo>
                    <a:pt x="130" y="5"/>
                    <a:pt x="112" y="0"/>
                    <a:pt x="95"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3652;p58">
              <a:extLst>
                <a:ext uri="{FF2B5EF4-FFF2-40B4-BE49-F238E27FC236}">
                  <a16:creationId xmlns:a16="http://schemas.microsoft.com/office/drawing/2014/main" id="{1721CC71-EAB0-8E42-815A-AC56E7DE58E4}"/>
                </a:ext>
              </a:extLst>
            </p:cNvPr>
            <p:cNvSpPr/>
            <p:nvPr/>
          </p:nvSpPr>
          <p:spPr>
            <a:xfrm>
              <a:off x="1514975" y="3435300"/>
              <a:ext cx="6725" cy="5175"/>
            </a:xfrm>
            <a:custGeom>
              <a:avLst/>
              <a:gdLst/>
              <a:ahLst/>
              <a:cxnLst/>
              <a:rect l="l" t="t" r="r" b="b"/>
              <a:pathLst>
                <a:path w="269" h="207" extrusionOk="0">
                  <a:moveTo>
                    <a:pt x="135" y="0"/>
                  </a:moveTo>
                  <a:cubicBezTo>
                    <a:pt x="1" y="0"/>
                    <a:pt x="1" y="207"/>
                    <a:pt x="135" y="207"/>
                  </a:cubicBezTo>
                  <a:cubicBezTo>
                    <a:pt x="269" y="207"/>
                    <a:pt x="269" y="0"/>
                    <a:pt x="135"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3653;p58">
              <a:extLst>
                <a:ext uri="{FF2B5EF4-FFF2-40B4-BE49-F238E27FC236}">
                  <a16:creationId xmlns:a16="http://schemas.microsoft.com/office/drawing/2014/main" id="{5CC80C9A-97D7-9341-A0B3-46D3B27B245F}"/>
                </a:ext>
              </a:extLst>
            </p:cNvPr>
            <p:cNvSpPr/>
            <p:nvPr/>
          </p:nvSpPr>
          <p:spPr>
            <a:xfrm>
              <a:off x="1459575" y="3482350"/>
              <a:ext cx="47575" cy="56200"/>
            </a:xfrm>
            <a:custGeom>
              <a:avLst/>
              <a:gdLst/>
              <a:ahLst/>
              <a:cxnLst/>
              <a:rect l="l" t="t" r="r" b="b"/>
              <a:pathLst>
                <a:path w="1903" h="2248" extrusionOk="0">
                  <a:moveTo>
                    <a:pt x="348" y="0"/>
                  </a:moveTo>
                  <a:lnTo>
                    <a:pt x="1" y="497"/>
                  </a:lnTo>
                  <a:lnTo>
                    <a:pt x="1514" y="2247"/>
                  </a:lnTo>
                  <a:lnTo>
                    <a:pt x="1903" y="1448"/>
                  </a:lnTo>
                  <a:cubicBezTo>
                    <a:pt x="1813" y="1285"/>
                    <a:pt x="1696" y="1140"/>
                    <a:pt x="1556" y="1015"/>
                  </a:cubicBezTo>
                  <a:cubicBezTo>
                    <a:pt x="1319" y="800"/>
                    <a:pt x="348" y="0"/>
                    <a:pt x="348" y="0"/>
                  </a:cubicBezTo>
                  <a:close/>
                </a:path>
              </a:pathLst>
            </a:custGeom>
            <a:solidFill>
              <a:srgbClr val="89BD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3654;p58">
              <a:extLst>
                <a:ext uri="{FF2B5EF4-FFF2-40B4-BE49-F238E27FC236}">
                  <a16:creationId xmlns:a16="http://schemas.microsoft.com/office/drawing/2014/main" id="{6454C6E0-DFDF-F54A-BEB0-B81DB6CDBAE0}"/>
                </a:ext>
              </a:extLst>
            </p:cNvPr>
            <p:cNvSpPr/>
            <p:nvPr/>
          </p:nvSpPr>
          <p:spPr>
            <a:xfrm>
              <a:off x="1487450" y="3431125"/>
              <a:ext cx="18275" cy="10225"/>
            </a:xfrm>
            <a:custGeom>
              <a:avLst/>
              <a:gdLst/>
              <a:ahLst/>
              <a:cxnLst/>
              <a:rect l="l" t="t" r="r" b="b"/>
              <a:pathLst>
                <a:path w="731" h="409" extrusionOk="0">
                  <a:moveTo>
                    <a:pt x="639" y="0"/>
                  </a:moveTo>
                  <a:cubicBezTo>
                    <a:pt x="633" y="0"/>
                    <a:pt x="627" y="1"/>
                    <a:pt x="621" y="3"/>
                  </a:cubicBezTo>
                  <a:cubicBezTo>
                    <a:pt x="524" y="24"/>
                    <a:pt x="430" y="57"/>
                    <a:pt x="340" y="104"/>
                  </a:cubicBezTo>
                  <a:cubicBezTo>
                    <a:pt x="252" y="141"/>
                    <a:pt x="168" y="187"/>
                    <a:pt x="89" y="240"/>
                  </a:cubicBezTo>
                  <a:cubicBezTo>
                    <a:pt x="0" y="290"/>
                    <a:pt x="52" y="409"/>
                    <a:pt x="133" y="409"/>
                  </a:cubicBezTo>
                  <a:cubicBezTo>
                    <a:pt x="148" y="409"/>
                    <a:pt x="163" y="405"/>
                    <a:pt x="179" y="396"/>
                  </a:cubicBezTo>
                  <a:cubicBezTo>
                    <a:pt x="261" y="347"/>
                    <a:pt x="342" y="301"/>
                    <a:pt x="425" y="262"/>
                  </a:cubicBezTo>
                  <a:cubicBezTo>
                    <a:pt x="518" y="220"/>
                    <a:pt x="590" y="191"/>
                    <a:pt x="682" y="150"/>
                  </a:cubicBezTo>
                  <a:cubicBezTo>
                    <a:pt x="715" y="130"/>
                    <a:pt x="731" y="86"/>
                    <a:pt x="715" y="49"/>
                  </a:cubicBezTo>
                  <a:cubicBezTo>
                    <a:pt x="701" y="19"/>
                    <a:pt x="670" y="0"/>
                    <a:pt x="639"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3655;p58">
              <a:extLst>
                <a:ext uri="{FF2B5EF4-FFF2-40B4-BE49-F238E27FC236}">
                  <a16:creationId xmlns:a16="http://schemas.microsoft.com/office/drawing/2014/main" id="{65DFA9A4-D145-894D-ACF8-DAEA62B212A3}"/>
                </a:ext>
              </a:extLst>
            </p:cNvPr>
            <p:cNvSpPr/>
            <p:nvPr/>
          </p:nvSpPr>
          <p:spPr>
            <a:xfrm>
              <a:off x="1508950" y="3426100"/>
              <a:ext cx="11100" cy="5575"/>
            </a:xfrm>
            <a:custGeom>
              <a:avLst/>
              <a:gdLst/>
              <a:ahLst/>
              <a:cxnLst/>
              <a:rect l="l" t="t" r="r" b="b"/>
              <a:pathLst>
                <a:path w="444" h="223" extrusionOk="0">
                  <a:moveTo>
                    <a:pt x="338" y="1"/>
                  </a:moveTo>
                  <a:cubicBezTo>
                    <a:pt x="317" y="1"/>
                    <a:pt x="295" y="4"/>
                    <a:pt x="275" y="8"/>
                  </a:cubicBezTo>
                  <a:cubicBezTo>
                    <a:pt x="248" y="10"/>
                    <a:pt x="222" y="17"/>
                    <a:pt x="198" y="23"/>
                  </a:cubicBezTo>
                  <a:cubicBezTo>
                    <a:pt x="172" y="32"/>
                    <a:pt x="145" y="41"/>
                    <a:pt x="121" y="50"/>
                  </a:cubicBezTo>
                  <a:cubicBezTo>
                    <a:pt x="103" y="56"/>
                    <a:pt x="86" y="63"/>
                    <a:pt x="68" y="74"/>
                  </a:cubicBezTo>
                  <a:cubicBezTo>
                    <a:pt x="53" y="85"/>
                    <a:pt x="42" y="96"/>
                    <a:pt x="24" y="107"/>
                  </a:cubicBezTo>
                  <a:cubicBezTo>
                    <a:pt x="2" y="129"/>
                    <a:pt x="0" y="164"/>
                    <a:pt x="16" y="190"/>
                  </a:cubicBezTo>
                  <a:cubicBezTo>
                    <a:pt x="28" y="210"/>
                    <a:pt x="52" y="223"/>
                    <a:pt x="75" y="223"/>
                  </a:cubicBezTo>
                  <a:cubicBezTo>
                    <a:pt x="80" y="223"/>
                    <a:pt x="85" y="222"/>
                    <a:pt x="90" y="221"/>
                  </a:cubicBezTo>
                  <a:lnTo>
                    <a:pt x="90" y="219"/>
                  </a:lnTo>
                  <a:cubicBezTo>
                    <a:pt x="90" y="219"/>
                    <a:pt x="90" y="219"/>
                    <a:pt x="90" y="219"/>
                  </a:cubicBezTo>
                  <a:lnTo>
                    <a:pt x="90" y="219"/>
                  </a:lnTo>
                  <a:cubicBezTo>
                    <a:pt x="91" y="219"/>
                    <a:pt x="92" y="219"/>
                    <a:pt x="93" y="219"/>
                  </a:cubicBezTo>
                  <a:lnTo>
                    <a:pt x="108" y="217"/>
                  </a:lnTo>
                  <a:cubicBezTo>
                    <a:pt x="123" y="217"/>
                    <a:pt x="139" y="212"/>
                    <a:pt x="154" y="208"/>
                  </a:cubicBezTo>
                  <a:cubicBezTo>
                    <a:pt x="174" y="201"/>
                    <a:pt x="196" y="197"/>
                    <a:pt x="215" y="193"/>
                  </a:cubicBezTo>
                  <a:cubicBezTo>
                    <a:pt x="251" y="183"/>
                    <a:pt x="287" y="175"/>
                    <a:pt x="323" y="170"/>
                  </a:cubicBezTo>
                  <a:lnTo>
                    <a:pt x="323" y="170"/>
                  </a:lnTo>
                  <a:cubicBezTo>
                    <a:pt x="339" y="170"/>
                    <a:pt x="353" y="166"/>
                    <a:pt x="367" y="164"/>
                  </a:cubicBezTo>
                  <a:cubicBezTo>
                    <a:pt x="391" y="155"/>
                    <a:pt x="413" y="140"/>
                    <a:pt x="426" y="120"/>
                  </a:cubicBezTo>
                  <a:cubicBezTo>
                    <a:pt x="444" y="89"/>
                    <a:pt x="437" y="54"/>
                    <a:pt x="415" y="30"/>
                  </a:cubicBezTo>
                  <a:cubicBezTo>
                    <a:pt x="393" y="7"/>
                    <a:pt x="366" y="1"/>
                    <a:pt x="338"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3656;p58">
              <a:extLst>
                <a:ext uri="{FF2B5EF4-FFF2-40B4-BE49-F238E27FC236}">
                  <a16:creationId xmlns:a16="http://schemas.microsoft.com/office/drawing/2014/main" id="{A67F4D15-6243-DF41-AFFD-43121194E06C}"/>
                </a:ext>
              </a:extLst>
            </p:cNvPr>
            <p:cNvSpPr/>
            <p:nvPr/>
          </p:nvSpPr>
          <p:spPr>
            <a:xfrm>
              <a:off x="1601025" y="3522925"/>
              <a:ext cx="26975" cy="11275"/>
            </a:xfrm>
            <a:custGeom>
              <a:avLst/>
              <a:gdLst/>
              <a:ahLst/>
              <a:cxnLst/>
              <a:rect l="l" t="t" r="r" b="b"/>
              <a:pathLst>
                <a:path w="1079" h="451" extrusionOk="0">
                  <a:moveTo>
                    <a:pt x="113" y="1"/>
                  </a:moveTo>
                  <a:cubicBezTo>
                    <a:pt x="90" y="1"/>
                    <a:pt x="66" y="4"/>
                    <a:pt x="42" y="11"/>
                  </a:cubicBezTo>
                  <a:cubicBezTo>
                    <a:pt x="7" y="22"/>
                    <a:pt x="0" y="68"/>
                    <a:pt x="31" y="88"/>
                  </a:cubicBezTo>
                  <a:cubicBezTo>
                    <a:pt x="103" y="134"/>
                    <a:pt x="187" y="165"/>
                    <a:pt x="262" y="209"/>
                  </a:cubicBezTo>
                  <a:cubicBezTo>
                    <a:pt x="341" y="255"/>
                    <a:pt x="422" y="299"/>
                    <a:pt x="508" y="339"/>
                  </a:cubicBezTo>
                  <a:cubicBezTo>
                    <a:pt x="595" y="378"/>
                    <a:pt x="688" y="407"/>
                    <a:pt x="780" y="426"/>
                  </a:cubicBezTo>
                  <a:cubicBezTo>
                    <a:pt x="825" y="435"/>
                    <a:pt x="886" y="450"/>
                    <a:pt x="941" y="450"/>
                  </a:cubicBezTo>
                  <a:cubicBezTo>
                    <a:pt x="988" y="450"/>
                    <a:pt x="1031" y="439"/>
                    <a:pt x="1059" y="404"/>
                  </a:cubicBezTo>
                  <a:cubicBezTo>
                    <a:pt x="1074" y="387"/>
                    <a:pt x="1079" y="363"/>
                    <a:pt x="1068" y="341"/>
                  </a:cubicBezTo>
                  <a:cubicBezTo>
                    <a:pt x="1015" y="264"/>
                    <a:pt x="903" y="273"/>
                    <a:pt x="819" y="255"/>
                  </a:cubicBezTo>
                  <a:cubicBezTo>
                    <a:pt x="727" y="235"/>
                    <a:pt x="635" y="205"/>
                    <a:pt x="547" y="167"/>
                  </a:cubicBezTo>
                  <a:cubicBezTo>
                    <a:pt x="466" y="130"/>
                    <a:pt x="385" y="84"/>
                    <a:pt x="301" y="49"/>
                  </a:cubicBezTo>
                  <a:cubicBezTo>
                    <a:pt x="239" y="23"/>
                    <a:pt x="177" y="1"/>
                    <a:pt x="113" y="1"/>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3657;p58">
              <a:extLst>
                <a:ext uri="{FF2B5EF4-FFF2-40B4-BE49-F238E27FC236}">
                  <a16:creationId xmlns:a16="http://schemas.microsoft.com/office/drawing/2014/main" id="{16930A35-6887-804B-A401-52E6B0965C12}"/>
                </a:ext>
              </a:extLst>
            </p:cNvPr>
            <p:cNvSpPr/>
            <p:nvPr/>
          </p:nvSpPr>
          <p:spPr>
            <a:xfrm>
              <a:off x="1620450" y="3518800"/>
              <a:ext cx="5125" cy="5125"/>
            </a:xfrm>
            <a:custGeom>
              <a:avLst/>
              <a:gdLst/>
              <a:ahLst/>
              <a:cxnLst/>
              <a:rect l="l" t="t" r="r" b="b"/>
              <a:pathLst>
                <a:path w="205" h="205" extrusionOk="0">
                  <a:moveTo>
                    <a:pt x="75" y="1"/>
                  </a:moveTo>
                  <a:cubicBezTo>
                    <a:pt x="56" y="1"/>
                    <a:pt x="36" y="9"/>
                    <a:pt x="23" y="23"/>
                  </a:cubicBezTo>
                  <a:lnTo>
                    <a:pt x="9" y="38"/>
                  </a:lnTo>
                  <a:cubicBezTo>
                    <a:pt x="3" y="49"/>
                    <a:pt x="1" y="62"/>
                    <a:pt x="1" y="75"/>
                  </a:cubicBezTo>
                  <a:lnTo>
                    <a:pt x="3" y="95"/>
                  </a:lnTo>
                  <a:cubicBezTo>
                    <a:pt x="5" y="108"/>
                    <a:pt x="14" y="119"/>
                    <a:pt x="23" y="128"/>
                  </a:cubicBezTo>
                  <a:lnTo>
                    <a:pt x="25" y="131"/>
                  </a:lnTo>
                  <a:lnTo>
                    <a:pt x="25" y="131"/>
                  </a:lnTo>
                  <a:cubicBezTo>
                    <a:pt x="27" y="135"/>
                    <a:pt x="29" y="139"/>
                    <a:pt x="31" y="143"/>
                  </a:cubicBezTo>
                  <a:lnTo>
                    <a:pt x="31" y="146"/>
                  </a:lnTo>
                  <a:lnTo>
                    <a:pt x="38" y="161"/>
                  </a:lnTo>
                  <a:cubicBezTo>
                    <a:pt x="53" y="187"/>
                    <a:pt x="82" y="205"/>
                    <a:pt x="115" y="205"/>
                  </a:cubicBezTo>
                  <a:lnTo>
                    <a:pt x="139" y="203"/>
                  </a:lnTo>
                  <a:cubicBezTo>
                    <a:pt x="152" y="198"/>
                    <a:pt x="168" y="189"/>
                    <a:pt x="179" y="178"/>
                  </a:cubicBezTo>
                  <a:cubicBezTo>
                    <a:pt x="194" y="161"/>
                    <a:pt x="205" y="139"/>
                    <a:pt x="205" y="115"/>
                  </a:cubicBezTo>
                  <a:cubicBezTo>
                    <a:pt x="205" y="99"/>
                    <a:pt x="201" y="84"/>
                    <a:pt x="192" y="71"/>
                  </a:cubicBezTo>
                  <a:cubicBezTo>
                    <a:pt x="185" y="56"/>
                    <a:pt x="174" y="45"/>
                    <a:pt x="161" y="38"/>
                  </a:cubicBezTo>
                  <a:lnTo>
                    <a:pt x="146" y="31"/>
                  </a:lnTo>
                  <a:lnTo>
                    <a:pt x="135" y="27"/>
                  </a:lnTo>
                  <a:cubicBezTo>
                    <a:pt x="133" y="26"/>
                    <a:pt x="131" y="24"/>
                    <a:pt x="129" y="24"/>
                  </a:cubicBezTo>
                  <a:lnTo>
                    <a:pt x="129" y="24"/>
                  </a:lnTo>
                  <a:lnTo>
                    <a:pt x="128" y="23"/>
                  </a:lnTo>
                  <a:cubicBezTo>
                    <a:pt x="121" y="16"/>
                    <a:pt x="113" y="9"/>
                    <a:pt x="104" y="7"/>
                  </a:cubicBezTo>
                  <a:cubicBezTo>
                    <a:pt x="95" y="3"/>
                    <a:pt x="84" y="1"/>
                    <a:pt x="75" y="1"/>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3658;p58">
              <a:extLst>
                <a:ext uri="{FF2B5EF4-FFF2-40B4-BE49-F238E27FC236}">
                  <a16:creationId xmlns:a16="http://schemas.microsoft.com/office/drawing/2014/main" id="{4E799882-A4B1-5F4B-9A03-B53B0137EB7D}"/>
                </a:ext>
              </a:extLst>
            </p:cNvPr>
            <p:cNvSpPr/>
            <p:nvPr/>
          </p:nvSpPr>
          <p:spPr>
            <a:xfrm>
              <a:off x="1561600" y="3565100"/>
              <a:ext cx="5075" cy="19400"/>
            </a:xfrm>
            <a:custGeom>
              <a:avLst/>
              <a:gdLst/>
              <a:ahLst/>
              <a:cxnLst/>
              <a:rect l="l" t="t" r="r" b="b"/>
              <a:pathLst>
                <a:path w="203" h="776" extrusionOk="0">
                  <a:moveTo>
                    <a:pt x="140" y="0"/>
                  </a:moveTo>
                  <a:cubicBezTo>
                    <a:pt x="130" y="0"/>
                    <a:pt x="121" y="4"/>
                    <a:pt x="112" y="11"/>
                  </a:cubicBezTo>
                  <a:lnTo>
                    <a:pt x="115" y="11"/>
                  </a:lnTo>
                  <a:cubicBezTo>
                    <a:pt x="88" y="39"/>
                    <a:pt x="82" y="66"/>
                    <a:pt x="68" y="101"/>
                  </a:cubicBezTo>
                  <a:cubicBezTo>
                    <a:pt x="57" y="130"/>
                    <a:pt x="49" y="160"/>
                    <a:pt x="47" y="191"/>
                  </a:cubicBezTo>
                  <a:cubicBezTo>
                    <a:pt x="36" y="250"/>
                    <a:pt x="29" y="312"/>
                    <a:pt x="20" y="371"/>
                  </a:cubicBezTo>
                  <a:cubicBezTo>
                    <a:pt x="14" y="433"/>
                    <a:pt x="14" y="488"/>
                    <a:pt x="9" y="545"/>
                  </a:cubicBezTo>
                  <a:lnTo>
                    <a:pt x="3" y="639"/>
                  </a:lnTo>
                  <a:cubicBezTo>
                    <a:pt x="0" y="670"/>
                    <a:pt x="3" y="703"/>
                    <a:pt x="9" y="733"/>
                  </a:cubicBezTo>
                  <a:cubicBezTo>
                    <a:pt x="16" y="758"/>
                    <a:pt x="38" y="775"/>
                    <a:pt x="64" y="775"/>
                  </a:cubicBezTo>
                  <a:cubicBezTo>
                    <a:pt x="88" y="775"/>
                    <a:pt x="110" y="758"/>
                    <a:pt x="119" y="733"/>
                  </a:cubicBezTo>
                  <a:cubicBezTo>
                    <a:pt x="137" y="679"/>
                    <a:pt x="150" y="621"/>
                    <a:pt x="154" y="564"/>
                  </a:cubicBezTo>
                  <a:cubicBezTo>
                    <a:pt x="165" y="503"/>
                    <a:pt x="178" y="441"/>
                    <a:pt x="185" y="378"/>
                  </a:cubicBezTo>
                  <a:cubicBezTo>
                    <a:pt x="191" y="321"/>
                    <a:pt x="196" y="264"/>
                    <a:pt x="200" y="206"/>
                  </a:cubicBezTo>
                  <a:cubicBezTo>
                    <a:pt x="202" y="176"/>
                    <a:pt x="202" y="143"/>
                    <a:pt x="198" y="114"/>
                  </a:cubicBezTo>
                  <a:cubicBezTo>
                    <a:pt x="198" y="81"/>
                    <a:pt x="189" y="48"/>
                    <a:pt x="174" y="20"/>
                  </a:cubicBezTo>
                  <a:cubicBezTo>
                    <a:pt x="166" y="7"/>
                    <a:pt x="153" y="0"/>
                    <a:pt x="140" y="0"/>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3659;p58">
              <a:extLst>
                <a:ext uri="{FF2B5EF4-FFF2-40B4-BE49-F238E27FC236}">
                  <a16:creationId xmlns:a16="http://schemas.microsoft.com/office/drawing/2014/main" id="{E613FD5F-A56B-C74B-B5FC-47366EDA411B}"/>
                </a:ext>
              </a:extLst>
            </p:cNvPr>
            <p:cNvSpPr/>
            <p:nvPr/>
          </p:nvSpPr>
          <p:spPr>
            <a:xfrm>
              <a:off x="1566000" y="3565525"/>
              <a:ext cx="7100" cy="13250"/>
            </a:xfrm>
            <a:custGeom>
              <a:avLst/>
              <a:gdLst/>
              <a:ahLst/>
              <a:cxnLst/>
              <a:rect l="l" t="t" r="r" b="b"/>
              <a:pathLst>
                <a:path w="284" h="530" extrusionOk="0">
                  <a:moveTo>
                    <a:pt x="55" y="1"/>
                  </a:moveTo>
                  <a:cubicBezTo>
                    <a:pt x="27" y="1"/>
                    <a:pt x="0" y="22"/>
                    <a:pt x="0" y="55"/>
                  </a:cubicBezTo>
                  <a:cubicBezTo>
                    <a:pt x="2" y="97"/>
                    <a:pt x="11" y="137"/>
                    <a:pt x="26" y="174"/>
                  </a:cubicBezTo>
                  <a:cubicBezTo>
                    <a:pt x="42" y="214"/>
                    <a:pt x="57" y="255"/>
                    <a:pt x="75" y="293"/>
                  </a:cubicBezTo>
                  <a:cubicBezTo>
                    <a:pt x="90" y="332"/>
                    <a:pt x="105" y="365"/>
                    <a:pt x="121" y="400"/>
                  </a:cubicBezTo>
                  <a:lnTo>
                    <a:pt x="143" y="453"/>
                  </a:lnTo>
                  <a:cubicBezTo>
                    <a:pt x="152" y="471"/>
                    <a:pt x="163" y="486"/>
                    <a:pt x="174" y="501"/>
                  </a:cubicBezTo>
                  <a:cubicBezTo>
                    <a:pt x="185" y="519"/>
                    <a:pt x="203" y="530"/>
                    <a:pt x="223" y="530"/>
                  </a:cubicBezTo>
                  <a:cubicBezTo>
                    <a:pt x="230" y="530"/>
                    <a:pt x="237" y="528"/>
                    <a:pt x="244" y="525"/>
                  </a:cubicBezTo>
                  <a:cubicBezTo>
                    <a:pt x="268" y="514"/>
                    <a:pt x="283" y="486"/>
                    <a:pt x="277" y="460"/>
                  </a:cubicBezTo>
                  <a:cubicBezTo>
                    <a:pt x="275" y="440"/>
                    <a:pt x="270" y="420"/>
                    <a:pt x="264" y="402"/>
                  </a:cubicBezTo>
                  <a:lnTo>
                    <a:pt x="244" y="348"/>
                  </a:lnTo>
                  <a:lnTo>
                    <a:pt x="204" y="238"/>
                  </a:lnTo>
                  <a:cubicBezTo>
                    <a:pt x="189" y="198"/>
                    <a:pt x="171" y="159"/>
                    <a:pt x="154" y="121"/>
                  </a:cubicBezTo>
                  <a:cubicBezTo>
                    <a:pt x="141" y="82"/>
                    <a:pt x="119" y="47"/>
                    <a:pt x="92" y="16"/>
                  </a:cubicBezTo>
                  <a:cubicBezTo>
                    <a:pt x="81" y="5"/>
                    <a:pt x="68" y="1"/>
                    <a:pt x="55" y="1"/>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3660;p58">
              <a:extLst>
                <a:ext uri="{FF2B5EF4-FFF2-40B4-BE49-F238E27FC236}">
                  <a16:creationId xmlns:a16="http://schemas.microsoft.com/office/drawing/2014/main" id="{71B0A6B3-F9AA-884E-8799-02CE74F07665}"/>
                </a:ext>
              </a:extLst>
            </p:cNvPr>
            <p:cNvSpPr/>
            <p:nvPr/>
          </p:nvSpPr>
          <p:spPr>
            <a:xfrm>
              <a:off x="1441125" y="3385500"/>
              <a:ext cx="82350" cy="86125"/>
            </a:xfrm>
            <a:custGeom>
              <a:avLst/>
              <a:gdLst/>
              <a:ahLst/>
              <a:cxnLst/>
              <a:rect l="l" t="t" r="r" b="b"/>
              <a:pathLst>
                <a:path w="3294" h="3445" extrusionOk="0">
                  <a:moveTo>
                    <a:pt x="2671" y="0"/>
                  </a:moveTo>
                  <a:cubicBezTo>
                    <a:pt x="2662" y="0"/>
                    <a:pt x="2654" y="1"/>
                    <a:pt x="2645" y="3"/>
                  </a:cubicBezTo>
                  <a:cubicBezTo>
                    <a:pt x="2577" y="11"/>
                    <a:pt x="2520" y="53"/>
                    <a:pt x="2461" y="88"/>
                  </a:cubicBezTo>
                  <a:cubicBezTo>
                    <a:pt x="2083" y="306"/>
                    <a:pt x="1606" y="238"/>
                    <a:pt x="1187" y="365"/>
                  </a:cubicBezTo>
                  <a:cubicBezTo>
                    <a:pt x="956" y="435"/>
                    <a:pt x="748" y="565"/>
                    <a:pt x="541" y="692"/>
                  </a:cubicBezTo>
                  <a:cubicBezTo>
                    <a:pt x="425" y="767"/>
                    <a:pt x="304" y="844"/>
                    <a:pt x="225" y="956"/>
                  </a:cubicBezTo>
                  <a:cubicBezTo>
                    <a:pt x="159" y="1052"/>
                    <a:pt x="128" y="1169"/>
                    <a:pt x="104" y="1285"/>
                  </a:cubicBezTo>
                  <a:cubicBezTo>
                    <a:pt x="1" y="1814"/>
                    <a:pt x="78" y="2401"/>
                    <a:pt x="403" y="2829"/>
                  </a:cubicBezTo>
                  <a:cubicBezTo>
                    <a:pt x="502" y="2954"/>
                    <a:pt x="612" y="3068"/>
                    <a:pt x="728" y="3176"/>
                  </a:cubicBezTo>
                  <a:lnTo>
                    <a:pt x="956" y="3393"/>
                  </a:lnTo>
                  <a:cubicBezTo>
                    <a:pt x="976" y="3418"/>
                    <a:pt x="1005" y="3435"/>
                    <a:pt x="1033" y="3444"/>
                  </a:cubicBezTo>
                  <a:cubicBezTo>
                    <a:pt x="1038" y="3445"/>
                    <a:pt x="1042" y="3445"/>
                    <a:pt x="1047" y="3445"/>
                  </a:cubicBezTo>
                  <a:cubicBezTo>
                    <a:pt x="1081" y="3445"/>
                    <a:pt x="1114" y="3424"/>
                    <a:pt x="1143" y="3404"/>
                  </a:cubicBezTo>
                  <a:lnTo>
                    <a:pt x="1472" y="3176"/>
                  </a:lnTo>
                  <a:lnTo>
                    <a:pt x="1338" y="3062"/>
                  </a:lnTo>
                  <a:cubicBezTo>
                    <a:pt x="1338" y="3062"/>
                    <a:pt x="1274" y="3088"/>
                    <a:pt x="1187" y="3088"/>
                  </a:cubicBezTo>
                  <a:cubicBezTo>
                    <a:pt x="1063" y="3088"/>
                    <a:pt x="894" y="3036"/>
                    <a:pt x="796" y="2785"/>
                  </a:cubicBezTo>
                  <a:cubicBezTo>
                    <a:pt x="708" y="2556"/>
                    <a:pt x="825" y="2465"/>
                    <a:pt x="974" y="2465"/>
                  </a:cubicBezTo>
                  <a:cubicBezTo>
                    <a:pt x="1104" y="2465"/>
                    <a:pt x="1257" y="2533"/>
                    <a:pt x="1321" y="2638"/>
                  </a:cubicBezTo>
                  <a:cubicBezTo>
                    <a:pt x="1349" y="2685"/>
                    <a:pt x="1406" y="2737"/>
                    <a:pt x="1450" y="2737"/>
                  </a:cubicBezTo>
                  <a:cubicBezTo>
                    <a:pt x="1467" y="2737"/>
                    <a:pt x="1482" y="2729"/>
                    <a:pt x="1492" y="2710"/>
                  </a:cubicBezTo>
                  <a:cubicBezTo>
                    <a:pt x="1497" y="2699"/>
                    <a:pt x="1501" y="2684"/>
                    <a:pt x="1501" y="2671"/>
                  </a:cubicBezTo>
                  <a:cubicBezTo>
                    <a:pt x="1512" y="2491"/>
                    <a:pt x="1413" y="2322"/>
                    <a:pt x="1369" y="2146"/>
                  </a:cubicBezTo>
                  <a:cubicBezTo>
                    <a:pt x="1327" y="1970"/>
                    <a:pt x="1380" y="1737"/>
                    <a:pt x="1556" y="1696"/>
                  </a:cubicBezTo>
                  <a:cubicBezTo>
                    <a:pt x="1584" y="1689"/>
                    <a:pt x="1617" y="1687"/>
                    <a:pt x="1639" y="1665"/>
                  </a:cubicBezTo>
                  <a:cubicBezTo>
                    <a:pt x="1694" y="1606"/>
                    <a:pt x="1587" y="1531"/>
                    <a:pt x="1565" y="1452"/>
                  </a:cubicBezTo>
                  <a:cubicBezTo>
                    <a:pt x="1543" y="1382"/>
                    <a:pt x="1600" y="1309"/>
                    <a:pt x="1670" y="1283"/>
                  </a:cubicBezTo>
                  <a:cubicBezTo>
                    <a:pt x="1711" y="1268"/>
                    <a:pt x="1754" y="1265"/>
                    <a:pt x="1798" y="1265"/>
                  </a:cubicBezTo>
                  <a:cubicBezTo>
                    <a:pt x="1828" y="1265"/>
                    <a:pt x="1858" y="1267"/>
                    <a:pt x="1888" y="1268"/>
                  </a:cubicBezTo>
                  <a:cubicBezTo>
                    <a:pt x="1901" y="1268"/>
                    <a:pt x="1914" y="1268"/>
                    <a:pt x="1927" y="1268"/>
                  </a:cubicBezTo>
                  <a:cubicBezTo>
                    <a:pt x="2328" y="1268"/>
                    <a:pt x="2707" y="1078"/>
                    <a:pt x="3034" y="846"/>
                  </a:cubicBezTo>
                  <a:cubicBezTo>
                    <a:pt x="3159" y="758"/>
                    <a:pt x="3293" y="631"/>
                    <a:pt x="3269" y="481"/>
                  </a:cubicBezTo>
                  <a:lnTo>
                    <a:pt x="3269" y="481"/>
                  </a:lnTo>
                  <a:cubicBezTo>
                    <a:pt x="3174" y="527"/>
                    <a:pt x="3073" y="552"/>
                    <a:pt x="2968" y="554"/>
                  </a:cubicBezTo>
                  <a:cubicBezTo>
                    <a:pt x="3049" y="501"/>
                    <a:pt x="3111" y="424"/>
                    <a:pt x="3144" y="334"/>
                  </a:cubicBezTo>
                  <a:cubicBezTo>
                    <a:pt x="3152" y="317"/>
                    <a:pt x="3152" y="297"/>
                    <a:pt x="3148" y="277"/>
                  </a:cubicBezTo>
                  <a:cubicBezTo>
                    <a:pt x="3138" y="256"/>
                    <a:pt x="3116" y="249"/>
                    <a:pt x="3092" y="249"/>
                  </a:cubicBezTo>
                  <a:cubicBezTo>
                    <a:pt x="3075" y="249"/>
                    <a:pt x="3055" y="253"/>
                    <a:pt x="3038" y="257"/>
                  </a:cubicBezTo>
                  <a:lnTo>
                    <a:pt x="2691" y="367"/>
                  </a:lnTo>
                  <a:cubicBezTo>
                    <a:pt x="2687" y="266"/>
                    <a:pt x="2825" y="191"/>
                    <a:pt x="2806" y="90"/>
                  </a:cubicBezTo>
                  <a:cubicBezTo>
                    <a:pt x="2792" y="33"/>
                    <a:pt x="2730" y="0"/>
                    <a:pt x="2671"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3661;p58">
              <a:extLst>
                <a:ext uri="{FF2B5EF4-FFF2-40B4-BE49-F238E27FC236}">
                  <a16:creationId xmlns:a16="http://schemas.microsoft.com/office/drawing/2014/main" id="{8C9DF852-88C1-0B49-A2CE-7A235A6BF527}"/>
                </a:ext>
              </a:extLst>
            </p:cNvPr>
            <p:cNvSpPr/>
            <p:nvPr/>
          </p:nvSpPr>
          <p:spPr>
            <a:xfrm>
              <a:off x="1505375" y="3461925"/>
              <a:ext cx="15025" cy="6150"/>
            </a:xfrm>
            <a:custGeom>
              <a:avLst/>
              <a:gdLst/>
              <a:ahLst/>
              <a:cxnLst/>
              <a:rect l="l" t="t" r="r" b="b"/>
              <a:pathLst>
                <a:path w="601" h="246" extrusionOk="0">
                  <a:moveTo>
                    <a:pt x="572" y="0"/>
                  </a:moveTo>
                  <a:lnTo>
                    <a:pt x="569" y="3"/>
                  </a:lnTo>
                  <a:cubicBezTo>
                    <a:pt x="525" y="3"/>
                    <a:pt x="486" y="42"/>
                    <a:pt x="449" y="60"/>
                  </a:cubicBezTo>
                  <a:cubicBezTo>
                    <a:pt x="407" y="82"/>
                    <a:pt x="363" y="99"/>
                    <a:pt x="319" y="115"/>
                  </a:cubicBezTo>
                  <a:cubicBezTo>
                    <a:pt x="277" y="126"/>
                    <a:pt x="233" y="134"/>
                    <a:pt x="189" y="137"/>
                  </a:cubicBezTo>
                  <a:cubicBezTo>
                    <a:pt x="177" y="138"/>
                    <a:pt x="166" y="138"/>
                    <a:pt x="154" y="138"/>
                  </a:cubicBezTo>
                  <a:cubicBezTo>
                    <a:pt x="143" y="138"/>
                    <a:pt x="131" y="138"/>
                    <a:pt x="119" y="137"/>
                  </a:cubicBezTo>
                  <a:cubicBezTo>
                    <a:pt x="111" y="135"/>
                    <a:pt x="102" y="134"/>
                    <a:pt x="94" y="134"/>
                  </a:cubicBezTo>
                  <a:cubicBezTo>
                    <a:pt x="75" y="134"/>
                    <a:pt x="56" y="138"/>
                    <a:pt x="38" y="145"/>
                  </a:cubicBezTo>
                  <a:cubicBezTo>
                    <a:pt x="1" y="163"/>
                    <a:pt x="9" y="209"/>
                    <a:pt x="38" y="229"/>
                  </a:cubicBezTo>
                  <a:cubicBezTo>
                    <a:pt x="57" y="239"/>
                    <a:pt x="79" y="246"/>
                    <a:pt x="101" y="246"/>
                  </a:cubicBezTo>
                  <a:cubicBezTo>
                    <a:pt x="107" y="246"/>
                    <a:pt x="113" y="245"/>
                    <a:pt x="119" y="244"/>
                  </a:cubicBezTo>
                  <a:cubicBezTo>
                    <a:pt x="145" y="244"/>
                    <a:pt x="172" y="242"/>
                    <a:pt x="196" y="238"/>
                  </a:cubicBezTo>
                  <a:cubicBezTo>
                    <a:pt x="249" y="233"/>
                    <a:pt x="299" y="220"/>
                    <a:pt x="350" y="205"/>
                  </a:cubicBezTo>
                  <a:cubicBezTo>
                    <a:pt x="398" y="189"/>
                    <a:pt x="444" y="167"/>
                    <a:pt x="486" y="141"/>
                  </a:cubicBezTo>
                  <a:cubicBezTo>
                    <a:pt x="523" y="117"/>
                    <a:pt x="587" y="82"/>
                    <a:pt x="596" y="33"/>
                  </a:cubicBezTo>
                  <a:cubicBezTo>
                    <a:pt x="600" y="18"/>
                    <a:pt x="587" y="3"/>
                    <a:pt x="572" y="0"/>
                  </a:cubicBez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31"/>
          <p:cNvSpPr txBox="1">
            <a:spLocks noGrp="1"/>
          </p:cNvSpPr>
          <p:nvPr>
            <p:ph type="ctrTitle"/>
          </p:nvPr>
        </p:nvSpPr>
        <p:spPr>
          <a:xfrm flipH="1">
            <a:off x="2470715" y="1706800"/>
            <a:ext cx="4951693" cy="1095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dirty="0">
                <a:solidFill>
                  <a:schemeClr val="accent2"/>
                </a:solidFill>
              </a:rPr>
              <a:t>Introduction </a:t>
            </a:r>
            <a:endParaRPr dirty="0">
              <a:solidFill>
                <a:schemeClr val="accent2"/>
              </a:solidFill>
            </a:endParaRPr>
          </a:p>
        </p:txBody>
      </p:sp>
      <p:sp>
        <p:nvSpPr>
          <p:cNvPr id="324" name="Google Shape;324;p31"/>
          <p:cNvSpPr txBox="1">
            <a:spLocks noGrp="1"/>
          </p:cNvSpPr>
          <p:nvPr>
            <p:ph type="subTitle" idx="1"/>
          </p:nvPr>
        </p:nvSpPr>
        <p:spPr>
          <a:xfrm flipH="1">
            <a:off x="2923175" y="3084413"/>
            <a:ext cx="3297600" cy="670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lang="es" dirty="0">
              <a:solidFill>
                <a:srgbClr val="666666"/>
              </a:solidFill>
            </a:endParaRPr>
          </a:p>
          <a:p>
            <a:pPr marL="0" lvl="0" indent="0" algn="l" rtl="0">
              <a:spcBef>
                <a:spcPts val="0"/>
              </a:spcBef>
              <a:spcAft>
                <a:spcPts val="0"/>
              </a:spcAft>
              <a:buNone/>
            </a:pPr>
            <a:endParaRPr lang="es" dirty="0">
              <a:solidFill>
                <a:srgbClr val="666666"/>
              </a:solidFill>
            </a:endParaRPr>
          </a:p>
          <a:p>
            <a:pPr marL="0" lvl="0" indent="0" algn="l" rtl="0">
              <a:spcBef>
                <a:spcPts val="0"/>
              </a:spcBef>
              <a:spcAft>
                <a:spcPts val="0"/>
              </a:spcAft>
              <a:buNone/>
            </a:pPr>
            <a:endParaRPr lang="es" dirty="0">
              <a:solidFill>
                <a:schemeClr val="tx1"/>
              </a:solidFill>
            </a:endParaRPr>
          </a:p>
          <a:p>
            <a:pPr marL="0" lvl="0" indent="0" algn="l" rtl="0">
              <a:spcBef>
                <a:spcPts val="0"/>
              </a:spcBef>
              <a:spcAft>
                <a:spcPts val="0"/>
              </a:spcAft>
              <a:buNone/>
            </a:pPr>
            <a:r>
              <a:rPr lang="es" dirty="0">
                <a:solidFill>
                  <a:schemeClr val="tx1"/>
                </a:solidFill>
              </a:rPr>
              <a:t>I’m Cherise Shockley. I was diagnosed with LADA in 2004. I became insulin dependent in 2007. I stumbled across the diabetes online community (DOC) in 2008.</a:t>
            </a:r>
          </a:p>
          <a:p>
            <a:pPr marL="0" lvl="0" indent="0" algn="l" rtl="0">
              <a:spcBef>
                <a:spcPts val="0"/>
              </a:spcBef>
              <a:spcAft>
                <a:spcPts val="0"/>
              </a:spcAft>
              <a:buNone/>
            </a:pPr>
            <a:endParaRPr lang="es" dirty="0">
              <a:solidFill>
                <a:srgbClr val="666666"/>
              </a:solidFill>
            </a:endParaRPr>
          </a:p>
          <a:p>
            <a:pPr marL="0" lvl="0" indent="0" algn="l" rtl="0">
              <a:spcBef>
                <a:spcPts val="0"/>
              </a:spcBef>
              <a:spcAft>
                <a:spcPts val="0"/>
              </a:spcAft>
              <a:buNone/>
            </a:pPr>
            <a:r>
              <a:rPr lang="es" dirty="0">
                <a:solidFill>
                  <a:srgbClr val="666666"/>
                </a:solidFill>
              </a:rPr>
              <a:t> </a:t>
            </a:r>
            <a:endParaRPr dirty="0">
              <a:solidFill>
                <a:srgbClr val="666666"/>
              </a:solidFill>
            </a:endParaRPr>
          </a:p>
        </p:txBody>
      </p:sp>
      <p:cxnSp>
        <p:nvCxnSpPr>
          <p:cNvPr id="325" name="Google Shape;325;p31"/>
          <p:cNvCxnSpPr/>
          <p:nvPr/>
        </p:nvCxnSpPr>
        <p:spPr>
          <a:xfrm>
            <a:off x="3267150" y="2884950"/>
            <a:ext cx="2609700" cy="0"/>
          </a:xfrm>
          <a:prstGeom prst="straightConnector1">
            <a:avLst/>
          </a:prstGeom>
          <a:noFill/>
          <a:ln w="19050" cap="flat" cmpd="sng">
            <a:solidFill>
              <a:schemeClr val="accent1"/>
            </a:solidFill>
            <a:prstDash val="dash"/>
            <a:round/>
            <a:headEnd type="none" w="med" len="med"/>
            <a:tailEnd type="none" w="med" len="med"/>
          </a:ln>
        </p:spPr>
      </p:cxnSp>
      <p:grpSp>
        <p:nvGrpSpPr>
          <p:cNvPr id="326" name="Google Shape;326;p31"/>
          <p:cNvGrpSpPr/>
          <p:nvPr/>
        </p:nvGrpSpPr>
        <p:grpSpPr>
          <a:xfrm>
            <a:off x="5759532" y="3347032"/>
            <a:ext cx="2653733" cy="1335732"/>
            <a:chOff x="6085575" y="1233350"/>
            <a:chExt cx="598375" cy="301200"/>
          </a:xfrm>
        </p:grpSpPr>
        <p:sp>
          <p:nvSpPr>
            <p:cNvPr id="327" name="Google Shape;327;p31"/>
            <p:cNvSpPr/>
            <p:nvPr/>
          </p:nvSpPr>
          <p:spPr>
            <a:xfrm>
              <a:off x="6575200" y="1335500"/>
              <a:ext cx="16725" cy="24025"/>
            </a:xfrm>
            <a:custGeom>
              <a:avLst/>
              <a:gdLst/>
              <a:ahLst/>
              <a:cxnLst/>
              <a:rect l="l" t="t" r="r" b="b"/>
              <a:pathLst>
                <a:path w="669" h="961" extrusionOk="0">
                  <a:moveTo>
                    <a:pt x="60" y="1"/>
                  </a:moveTo>
                  <a:cubicBezTo>
                    <a:pt x="1" y="98"/>
                    <a:pt x="5" y="221"/>
                    <a:pt x="32" y="330"/>
                  </a:cubicBezTo>
                  <a:cubicBezTo>
                    <a:pt x="91" y="589"/>
                    <a:pt x="251" y="816"/>
                    <a:pt x="477" y="961"/>
                  </a:cubicBezTo>
                  <a:lnTo>
                    <a:pt x="669" y="741"/>
                  </a:lnTo>
                  <a:cubicBezTo>
                    <a:pt x="508" y="697"/>
                    <a:pt x="370" y="585"/>
                    <a:pt x="271" y="451"/>
                  </a:cubicBezTo>
                  <a:cubicBezTo>
                    <a:pt x="172" y="317"/>
                    <a:pt x="111" y="159"/>
                    <a:pt x="60" y="1"/>
                  </a:cubicBez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1"/>
            <p:cNvSpPr/>
            <p:nvPr/>
          </p:nvSpPr>
          <p:spPr>
            <a:xfrm>
              <a:off x="6572025" y="1338875"/>
              <a:ext cx="27250" cy="40650"/>
            </a:xfrm>
            <a:custGeom>
              <a:avLst/>
              <a:gdLst/>
              <a:ahLst/>
              <a:cxnLst/>
              <a:rect l="l" t="t" r="r" b="b"/>
              <a:pathLst>
                <a:path w="1090" h="1626" extrusionOk="0">
                  <a:moveTo>
                    <a:pt x="388" y="0"/>
                  </a:moveTo>
                  <a:cubicBezTo>
                    <a:pt x="342" y="0"/>
                    <a:pt x="306" y="55"/>
                    <a:pt x="312" y="105"/>
                  </a:cubicBezTo>
                  <a:cubicBezTo>
                    <a:pt x="319" y="158"/>
                    <a:pt x="541" y="549"/>
                    <a:pt x="725" y="588"/>
                  </a:cubicBezTo>
                  <a:cubicBezTo>
                    <a:pt x="514" y="729"/>
                    <a:pt x="310" y="876"/>
                    <a:pt x="110" y="1030"/>
                  </a:cubicBezTo>
                  <a:cubicBezTo>
                    <a:pt x="80" y="1050"/>
                    <a:pt x="55" y="1078"/>
                    <a:pt x="38" y="1109"/>
                  </a:cubicBezTo>
                  <a:cubicBezTo>
                    <a:pt x="1" y="1188"/>
                    <a:pt x="62" y="1276"/>
                    <a:pt x="119" y="1342"/>
                  </a:cubicBezTo>
                  <a:lnTo>
                    <a:pt x="359" y="1625"/>
                  </a:lnTo>
                  <a:lnTo>
                    <a:pt x="569" y="1298"/>
                  </a:lnTo>
                  <a:cubicBezTo>
                    <a:pt x="569" y="1298"/>
                    <a:pt x="908" y="940"/>
                    <a:pt x="1037" y="777"/>
                  </a:cubicBezTo>
                  <a:cubicBezTo>
                    <a:pt x="1063" y="744"/>
                    <a:pt x="1090" y="700"/>
                    <a:pt x="1068" y="665"/>
                  </a:cubicBezTo>
                  <a:cubicBezTo>
                    <a:pt x="1057" y="648"/>
                    <a:pt x="1039" y="635"/>
                    <a:pt x="1022" y="626"/>
                  </a:cubicBezTo>
                  <a:cubicBezTo>
                    <a:pt x="760" y="481"/>
                    <a:pt x="545" y="266"/>
                    <a:pt x="402" y="2"/>
                  </a:cubicBezTo>
                  <a:cubicBezTo>
                    <a:pt x="398" y="1"/>
                    <a:pt x="393" y="0"/>
                    <a:pt x="388" y="0"/>
                  </a:cubicBez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1"/>
            <p:cNvSpPr/>
            <p:nvPr/>
          </p:nvSpPr>
          <p:spPr>
            <a:xfrm>
              <a:off x="6548575" y="1366650"/>
              <a:ext cx="69050" cy="134125"/>
            </a:xfrm>
            <a:custGeom>
              <a:avLst/>
              <a:gdLst/>
              <a:ahLst/>
              <a:cxnLst/>
              <a:rect l="l" t="t" r="r" b="b"/>
              <a:pathLst>
                <a:path w="2762" h="5365" extrusionOk="0">
                  <a:moveTo>
                    <a:pt x="1604" y="0"/>
                  </a:moveTo>
                  <a:cubicBezTo>
                    <a:pt x="1512" y="95"/>
                    <a:pt x="1154" y="369"/>
                    <a:pt x="1154" y="369"/>
                  </a:cubicBezTo>
                  <a:cubicBezTo>
                    <a:pt x="1154" y="369"/>
                    <a:pt x="2085" y="3940"/>
                    <a:pt x="2048" y="3944"/>
                  </a:cubicBezTo>
                  <a:cubicBezTo>
                    <a:pt x="2047" y="3944"/>
                    <a:pt x="2047" y="3944"/>
                    <a:pt x="2047" y="3944"/>
                  </a:cubicBezTo>
                  <a:cubicBezTo>
                    <a:pt x="2007" y="3944"/>
                    <a:pt x="1496" y="2871"/>
                    <a:pt x="1290" y="2297"/>
                  </a:cubicBezTo>
                  <a:cubicBezTo>
                    <a:pt x="1086" y="1724"/>
                    <a:pt x="794" y="1136"/>
                    <a:pt x="258" y="846"/>
                  </a:cubicBezTo>
                  <a:lnTo>
                    <a:pt x="1" y="4034"/>
                  </a:lnTo>
                  <a:cubicBezTo>
                    <a:pt x="157" y="4254"/>
                    <a:pt x="326" y="4467"/>
                    <a:pt x="508" y="4669"/>
                  </a:cubicBezTo>
                  <a:cubicBezTo>
                    <a:pt x="688" y="4871"/>
                    <a:pt x="881" y="5067"/>
                    <a:pt x="1119" y="5201"/>
                  </a:cubicBezTo>
                  <a:cubicBezTo>
                    <a:pt x="1294" y="5300"/>
                    <a:pt x="1495" y="5365"/>
                    <a:pt x="1695" y="5365"/>
                  </a:cubicBezTo>
                  <a:cubicBezTo>
                    <a:pt x="1763" y="5365"/>
                    <a:pt x="1831" y="5357"/>
                    <a:pt x="1898" y="5341"/>
                  </a:cubicBezTo>
                  <a:cubicBezTo>
                    <a:pt x="2276" y="5251"/>
                    <a:pt x="2551" y="4904"/>
                    <a:pt x="2656" y="4531"/>
                  </a:cubicBezTo>
                  <a:cubicBezTo>
                    <a:pt x="2761" y="4157"/>
                    <a:pt x="2724" y="3762"/>
                    <a:pt x="2667" y="3378"/>
                  </a:cubicBezTo>
                  <a:cubicBezTo>
                    <a:pt x="2491" y="2203"/>
                    <a:pt x="2133" y="1063"/>
                    <a:pt x="1604" y="0"/>
                  </a:cubicBez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1"/>
            <p:cNvSpPr/>
            <p:nvPr/>
          </p:nvSpPr>
          <p:spPr>
            <a:xfrm>
              <a:off x="6556700" y="1385900"/>
              <a:ext cx="10950" cy="40550"/>
            </a:xfrm>
            <a:custGeom>
              <a:avLst/>
              <a:gdLst/>
              <a:ahLst/>
              <a:cxnLst/>
              <a:rect l="l" t="t" r="r" b="b"/>
              <a:pathLst>
                <a:path w="438" h="1622" extrusionOk="0">
                  <a:moveTo>
                    <a:pt x="7" y="1"/>
                  </a:moveTo>
                  <a:cubicBezTo>
                    <a:pt x="3" y="1"/>
                    <a:pt x="1" y="1"/>
                    <a:pt x="1" y="1"/>
                  </a:cubicBezTo>
                  <a:lnTo>
                    <a:pt x="207" y="1622"/>
                  </a:lnTo>
                  <a:cubicBezTo>
                    <a:pt x="374" y="1297"/>
                    <a:pt x="438" y="930"/>
                    <a:pt x="390" y="568"/>
                  </a:cubicBezTo>
                  <a:cubicBezTo>
                    <a:pt x="313" y="25"/>
                    <a:pt x="53" y="1"/>
                    <a:pt x="7" y="1"/>
                  </a:cubicBezTo>
                  <a:close/>
                </a:path>
              </a:pathLst>
            </a:custGeom>
            <a:solidFill>
              <a:srgbClr val="F46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1"/>
            <p:cNvSpPr/>
            <p:nvPr/>
          </p:nvSpPr>
          <p:spPr>
            <a:xfrm>
              <a:off x="6534075" y="1363900"/>
              <a:ext cx="28475" cy="41700"/>
            </a:xfrm>
            <a:custGeom>
              <a:avLst/>
              <a:gdLst/>
              <a:ahLst/>
              <a:cxnLst/>
              <a:rect l="l" t="t" r="r" b="b"/>
              <a:pathLst>
                <a:path w="1139" h="1668" extrusionOk="0">
                  <a:moveTo>
                    <a:pt x="65" y="0"/>
                  </a:moveTo>
                  <a:lnTo>
                    <a:pt x="14" y="989"/>
                  </a:lnTo>
                  <a:lnTo>
                    <a:pt x="1" y="1232"/>
                  </a:lnTo>
                  <a:lnTo>
                    <a:pt x="1139" y="1667"/>
                  </a:lnTo>
                  <a:lnTo>
                    <a:pt x="1101" y="1362"/>
                  </a:lnTo>
                  <a:lnTo>
                    <a:pt x="1062" y="1024"/>
                  </a:lnTo>
                  <a:lnTo>
                    <a:pt x="1062" y="1017"/>
                  </a:lnTo>
                  <a:lnTo>
                    <a:pt x="1031" y="765"/>
                  </a:lnTo>
                  <a:lnTo>
                    <a:pt x="996" y="472"/>
                  </a:lnTo>
                  <a:lnTo>
                    <a:pt x="978" y="312"/>
                  </a:lnTo>
                  <a:lnTo>
                    <a:pt x="65" y="0"/>
                  </a:ln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1"/>
            <p:cNvSpPr/>
            <p:nvPr/>
          </p:nvSpPr>
          <p:spPr>
            <a:xfrm>
              <a:off x="6408850" y="1384450"/>
              <a:ext cx="168475" cy="131250"/>
            </a:xfrm>
            <a:custGeom>
              <a:avLst/>
              <a:gdLst/>
              <a:ahLst/>
              <a:cxnLst/>
              <a:rect l="l" t="t" r="r" b="b"/>
              <a:pathLst>
                <a:path w="6739" h="5250" extrusionOk="0">
                  <a:moveTo>
                    <a:pt x="5115" y="0"/>
                  </a:moveTo>
                  <a:cubicBezTo>
                    <a:pt x="4912" y="0"/>
                    <a:pt x="4713" y="44"/>
                    <a:pt x="4527" y="129"/>
                  </a:cubicBezTo>
                  <a:cubicBezTo>
                    <a:pt x="4072" y="344"/>
                    <a:pt x="3736" y="753"/>
                    <a:pt x="3440" y="1161"/>
                  </a:cubicBezTo>
                  <a:cubicBezTo>
                    <a:pt x="3016" y="1746"/>
                    <a:pt x="2632" y="2358"/>
                    <a:pt x="2293" y="2995"/>
                  </a:cubicBezTo>
                  <a:cubicBezTo>
                    <a:pt x="2265" y="3046"/>
                    <a:pt x="2232" y="3101"/>
                    <a:pt x="2184" y="3118"/>
                  </a:cubicBezTo>
                  <a:cubicBezTo>
                    <a:pt x="2168" y="3124"/>
                    <a:pt x="2151" y="3127"/>
                    <a:pt x="2135" y="3127"/>
                  </a:cubicBezTo>
                  <a:cubicBezTo>
                    <a:pt x="2099" y="3127"/>
                    <a:pt x="2062" y="3115"/>
                    <a:pt x="2028" y="3103"/>
                  </a:cubicBezTo>
                  <a:cubicBezTo>
                    <a:pt x="1966" y="3083"/>
                    <a:pt x="1905" y="3063"/>
                    <a:pt x="1845" y="3044"/>
                  </a:cubicBezTo>
                  <a:cubicBezTo>
                    <a:pt x="1540" y="2943"/>
                    <a:pt x="1237" y="2842"/>
                    <a:pt x="934" y="2740"/>
                  </a:cubicBezTo>
                  <a:lnTo>
                    <a:pt x="1" y="4937"/>
                  </a:lnTo>
                  <a:cubicBezTo>
                    <a:pt x="752" y="5145"/>
                    <a:pt x="1525" y="5249"/>
                    <a:pt x="2299" y="5249"/>
                  </a:cubicBezTo>
                  <a:cubicBezTo>
                    <a:pt x="2993" y="5249"/>
                    <a:pt x="3687" y="5165"/>
                    <a:pt x="4367" y="4998"/>
                  </a:cubicBezTo>
                  <a:cubicBezTo>
                    <a:pt x="4694" y="4917"/>
                    <a:pt x="5025" y="4811"/>
                    <a:pt x="5291" y="4603"/>
                  </a:cubicBezTo>
                  <a:cubicBezTo>
                    <a:pt x="5522" y="4421"/>
                    <a:pt x="5610" y="3902"/>
                    <a:pt x="5871" y="3902"/>
                  </a:cubicBezTo>
                  <a:cubicBezTo>
                    <a:pt x="5888" y="3902"/>
                    <a:pt x="5905" y="3904"/>
                    <a:pt x="5924" y="3909"/>
                  </a:cubicBezTo>
                  <a:cubicBezTo>
                    <a:pt x="5978" y="3922"/>
                    <a:pt x="6029" y="3928"/>
                    <a:pt x="6077" y="3928"/>
                  </a:cubicBezTo>
                  <a:cubicBezTo>
                    <a:pt x="6394" y="3928"/>
                    <a:pt x="6576" y="3665"/>
                    <a:pt x="6738" y="3505"/>
                  </a:cubicBezTo>
                  <a:cubicBezTo>
                    <a:pt x="6580" y="3320"/>
                    <a:pt x="6464" y="3103"/>
                    <a:pt x="6396" y="2870"/>
                  </a:cubicBezTo>
                  <a:cubicBezTo>
                    <a:pt x="6235" y="2352"/>
                    <a:pt x="6253" y="1750"/>
                    <a:pt x="6200" y="1194"/>
                  </a:cubicBezTo>
                  <a:cubicBezTo>
                    <a:pt x="6174" y="891"/>
                    <a:pt x="6115" y="575"/>
                    <a:pt x="5919" y="340"/>
                  </a:cubicBezTo>
                  <a:cubicBezTo>
                    <a:pt x="5739" y="123"/>
                    <a:pt x="5469" y="15"/>
                    <a:pt x="5183" y="2"/>
                  </a:cubicBezTo>
                  <a:cubicBezTo>
                    <a:pt x="5161" y="1"/>
                    <a:pt x="5138" y="0"/>
                    <a:pt x="5115" y="0"/>
                  </a:cubicBez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1"/>
            <p:cNvSpPr/>
            <p:nvPr/>
          </p:nvSpPr>
          <p:spPr>
            <a:xfrm>
              <a:off x="6256425" y="1344400"/>
              <a:ext cx="23150" cy="50875"/>
            </a:xfrm>
            <a:custGeom>
              <a:avLst/>
              <a:gdLst/>
              <a:ahLst/>
              <a:cxnLst/>
              <a:rect l="l" t="t" r="r" b="b"/>
              <a:pathLst>
                <a:path w="926" h="2035" extrusionOk="0">
                  <a:moveTo>
                    <a:pt x="260" y="1"/>
                  </a:moveTo>
                  <a:lnTo>
                    <a:pt x="1" y="1481"/>
                  </a:lnTo>
                  <a:lnTo>
                    <a:pt x="666" y="2034"/>
                  </a:lnTo>
                  <a:lnTo>
                    <a:pt x="926" y="407"/>
                  </a:lnTo>
                  <a:lnTo>
                    <a:pt x="260" y="1"/>
                  </a:ln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1"/>
            <p:cNvSpPr/>
            <p:nvPr/>
          </p:nvSpPr>
          <p:spPr>
            <a:xfrm>
              <a:off x="6132625" y="1385100"/>
              <a:ext cx="56350" cy="54525"/>
            </a:xfrm>
            <a:custGeom>
              <a:avLst/>
              <a:gdLst/>
              <a:ahLst/>
              <a:cxnLst/>
              <a:rect l="l" t="t" r="r" b="b"/>
              <a:pathLst>
                <a:path w="2254" h="2181" extrusionOk="0">
                  <a:moveTo>
                    <a:pt x="442" y="0"/>
                  </a:moveTo>
                  <a:lnTo>
                    <a:pt x="1" y="406"/>
                  </a:lnTo>
                  <a:cubicBezTo>
                    <a:pt x="1" y="406"/>
                    <a:pt x="739" y="1553"/>
                    <a:pt x="739" y="1663"/>
                  </a:cubicBezTo>
                  <a:lnTo>
                    <a:pt x="1441" y="2181"/>
                  </a:lnTo>
                  <a:lnTo>
                    <a:pt x="2254" y="1812"/>
                  </a:lnTo>
                  <a:lnTo>
                    <a:pt x="442" y="0"/>
                  </a:ln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1"/>
            <p:cNvSpPr/>
            <p:nvPr/>
          </p:nvSpPr>
          <p:spPr>
            <a:xfrm>
              <a:off x="6228275" y="1375425"/>
              <a:ext cx="51625" cy="118250"/>
            </a:xfrm>
            <a:custGeom>
              <a:avLst/>
              <a:gdLst/>
              <a:ahLst/>
              <a:cxnLst/>
              <a:rect l="l" t="t" r="r" b="b"/>
              <a:pathLst>
                <a:path w="2065" h="4730" extrusionOk="0">
                  <a:moveTo>
                    <a:pt x="962" y="1"/>
                  </a:moveTo>
                  <a:cubicBezTo>
                    <a:pt x="962" y="1"/>
                    <a:pt x="115" y="4050"/>
                    <a:pt x="0" y="4169"/>
                  </a:cubicBezTo>
                  <a:cubicBezTo>
                    <a:pt x="0" y="4169"/>
                    <a:pt x="614" y="4730"/>
                    <a:pt x="1122" y="4730"/>
                  </a:cubicBezTo>
                  <a:cubicBezTo>
                    <a:pt x="1356" y="4730"/>
                    <a:pt x="1568" y="4611"/>
                    <a:pt x="1687" y="4263"/>
                  </a:cubicBezTo>
                  <a:cubicBezTo>
                    <a:pt x="2065" y="3163"/>
                    <a:pt x="2027" y="418"/>
                    <a:pt x="2027" y="418"/>
                  </a:cubicBezTo>
                  <a:lnTo>
                    <a:pt x="962" y="1"/>
                  </a:ln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1"/>
            <p:cNvSpPr/>
            <p:nvPr/>
          </p:nvSpPr>
          <p:spPr>
            <a:xfrm>
              <a:off x="6141475" y="1410400"/>
              <a:ext cx="308150" cy="111875"/>
            </a:xfrm>
            <a:custGeom>
              <a:avLst/>
              <a:gdLst/>
              <a:ahLst/>
              <a:cxnLst/>
              <a:rect l="l" t="t" r="r" b="b"/>
              <a:pathLst>
                <a:path w="12326" h="4475" extrusionOk="0">
                  <a:moveTo>
                    <a:pt x="612" y="0"/>
                  </a:moveTo>
                  <a:cubicBezTo>
                    <a:pt x="371" y="0"/>
                    <a:pt x="131" y="91"/>
                    <a:pt x="0" y="288"/>
                  </a:cubicBezTo>
                  <a:cubicBezTo>
                    <a:pt x="0" y="288"/>
                    <a:pt x="1650" y="4123"/>
                    <a:pt x="5023" y="4439"/>
                  </a:cubicBezTo>
                  <a:cubicBezTo>
                    <a:pt x="5272" y="4462"/>
                    <a:pt x="5807" y="4475"/>
                    <a:pt x="6471" y="4475"/>
                  </a:cubicBezTo>
                  <a:cubicBezTo>
                    <a:pt x="8417" y="4475"/>
                    <a:pt x="11469" y="4368"/>
                    <a:pt x="11662" y="4123"/>
                  </a:cubicBezTo>
                  <a:cubicBezTo>
                    <a:pt x="11666" y="4116"/>
                    <a:pt x="11673" y="4109"/>
                    <a:pt x="11679" y="4105"/>
                  </a:cubicBezTo>
                  <a:cubicBezTo>
                    <a:pt x="11660" y="3600"/>
                    <a:pt x="11660" y="3088"/>
                    <a:pt x="11859" y="2616"/>
                  </a:cubicBezTo>
                  <a:cubicBezTo>
                    <a:pt x="11910" y="2500"/>
                    <a:pt x="11971" y="2390"/>
                    <a:pt x="12044" y="2284"/>
                  </a:cubicBezTo>
                  <a:cubicBezTo>
                    <a:pt x="12127" y="2161"/>
                    <a:pt x="12222" y="2047"/>
                    <a:pt x="12325" y="1940"/>
                  </a:cubicBezTo>
                  <a:cubicBezTo>
                    <a:pt x="11566" y="912"/>
                    <a:pt x="10346" y="401"/>
                    <a:pt x="9076" y="401"/>
                  </a:cubicBezTo>
                  <a:cubicBezTo>
                    <a:pt x="8975" y="401"/>
                    <a:pt x="8873" y="405"/>
                    <a:pt x="8772" y="411"/>
                  </a:cubicBezTo>
                  <a:cubicBezTo>
                    <a:pt x="7379" y="499"/>
                    <a:pt x="6624" y="896"/>
                    <a:pt x="5460" y="1667"/>
                  </a:cubicBezTo>
                  <a:cubicBezTo>
                    <a:pt x="5341" y="1746"/>
                    <a:pt x="4924" y="2153"/>
                    <a:pt x="4564" y="2179"/>
                  </a:cubicBezTo>
                  <a:cubicBezTo>
                    <a:pt x="4540" y="2181"/>
                    <a:pt x="4514" y="2182"/>
                    <a:pt x="4489" y="2182"/>
                  </a:cubicBezTo>
                  <a:cubicBezTo>
                    <a:pt x="4131" y="2182"/>
                    <a:pt x="3642" y="2020"/>
                    <a:pt x="3499" y="1909"/>
                  </a:cubicBezTo>
                  <a:lnTo>
                    <a:pt x="1658" y="495"/>
                  </a:lnTo>
                  <a:cubicBezTo>
                    <a:pt x="1410" y="304"/>
                    <a:pt x="1151" y="106"/>
                    <a:pt x="846" y="29"/>
                  </a:cubicBezTo>
                  <a:cubicBezTo>
                    <a:pt x="770" y="10"/>
                    <a:pt x="691" y="0"/>
                    <a:pt x="612" y="0"/>
                  </a:cubicBez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1"/>
            <p:cNvSpPr/>
            <p:nvPr/>
          </p:nvSpPr>
          <p:spPr>
            <a:xfrm>
              <a:off x="6261925" y="1420425"/>
              <a:ext cx="187700" cy="48975"/>
            </a:xfrm>
            <a:custGeom>
              <a:avLst/>
              <a:gdLst/>
              <a:ahLst/>
              <a:cxnLst/>
              <a:rect l="l" t="t" r="r" b="b"/>
              <a:pathLst>
                <a:path w="7508" h="1959" extrusionOk="0">
                  <a:moveTo>
                    <a:pt x="4258" y="0"/>
                  </a:moveTo>
                  <a:cubicBezTo>
                    <a:pt x="4157" y="0"/>
                    <a:pt x="4055" y="4"/>
                    <a:pt x="3954" y="10"/>
                  </a:cubicBezTo>
                  <a:cubicBezTo>
                    <a:pt x="2561" y="98"/>
                    <a:pt x="1806" y="495"/>
                    <a:pt x="642" y="1266"/>
                  </a:cubicBezTo>
                  <a:cubicBezTo>
                    <a:pt x="552" y="1326"/>
                    <a:pt x="284" y="1580"/>
                    <a:pt x="1" y="1706"/>
                  </a:cubicBezTo>
                  <a:cubicBezTo>
                    <a:pt x="68" y="1711"/>
                    <a:pt x="135" y="1714"/>
                    <a:pt x="203" y="1714"/>
                  </a:cubicBezTo>
                  <a:cubicBezTo>
                    <a:pt x="418" y="1714"/>
                    <a:pt x="636" y="1683"/>
                    <a:pt x="868" y="1598"/>
                  </a:cubicBezTo>
                  <a:cubicBezTo>
                    <a:pt x="1301" y="1442"/>
                    <a:pt x="1696" y="1200"/>
                    <a:pt x="2129" y="1038"/>
                  </a:cubicBezTo>
                  <a:cubicBezTo>
                    <a:pt x="2568" y="873"/>
                    <a:pt x="3036" y="809"/>
                    <a:pt x="3505" y="809"/>
                  </a:cubicBezTo>
                  <a:cubicBezTo>
                    <a:pt x="3923" y="809"/>
                    <a:pt x="4342" y="859"/>
                    <a:pt x="4746" y="935"/>
                  </a:cubicBezTo>
                  <a:cubicBezTo>
                    <a:pt x="4757" y="937"/>
                    <a:pt x="4766" y="941"/>
                    <a:pt x="4775" y="948"/>
                  </a:cubicBezTo>
                  <a:cubicBezTo>
                    <a:pt x="5342" y="1018"/>
                    <a:pt x="5889" y="1301"/>
                    <a:pt x="6385" y="1558"/>
                  </a:cubicBezTo>
                  <a:cubicBezTo>
                    <a:pt x="6635" y="1688"/>
                    <a:pt x="6883" y="1815"/>
                    <a:pt x="7136" y="1938"/>
                  </a:cubicBezTo>
                  <a:lnTo>
                    <a:pt x="7180" y="1958"/>
                  </a:lnTo>
                  <a:cubicBezTo>
                    <a:pt x="7195" y="1934"/>
                    <a:pt x="7208" y="1908"/>
                    <a:pt x="7226" y="1883"/>
                  </a:cubicBezTo>
                  <a:cubicBezTo>
                    <a:pt x="7309" y="1760"/>
                    <a:pt x="7404" y="1646"/>
                    <a:pt x="7507" y="1539"/>
                  </a:cubicBezTo>
                  <a:cubicBezTo>
                    <a:pt x="6748" y="511"/>
                    <a:pt x="5528" y="0"/>
                    <a:pt x="4258" y="0"/>
                  </a:cubicBez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1"/>
            <p:cNvSpPr/>
            <p:nvPr/>
          </p:nvSpPr>
          <p:spPr>
            <a:xfrm>
              <a:off x="6322275" y="1420475"/>
              <a:ext cx="127350" cy="101625"/>
            </a:xfrm>
            <a:custGeom>
              <a:avLst/>
              <a:gdLst/>
              <a:ahLst/>
              <a:cxnLst/>
              <a:rect l="l" t="t" r="r" b="b"/>
              <a:pathLst>
                <a:path w="5094" h="4065" extrusionOk="0">
                  <a:moveTo>
                    <a:pt x="1850" y="0"/>
                  </a:moveTo>
                  <a:cubicBezTo>
                    <a:pt x="1747" y="0"/>
                    <a:pt x="1643" y="4"/>
                    <a:pt x="1540" y="10"/>
                  </a:cubicBezTo>
                  <a:cubicBezTo>
                    <a:pt x="1439" y="15"/>
                    <a:pt x="1342" y="24"/>
                    <a:pt x="1248" y="34"/>
                  </a:cubicBezTo>
                  <a:cubicBezTo>
                    <a:pt x="529" y="520"/>
                    <a:pt x="147" y="1451"/>
                    <a:pt x="48" y="2308"/>
                  </a:cubicBezTo>
                  <a:cubicBezTo>
                    <a:pt x="0" y="2716"/>
                    <a:pt x="48" y="3063"/>
                    <a:pt x="145" y="3456"/>
                  </a:cubicBezTo>
                  <a:cubicBezTo>
                    <a:pt x="196" y="3660"/>
                    <a:pt x="251" y="3862"/>
                    <a:pt x="312" y="4064"/>
                  </a:cubicBezTo>
                  <a:cubicBezTo>
                    <a:pt x="2144" y="4034"/>
                    <a:pt x="4270" y="3924"/>
                    <a:pt x="4430" y="3722"/>
                  </a:cubicBezTo>
                  <a:cubicBezTo>
                    <a:pt x="4434" y="3715"/>
                    <a:pt x="4441" y="3709"/>
                    <a:pt x="4447" y="3704"/>
                  </a:cubicBezTo>
                  <a:cubicBezTo>
                    <a:pt x="4428" y="3199"/>
                    <a:pt x="4428" y="2687"/>
                    <a:pt x="4630" y="2215"/>
                  </a:cubicBezTo>
                  <a:cubicBezTo>
                    <a:pt x="4678" y="2099"/>
                    <a:pt x="4739" y="1987"/>
                    <a:pt x="4812" y="1884"/>
                  </a:cubicBezTo>
                  <a:cubicBezTo>
                    <a:pt x="4895" y="1761"/>
                    <a:pt x="4990" y="1644"/>
                    <a:pt x="5093" y="1539"/>
                  </a:cubicBezTo>
                  <a:cubicBezTo>
                    <a:pt x="4336" y="511"/>
                    <a:pt x="3118" y="0"/>
                    <a:pt x="1850" y="0"/>
                  </a:cubicBezTo>
                  <a:close/>
                </a:path>
              </a:pathLst>
            </a:custGeom>
            <a:solidFill>
              <a:srgbClr val="89BD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1"/>
            <p:cNvSpPr/>
            <p:nvPr/>
          </p:nvSpPr>
          <p:spPr>
            <a:xfrm>
              <a:off x="6458425" y="1388600"/>
              <a:ext cx="118900" cy="127050"/>
            </a:xfrm>
            <a:custGeom>
              <a:avLst/>
              <a:gdLst/>
              <a:ahLst/>
              <a:cxnLst/>
              <a:rect l="l" t="t" r="r" b="b"/>
              <a:pathLst>
                <a:path w="4756" h="5082" extrusionOk="0">
                  <a:moveTo>
                    <a:pt x="2594" y="0"/>
                  </a:moveTo>
                  <a:cubicBezTo>
                    <a:pt x="2548" y="0"/>
                    <a:pt x="2502" y="3"/>
                    <a:pt x="2456" y="9"/>
                  </a:cubicBezTo>
                  <a:cubicBezTo>
                    <a:pt x="2045" y="233"/>
                    <a:pt x="1736" y="613"/>
                    <a:pt x="1457" y="993"/>
                  </a:cubicBezTo>
                  <a:cubicBezTo>
                    <a:pt x="1033" y="1577"/>
                    <a:pt x="651" y="2190"/>
                    <a:pt x="310" y="2827"/>
                  </a:cubicBezTo>
                  <a:cubicBezTo>
                    <a:pt x="282" y="2878"/>
                    <a:pt x="253" y="2932"/>
                    <a:pt x="201" y="2952"/>
                  </a:cubicBezTo>
                  <a:cubicBezTo>
                    <a:pt x="121" y="3352"/>
                    <a:pt x="1" y="3743"/>
                    <a:pt x="1" y="4154"/>
                  </a:cubicBezTo>
                  <a:cubicBezTo>
                    <a:pt x="1" y="4496"/>
                    <a:pt x="73" y="4788"/>
                    <a:pt x="176" y="5080"/>
                  </a:cubicBezTo>
                  <a:cubicBezTo>
                    <a:pt x="227" y="5081"/>
                    <a:pt x="278" y="5082"/>
                    <a:pt x="328" y="5082"/>
                  </a:cubicBezTo>
                  <a:cubicBezTo>
                    <a:pt x="1020" y="5082"/>
                    <a:pt x="1710" y="4998"/>
                    <a:pt x="2384" y="4830"/>
                  </a:cubicBezTo>
                  <a:cubicBezTo>
                    <a:pt x="2711" y="4749"/>
                    <a:pt x="3042" y="4645"/>
                    <a:pt x="3308" y="4437"/>
                  </a:cubicBezTo>
                  <a:cubicBezTo>
                    <a:pt x="3541" y="4253"/>
                    <a:pt x="3627" y="3736"/>
                    <a:pt x="3888" y="3736"/>
                  </a:cubicBezTo>
                  <a:cubicBezTo>
                    <a:pt x="3905" y="3736"/>
                    <a:pt x="3922" y="3738"/>
                    <a:pt x="3941" y="3743"/>
                  </a:cubicBezTo>
                  <a:cubicBezTo>
                    <a:pt x="3995" y="3756"/>
                    <a:pt x="4046" y="3762"/>
                    <a:pt x="4094" y="3762"/>
                  </a:cubicBezTo>
                  <a:cubicBezTo>
                    <a:pt x="4411" y="3762"/>
                    <a:pt x="4593" y="3499"/>
                    <a:pt x="4755" y="3339"/>
                  </a:cubicBezTo>
                  <a:cubicBezTo>
                    <a:pt x="4597" y="3152"/>
                    <a:pt x="4481" y="2937"/>
                    <a:pt x="4415" y="2704"/>
                  </a:cubicBezTo>
                  <a:cubicBezTo>
                    <a:pt x="4402" y="2704"/>
                    <a:pt x="4389" y="2704"/>
                    <a:pt x="4378" y="2706"/>
                  </a:cubicBezTo>
                  <a:cubicBezTo>
                    <a:pt x="4320" y="2711"/>
                    <a:pt x="4265" y="2713"/>
                    <a:pt x="4213" y="2713"/>
                  </a:cubicBezTo>
                  <a:cubicBezTo>
                    <a:pt x="3123" y="2713"/>
                    <a:pt x="3438" y="1702"/>
                    <a:pt x="3455" y="905"/>
                  </a:cubicBezTo>
                  <a:cubicBezTo>
                    <a:pt x="3442" y="822"/>
                    <a:pt x="3427" y="741"/>
                    <a:pt x="3407" y="657"/>
                  </a:cubicBezTo>
                  <a:cubicBezTo>
                    <a:pt x="3307" y="216"/>
                    <a:pt x="2975" y="0"/>
                    <a:pt x="2594" y="0"/>
                  </a:cubicBezTo>
                  <a:close/>
                </a:path>
              </a:pathLst>
            </a:custGeom>
            <a:solidFill>
              <a:srgbClr val="F46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1"/>
            <p:cNvSpPr/>
            <p:nvPr/>
          </p:nvSpPr>
          <p:spPr>
            <a:xfrm>
              <a:off x="6493025" y="1393325"/>
              <a:ext cx="111800" cy="137650"/>
            </a:xfrm>
            <a:custGeom>
              <a:avLst/>
              <a:gdLst/>
              <a:ahLst/>
              <a:cxnLst/>
              <a:rect l="l" t="t" r="r" b="b"/>
              <a:pathLst>
                <a:path w="4472" h="5506" extrusionOk="0">
                  <a:moveTo>
                    <a:pt x="1294" y="1"/>
                  </a:moveTo>
                  <a:cubicBezTo>
                    <a:pt x="811" y="1"/>
                    <a:pt x="76" y="825"/>
                    <a:pt x="185" y="2555"/>
                  </a:cubicBezTo>
                  <a:cubicBezTo>
                    <a:pt x="295" y="4329"/>
                    <a:pt x="0" y="5289"/>
                    <a:pt x="1219" y="5473"/>
                  </a:cubicBezTo>
                  <a:cubicBezTo>
                    <a:pt x="1368" y="5496"/>
                    <a:pt x="1529" y="5506"/>
                    <a:pt x="1697" y="5506"/>
                  </a:cubicBezTo>
                  <a:cubicBezTo>
                    <a:pt x="2904" y="5506"/>
                    <a:pt x="4472" y="4995"/>
                    <a:pt x="4472" y="4995"/>
                  </a:cubicBezTo>
                  <a:lnTo>
                    <a:pt x="4362" y="4623"/>
                  </a:lnTo>
                  <a:cubicBezTo>
                    <a:pt x="4362" y="4623"/>
                    <a:pt x="2218" y="4476"/>
                    <a:pt x="1959" y="3958"/>
                  </a:cubicBezTo>
                  <a:cubicBezTo>
                    <a:pt x="1700" y="3442"/>
                    <a:pt x="2106" y="77"/>
                    <a:pt x="1331" y="3"/>
                  </a:cubicBezTo>
                  <a:cubicBezTo>
                    <a:pt x="1319" y="2"/>
                    <a:pt x="1307" y="1"/>
                    <a:pt x="1294" y="1"/>
                  </a:cubicBez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1"/>
            <p:cNvSpPr/>
            <p:nvPr/>
          </p:nvSpPr>
          <p:spPr>
            <a:xfrm>
              <a:off x="6540225" y="1375700"/>
              <a:ext cx="20400" cy="13650"/>
            </a:xfrm>
            <a:custGeom>
              <a:avLst/>
              <a:gdLst/>
              <a:ahLst/>
              <a:cxnLst/>
              <a:rect l="l" t="t" r="r" b="b"/>
              <a:pathLst>
                <a:path w="816" h="546" extrusionOk="0">
                  <a:moveTo>
                    <a:pt x="750" y="0"/>
                  </a:moveTo>
                  <a:lnTo>
                    <a:pt x="1" y="16"/>
                  </a:lnTo>
                  <a:cubicBezTo>
                    <a:pt x="1" y="27"/>
                    <a:pt x="335" y="481"/>
                    <a:pt x="816" y="545"/>
                  </a:cubicBezTo>
                  <a:lnTo>
                    <a:pt x="785" y="293"/>
                  </a:lnTo>
                  <a:lnTo>
                    <a:pt x="750" y="0"/>
                  </a:ln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1"/>
            <p:cNvSpPr/>
            <p:nvPr/>
          </p:nvSpPr>
          <p:spPr>
            <a:xfrm>
              <a:off x="6506850" y="1308175"/>
              <a:ext cx="75750" cy="70325"/>
            </a:xfrm>
            <a:custGeom>
              <a:avLst/>
              <a:gdLst/>
              <a:ahLst/>
              <a:cxnLst/>
              <a:rect l="l" t="t" r="r" b="b"/>
              <a:pathLst>
                <a:path w="3030" h="2813" extrusionOk="0">
                  <a:moveTo>
                    <a:pt x="2280" y="0"/>
                  </a:moveTo>
                  <a:cubicBezTo>
                    <a:pt x="2228" y="7"/>
                    <a:pt x="2175" y="11"/>
                    <a:pt x="2124" y="18"/>
                  </a:cubicBezTo>
                  <a:cubicBezTo>
                    <a:pt x="1826" y="62"/>
                    <a:pt x="1531" y="123"/>
                    <a:pt x="1242" y="200"/>
                  </a:cubicBezTo>
                  <a:cubicBezTo>
                    <a:pt x="807" y="314"/>
                    <a:pt x="352" y="428"/>
                    <a:pt x="3" y="716"/>
                  </a:cubicBezTo>
                  <a:cubicBezTo>
                    <a:pt x="1" y="817"/>
                    <a:pt x="5" y="916"/>
                    <a:pt x="18" y="1015"/>
                  </a:cubicBezTo>
                  <a:cubicBezTo>
                    <a:pt x="34" y="1116"/>
                    <a:pt x="53" y="1217"/>
                    <a:pt x="78" y="1316"/>
                  </a:cubicBezTo>
                  <a:lnTo>
                    <a:pt x="60" y="1276"/>
                  </a:lnTo>
                  <a:lnTo>
                    <a:pt x="60" y="1276"/>
                  </a:lnTo>
                  <a:cubicBezTo>
                    <a:pt x="62" y="1764"/>
                    <a:pt x="341" y="2229"/>
                    <a:pt x="743" y="2502"/>
                  </a:cubicBezTo>
                  <a:cubicBezTo>
                    <a:pt x="1056" y="2712"/>
                    <a:pt x="1433" y="2813"/>
                    <a:pt x="1810" y="2813"/>
                  </a:cubicBezTo>
                  <a:cubicBezTo>
                    <a:pt x="1921" y="2813"/>
                    <a:pt x="2031" y="2804"/>
                    <a:pt x="2140" y="2787"/>
                  </a:cubicBezTo>
                  <a:cubicBezTo>
                    <a:pt x="2324" y="2761"/>
                    <a:pt x="2511" y="2706"/>
                    <a:pt x="2660" y="2596"/>
                  </a:cubicBezTo>
                  <a:cubicBezTo>
                    <a:pt x="2702" y="2565"/>
                    <a:pt x="2742" y="2530"/>
                    <a:pt x="2779" y="2493"/>
                  </a:cubicBezTo>
                  <a:cubicBezTo>
                    <a:pt x="2970" y="2232"/>
                    <a:pt x="3029" y="1931"/>
                    <a:pt x="2895" y="1606"/>
                  </a:cubicBezTo>
                  <a:cubicBezTo>
                    <a:pt x="2772" y="1309"/>
                    <a:pt x="2766" y="1013"/>
                    <a:pt x="2700" y="703"/>
                  </a:cubicBezTo>
                  <a:cubicBezTo>
                    <a:pt x="2634" y="407"/>
                    <a:pt x="2482" y="202"/>
                    <a:pt x="2280" y="0"/>
                  </a:cubicBez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1"/>
            <p:cNvSpPr/>
            <p:nvPr/>
          </p:nvSpPr>
          <p:spPr>
            <a:xfrm>
              <a:off x="6551550" y="1345500"/>
              <a:ext cx="6500" cy="5075"/>
            </a:xfrm>
            <a:custGeom>
              <a:avLst/>
              <a:gdLst/>
              <a:ahLst/>
              <a:cxnLst/>
              <a:rect l="l" t="t" r="r" b="b"/>
              <a:pathLst>
                <a:path w="260" h="203" extrusionOk="0">
                  <a:moveTo>
                    <a:pt x="130" y="1"/>
                  </a:moveTo>
                  <a:cubicBezTo>
                    <a:pt x="0" y="1"/>
                    <a:pt x="0" y="203"/>
                    <a:pt x="130" y="203"/>
                  </a:cubicBezTo>
                  <a:cubicBezTo>
                    <a:pt x="260" y="203"/>
                    <a:pt x="260" y="1"/>
                    <a:pt x="130"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1"/>
            <p:cNvSpPr/>
            <p:nvPr/>
          </p:nvSpPr>
          <p:spPr>
            <a:xfrm>
              <a:off x="6570825" y="1340175"/>
              <a:ext cx="5575" cy="4375"/>
            </a:xfrm>
            <a:custGeom>
              <a:avLst/>
              <a:gdLst/>
              <a:ahLst/>
              <a:cxnLst/>
              <a:rect l="l" t="t" r="r" b="b"/>
              <a:pathLst>
                <a:path w="223" h="175" extrusionOk="0">
                  <a:moveTo>
                    <a:pt x="112" y="1"/>
                  </a:moveTo>
                  <a:cubicBezTo>
                    <a:pt x="2" y="1"/>
                    <a:pt x="0" y="174"/>
                    <a:pt x="112" y="174"/>
                  </a:cubicBezTo>
                  <a:cubicBezTo>
                    <a:pt x="222" y="174"/>
                    <a:pt x="222" y="1"/>
                    <a:pt x="112"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1"/>
            <p:cNvSpPr/>
            <p:nvPr/>
          </p:nvSpPr>
          <p:spPr>
            <a:xfrm>
              <a:off x="6563525" y="1337325"/>
              <a:ext cx="10325" cy="19950"/>
            </a:xfrm>
            <a:custGeom>
              <a:avLst/>
              <a:gdLst/>
              <a:ahLst/>
              <a:cxnLst/>
              <a:rect l="l" t="t" r="r" b="b"/>
              <a:pathLst>
                <a:path w="413" h="798" extrusionOk="0">
                  <a:moveTo>
                    <a:pt x="40" y="1"/>
                  </a:moveTo>
                  <a:cubicBezTo>
                    <a:pt x="26" y="1"/>
                    <a:pt x="13" y="8"/>
                    <a:pt x="11" y="25"/>
                  </a:cubicBezTo>
                  <a:cubicBezTo>
                    <a:pt x="0" y="112"/>
                    <a:pt x="13" y="202"/>
                    <a:pt x="44" y="286"/>
                  </a:cubicBezTo>
                  <a:cubicBezTo>
                    <a:pt x="70" y="361"/>
                    <a:pt x="121" y="424"/>
                    <a:pt x="187" y="468"/>
                  </a:cubicBezTo>
                  <a:cubicBezTo>
                    <a:pt x="224" y="490"/>
                    <a:pt x="268" y="503"/>
                    <a:pt x="301" y="530"/>
                  </a:cubicBezTo>
                  <a:cubicBezTo>
                    <a:pt x="316" y="541"/>
                    <a:pt x="334" y="556"/>
                    <a:pt x="323" y="578"/>
                  </a:cubicBezTo>
                  <a:cubicBezTo>
                    <a:pt x="312" y="596"/>
                    <a:pt x="294" y="609"/>
                    <a:pt x="277" y="620"/>
                  </a:cubicBezTo>
                  <a:cubicBezTo>
                    <a:pt x="209" y="675"/>
                    <a:pt x="128" y="714"/>
                    <a:pt x="62" y="773"/>
                  </a:cubicBezTo>
                  <a:cubicBezTo>
                    <a:pt x="51" y="782"/>
                    <a:pt x="59" y="798"/>
                    <a:pt x="73" y="798"/>
                  </a:cubicBezTo>
                  <a:cubicBezTo>
                    <a:pt x="163" y="791"/>
                    <a:pt x="250" y="734"/>
                    <a:pt x="323" y="681"/>
                  </a:cubicBezTo>
                  <a:cubicBezTo>
                    <a:pt x="358" y="655"/>
                    <a:pt x="400" y="628"/>
                    <a:pt x="409" y="582"/>
                  </a:cubicBezTo>
                  <a:cubicBezTo>
                    <a:pt x="413" y="541"/>
                    <a:pt x="398" y="501"/>
                    <a:pt x="365" y="475"/>
                  </a:cubicBezTo>
                  <a:cubicBezTo>
                    <a:pt x="332" y="442"/>
                    <a:pt x="286" y="426"/>
                    <a:pt x="246" y="407"/>
                  </a:cubicBezTo>
                  <a:cubicBezTo>
                    <a:pt x="207" y="385"/>
                    <a:pt x="176" y="354"/>
                    <a:pt x="152" y="317"/>
                  </a:cubicBezTo>
                  <a:cubicBezTo>
                    <a:pt x="130" y="277"/>
                    <a:pt x="112" y="233"/>
                    <a:pt x="106" y="187"/>
                  </a:cubicBezTo>
                  <a:cubicBezTo>
                    <a:pt x="92" y="132"/>
                    <a:pt x="92" y="77"/>
                    <a:pt x="77" y="25"/>
                  </a:cubicBezTo>
                  <a:cubicBezTo>
                    <a:pt x="72" y="10"/>
                    <a:pt x="56" y="1"/>
                    <a:pt x="40"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1"/>
            <p:cNvSpPr/>
            <p:nvPr/>
          </p:nvSpPr>
          <p:spPr>
            <a:xfrm>
              <a:off x="6542675" y="1335450"/>
              <a:ext cx="11750" cy="7900"/>
            </a:xfrm>
            <a:custGeom>
              <a:avLst/>
              <a:gdLst/>
              <a:ahLst/>
              <a:cxnLst/>
              <a:rect l="l" t="t" r="r" b="b"/>
              <a:pathLst>
                <a:path w="470" h="316" extrusionOk="0">
                  <a:moveTo>
                    <a:pt x="358" y="1"/>
                  </a:moveTo>
                  <a:cubicBezTo>
                    <a:pt x="293" y="1"/>
                    <a:pt x="227" y="24"/>
                    <a:pt x="171" y="53"/>
                  </a:cubicBezTo>
                  <a:cubicBezTo>
                    <a:pt x="134" y="73"/>
                    <a:pt x="101" y="100"/>
                    <a:pt x="70" y="130"/>
                  </a:cubicBezTo>
                  <a:cubicBezTo>
                    <a:pt x="54" y="148"/>
                    <a:pt x="39" y="165"/>
                    <a:pt x="28" y="185"/>
                  </a:cubicBezTo>
                  <a:cubicBezTo>
                    <a:pt x="24" y="192"/>
                    <a:pt x="19" y="201"/>
                    <a:pt x="15" y="209"/>
                  </a:cubicBezTo>
                  <a:cubicBezTo>
                    <a:pt x="9" y="220"/>
                    <a:pt x="6" y="232"/>
                    <a:pt x="7" y="244"/>
                  </a:cubicBezTo>
                  <a:lnTo>
                    <a:pt x="7" y="244"/>
                  </a:lnTo>
                  <a:cubicBezTo>
                    <a:pt x="0" y="265"/>
                    <a:pt x="4" y="289"/>
                    <a:pt x="17" y="306"/>
                  </a:cubicBezTo>
                  <a:lnTo>
                    <a:pt x="11" y="295"/>
                  </a:lnTo>
                  <a:lnTo>
                    <a:pt x="13" y="297"/>
                  </a:lnTo>
                  <a:cubicBezTo>
                    <a:pt x="16" y="308"/>
                    <a:pt x="26" y="316"/>
                    <a:pt x="37" y="316"/>
                  </a:cubicBezTo>
                  <a:cubicBezTo>
                    <a:pt x="39" y="316"/>
                    <a:pt x="41" y="316"/>
                    <a:pt x="44" y="315"/>
                  </a:cubicBezTo>
                  <a:cubicBezTo>
                    <a:pt x="57" y="310"/>
                    <a:pt x="65" y="313"/>
                    <a:pt x="76" y="302"/>
                  </a:cubicBezTo>
                  <a:lnTo>
                    <a:pt x="84" y="295"/>
                  </a:lnTo>
                  <a:lnTo>
                    <a:pt x="84" y="295"/>
                  </a:lnTo>
                  <a:cubicBezTo>
                    <a:pt x="115" y="283"/>
                    <a:pt x="137" y="248"/>
                    <a:pt x="160" y="225"/>
                  </a:cubicBezTo>
                  <a:cubicBezTo>
                    <a:pt x="166" y="218"/>
                    <a:pt x="173" y="212"/>
                    <a:pt x="182" y="207"/>
                  </a:cubicBezTo>
                  <a:cubicBezTo>
                    <a:pt x="182" y="207"/>
                    <a:pt x="191" y="200"/>
                    <a:pt x="189" y="200"/>
                  </a:cubicBezTo>
                  <a:lnTo>
                    <a:pt x="189" y="200"/>
                  </a:lnTo>
                  <a:cubicBezTo>
                    <a:pt x="189" y="200"/>
                    <a:pt x="188" y="200"/>
                    <a:pt x="186" y="201"/>
                  </a:cubicBezTo>
                  <a:lnTo>
                    <a:pt x="186" y="201"/>
                  </a:lnTo>
                  <a:cubicBezTo>
                    <a:pt x="189" y="199"/>
                    <a:pt x="193" y="196"/>
                    <a:pt x="193" y="196"/>
                  </a:cubicBezTo>
                  <a:cubicBezTo>
                    <a:pt x="193" y="196"/>
                    <a:pt x="206" y="187"/>
                    <a:pt x="206" y="187"/>
                  </a:cubicBezTo>
                  <a:lnTo>
                    <a:pt x="206" y="187"/>
                  </a:lnTo>
                  <a:cubicBezTo>
                    <a:pt x="206" y="187"/>
                    <a:pt x="205" y="188"/>
                    <a:pt x="202" y="190"/>
                  </a:cubicBezTo>
                  <a:lnTo>
                    <a:pt x="213" y="181"/>
                  </a:lnTo>
                  <a:cubicBezTo>
                    <a:pt x="221" y="176"/>
                    <a:pt x="228" y="170"/>
                    <a:pt x="237" y="165"/>
                  </a:cubicBezTo>
                  <a:cubicBezTo>
                    <a:pt x="252" y="157"/>
                    <a:pt x="268" y="148"/>
                    <a:pt x="283" y="141"/>
                  </a:cubicBezTo>
                  <a:cubicBezTo>
                    <a:pt x="285" y="140"/>
                    <a:pt x="287" y="140"/>
                    <a:pt x="287" y="140"/>
                  </a:cubicBezTo>
                  <a:lnTo>
                    <a:pt x="287" y="140"/>
                  </a:lnTo>
                  <a:cubicBezTo>
                    <a:pt x="287" y="140"/>
                    <a:pt x="286" y="140"/>
                    <a:pt x="283" y="141"/>
                  </a:cubicBezTo>
                  <a:lnTo>
                    <a:pt x="296" y="137"/>
                  </a:lnTo>
                  <a:lnTo>
                    <a:pt x="322" y="128"/>
                  </a:lnTo>
                  <a:cubicBezTo>
                    <a:pt x="355" y="115"/>
                    <a:pt x="390" y="108"/>
                    <a:pt x="423" y="100"/>
                  </a:cubicBezTo>
                  <a:cubicBezTo>
                    <a:pt x="470" y="86"/>
                    <a:pt x="470" y="23"/>
                    <a:pt x="423" y="7"/>
                  </a:cubicBezTo>
                  <a:lnTo>
                    <a:pt x="423" y="9"/>
                  </a:lnTo>
                  <a:cubicBezTo>
                    <a:pt x="402" y="3"/>
                    <a:pt x="380" y="1"/>
                    <a:pt x="358"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1"/>
            <p:cNvSpPr/>
            <p:nvPr/>
          </p:nvSpPr>
          <p:spPr>
            <a:xfrm>
              <a:off x="6567625" y="1328500"/>
              <a:ext cx="7675" cy="4875"/>
            </a:xfrm>
            <a:custGeom>
              <a:avLst/>
              <a:gdLst/>
              <a:ahLst/>
              <a:cxnLst/>
              <a:rect l="l" t="t" r="r" b="b"/>
              <a:pathLst>
                <a:path w="307" h="195" extrusionOk="0">
                  <a:moveTo>
                    <a:pt x="146" y="152"/>
                  </a:moveTo>
                  <a:lnTo>
                    <a:pt x="137" y="156"/>
                  </a:lnTo>
                  <a:cubicBezTo>
                    <a:pt x="140" y="154"/>
                    <a:pt x="143" y="153"/>
                    <a:pt x="146" y="152"/>
                  </a:cubicBezTo>
                  <a:close/>
                  <a:moveTo>
                    <a:pt x="220" y="1"/>
                  </a:moveTo>
                  <a:cubicBezTo>
                    <a:pt x="206" y="1"/>
                    <a:pt x="192" y="3"/>
                    <a:pt x="179" y="4"/>
                  </a:cubicBezTo>
                  <a:cubicBezTo>
                    <a:pt x="155" y="9"/>
                    <a:pt x="130" y="17"/>
                    <a:pt x="108" y="26"/>
                  </a:cubicBezTo>
                  <a:cubicBezTo>
                    <a:pt x="86" y="37"/>
                    <a:pt x="67" y="52"/>
                    <a:pt x="49" y="68"/>
                  </a:cubicBezTo>
                  <a:cubicBezTo>
                    <a:pt x="49" y="68"/>
                    <a:pt x="47" y="70"/>
                    <a:pt x="45" y="72"/>
                  </a:cubicBezTo>
                  <a:cubicBezTo>
                    <a:pt x="39" y="80"/>
                    <a:pt x="35" y="87"/>
                    <a:pt x="31" y="95"/>
                  </a:cubicBezTo>
                  <a:lnTo>
                    <a:pt x="31" y="95"/>
                  </a:lnTo>
                  <a:cubicBezTo>
                    <a:pt x="32" y="93"/>
                    <a:pt x="32" y="92"/>
                    <a:pt x="32" y="92"/>
                  </a:cubicBezTo>
                  <a:lnTo>
                    <a:pt x="32" y="92"/>
                  </a:lnTo>
                  <a:cubicBezTo>
                    <a:pt x="31" y="92"/>
                    <a:pt x="31" y="93"/>
                    <a:pt x="29" y="94"/>
                  </a:cubicBezTo>
                  <a:cubicBezTo>
                    <a:pt x="27" y="96"/>
                    <a:pt x="27" y="99"/>
                    <a:pt x="25" y="99"/>
                  </a:cubicBezTo>
                  <a:cubicBezTo>
                    <a:pt x="21" y="107"/>
                    <a:pt x="16" y="118"/>
                    <a:pt x="12" y="127"/>
                  </a:cubicBezTo>
                  <a:cubicBezTo>
                    <a:pt x="1" y="145"/>
                    <a:pt x="5" y="167"/>
                    <a:pt x="18" y="182"/>
                  </a:cubicBezTo>
                  <a:cubicBezTo>
                    <a:pt x="28" y="190"/>
                    <a:pt x="40" y="195"/>
                    <a:pt x="51" y="195"/>
                  </a:cubicBezTo>
                  <a:cubicBezTo>
                    <a:pt x="59" y="195"/>
                    <a:pt x="66" y="193"/>
                    <a:pt x="73" y="189"/>
                  </a:cubicBezTo>
                  <a:cubicBezTo>
                    <a:pt x="80" y="184"/>
                    <a:pt x="86" y="180"/>
                    <a:pt x="93" y="178"/>
                  </a:cubicBezTo>
                  <a:lnTo>
                    <a:pt x="102" y="173"/>
                  </a:lnTo>
                  <a:cubicBezTo>
                    <a:pt x="103" y="173"/>
                    <a:pt x="104" y="172"/>
                    <a:pt x="105" y="172"/>
                  </a:cubicBezTo>
                  <a:lnTo>
                    <a:pt x="105" y="172"/>
                  </a:lnTo>
                  <a:cubicBezTo>
                    <a:pt x="121" y="167"/>
                    <a:pt x="137" y="159"/>
                    <a:pt x="151" y="150"/>
                  </a:cubicBezTo>
                  <a:lnTo>
                    <a:pt x="151" y="150"/>
                  </a:lnTo>
                  <a:cubicBezTo>
                    <a:pt x="169" y="143"/>
                    <a:pt x="187" y="139"/>
                    <a:pt x="205" y="135"/>
                  </a:cubicBezTo>
                  <a:lnTo>
                    <a:pt x="205" y="135"/>
                  </a:lnTo>
                  <a:cubicBezTo>
                    <a:pt x="227" y="134"/>
                    <a:pt x="254" y="134"/>
                    <a:pt x="273" y="121"/>
                  </a:cubicBezTo>
                  <a:cubicBezTo>
                    <a:pt x="291" y="112"/>
                    <a:pt x="302" y="94"/>
                    <a:pt x="304" y="77"/>
                  </a:cubicBezTo>
                  <a:cubicBezTo>
                    <a:pt x="306" y="57"/>
                    <a:pt x="300" y="37"/>
                    <a:pt x="286" y="24"/>
                  </a:cubicBezTo>
                  <a:cubicBezTo>
                    <a:pt x="267" y="6"/>
                    <a:pt x="244" y="1"/>
                    <a:pt x="220"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1"/>
            <p:cNvSpPr/>
            <p:nvPr/>
          </p:nvSpPr>
          <p:spPr>
            <a:xfrm>
              <a:off x="6502075" y="1304475"/>
              <a:ext cx="67550" cy="70750"/>
            </a:xfrm>
            <a:custGeom>
              <a:avLst/>
              <a:gdLst/>
              <a:ahLst/>
              <a:cxnLst/>
              <a:rect l="l" t="t" r="r" b="b"/>
              <a:pathLst>
                <a:path w="2702" h="2830" extrusionOk="0">
                  <a:moveTo>
                    <a:pt x="2030" y="1"/>
                  </a:moveTo>
                  <a:cubicBezTo>
                    <a:pt x="1540" y="1"/>
                    <a:pt x="890" y="76"/>
                    <a:pt x="609" y="262"/>
                  </a:cubicBezTo>
                  <a:cubicBezTo>
                    <a:pt x="174" y="555"/>
                    <a:pt x="1" y="776"/>
                    <a:pt x="23" y="1486"/>
                  </a:cubicBezTo>
                  <a:cubicBezTo>
                    <a:pt x="47" y="2193"/>
                    <a:pt x="627" y="2582"/>
                    <a:pt x="798" y="2676"/>
                  </a:cubicBezTo>
                  <a:cubicBezTo>
                    <a:pt x="903" y="2733"/>
                    <a:pt x="1121" y="2792"/>
                    <a:pt x="1272" y="2830"/>
                  </a:cubicBezTo>
                  <a:cubicBezTo>
                    <a:pt x="1272" y="2689"/>
                    <a:pt x="1239" y="2557"/>
                    <a:pt x="1204" y="2423"/>
                  </a:cubicBezTo>
                  <a:lnTo>
                    <a:pt x="1202" y="2423"/>
                  </a:lnTo>
                  <a:cubicBezTo>
                    <a:pt x="1190" y="2424"/>
                    <a:pt x="1178" y="2425"/>
                    <a:pt x="1166" y="2425"/>
                  </a:cubicBezTo>
                  <a:cubicBezTo>
                    <a:pt x="1084" y="2425"/>
                    <a:pt x="1002" y="2405"/>
                    <a:pt x="927" y="2369"/>
                  </a:cubicBezTo>
                  <a:cubicBezTo>
                    <a:pt x="752" y="2281"/>
                    <a:pt x="655" y="2085"/>
                    <a:pt x="695" y="1892"/>
                  </a:cubicBezTo>
                  <a:cubicBezTo>
                    <a:pt x="714" y="1785"/>
                    <a:pt x="795" y="1707"/>
                    <a:pt x="892" y="1707"/>
                  </a:cubicBezTo>
                  <a:cubicBezTo>
                    <a:pt x="916" y="1707"/>
                    <a:pt x="941" y="1712"/>
                    <a:pt x="967" y="1723"/>
                  </a:cubicBezTo>
                  <a:lnTo>
                    <a:pt x="978" y="1723"/>
                  </a:lnTo>
                  <a:cubicBezTo>
                    <a:pt x="1037" y="1729"/>
                    <a:pt x="1072" y="1778"/>
                    <a:pt x="1097" y="1837"/>
                  </a:cubicBezTo>
                  <a:cubicBezTo>
                    <a:pt x="1114" y="1866"/>
                    <a:pt x="1125" y="1896"/>
                    <a:pt x="1129" y="1929"/>
                  </a:cubicBezTo>
                  <a:cubicBezTo>
                    <a:pt x="1147" y="1982"/>
                    <a:pt x="1162" y="2028"/>
                    <a:pt x="1189" y="2037"/>
                  </a:cubicBezTo>
                  <a:cubicBezTo>
                    <a:pt x="1195" y="2039"/>
                    <a:pt x="1201" y="2040"/>
                    <a:pt x="1207" y="2040"/>
                  </a:cubicBezTo>
                  <a:cubicBezTo>
                    <a:pt x="1274" y="2040"/>
                    <a:pt x="1337" y="1926"/>
                    <a:pt x="1230" y="1628"/>
                  </a:cubicBezTo>
                  <a:cubicBezTo>
                    <a:pt x="1116" y="1301"/>
                    <a:pt x="1321" y="1365"/>
                    <a:pt x="1450" y="1218"/>
                  </a:cubicBezTo>
                  <a:cubicBezTo>
                    <a:pt x="1580" y="1073"/>
                    <a:pt x="1577" y="656"/>
                    <a:pt x="1577" y="656"/>
                  </a:cubicBezTo>
                  <a:lnTo>
                    <a:pt x="1586" y="653"/>
                  </a:lnTo>
                  <a:cubicBezTo>
                    <a:pt x="1540" y="473"/>
                    <a:pt x="1817" y="388"/>
                    <a:pt x="1985" y="388"/>
                  </a:cubicBezTo>
                  <a:cubicBezTo>
                    <a:pt x="2001" y="388"/>
                    <a:pt x="2016" y="388"/>
                    <a:pt x="2030" y="390"/>
                  </a:cubicBezTo>
                  <a:cubicBezTo>
                    <a:pt x="2077" y="395"/>
                    <a:pt x="2114" y="404"/>
                    <a:pt x="2151" y="404"/>
                  </a:cubicBezTo>
                  <a:cubicBezTo>
                    <a:pt x="2187" y="404"/>
                    <a:pt x="2223" y="395"/>
                    <a:pt x="2267" y="366"/>
                  </a:cubicBezTo>
                  <a:cubicBezTo>
                    <a:pt x="2342" y="315"/>
                    <a:pt x="2383" y="243"/>
                    <a:pt x="2467" y="201"/>
                  </a:cubicBezTo>
                  <a:cubicBezTo>
                    <a:pt x="2539" y="164"/>
                    <a:pt x="2621" y="144"/>
                    <a:pt x="2702" y="142"/>
                  </a:cubicBezTo>
                  <a:cubicBezTo>
                    <a:pt x="2678" y="109"/>
                    <a:pt x="2645" y="82"/>
                    <a:pt x="2607" y="65"/>
                  </a:cubicBezTo>
                  <a:cubicBezTo>
                    <a:pt x="2526" y="24"/>
                    <a:pt x="2303" y="1"/>
                    <a:pt x="2030"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1"/>
            <p:cNvSpPr/>
            <p:nvPr/>
          </p:nvSpPr>
          <p:spPr>
            <a:xfrm>
              <a:off x="6563525" y="1357750"/>
              <a:ext cx="11325" cy="8625"/>
            </a:xfrm>
            <a:custGeom>
              <a:avLst/>
              <a:gdLst/>
              <a:ahLst/>
              <a:cxnLst/>
              <a:rect l="l" t="t" r="r" b="b"/>
              <a:pathLst>
                <a:path w="453" h="345" extrusionOk="0">
                  <a:moveTo>
                    <a:pt x="453" y="0"/>
                  </a:moveTo>
                  <a:lnTo>
                    <a:pt x="0" y="174"/>
                  </a:lnTo>
                  <a:cubicBezTo>
                    <a:pt x="0" y="174"/>
                    <a:pt x="90" y="344"/>
                    <a:pt x="218" y="344"/>
                  </a:cubicBezTo>
                  <a:cubicBezTo>
                    <a:pt x="241" y="344"/>
                    <a:pt x="265" y="338"/>
                    <a:pt x="290" y="325"/>
                  </a:cubicBezTo>
                  <a:cubicBezTo>
                    <a:pt x="453" y="240"/>
                    <a:pt x="453" y="0"/>
                    <a:pt x="4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1"/>
            <p:cNvSpPr/>
            <p:nvPr/>
          </p:nvSpPr>
          <p:spPr>
            <a:xfrm>
              <a:off x="6530300" y="1305375"/>
              <a:ext cx="50325" cy="24550"/>
            </a:xfrm>
            <a:custGeom>
              <a:avLst/>
              <a:gdLst/>
              <a:ahLst/>
              <a:cxnLst/>
              <a:rect l="l" t="t" r="r" b="b"/>
              <a:pathLst>
                <a:path w="2013" h="982" extrusionOk="0">
                  <a:moveTo>
                    <a:pt x="1300" y="1"/>
                  </a:moveTo>
                  <a:cubicBezTo>
                    <a:pt x="1119" y="1"/>
                    <a:pt x="936" y="47"/>
                    <a:pt x="763" y="106"/>
                  </a:cubicBezTo>
                  <a:cubicBezTo>
                    <a:pt x="499" y="196"/>
                    <a:pt x="244" y="312"/>
                    <a:pt x="0" y="450"/>
                  </a:cubicBezTo>
                  <a:lnTo>
                    <a:pt x="358" y="486"/>
                  </a:lnTo>
                  <a:cubicBezTo>
                    <a:pt x="369" y="589"/>
                    <a:pt x="451" y="668"/>
                    <a:pt x="528" y="734"/>
                  </a:cubicBezTo>
                  <a:cubicBezTo>
                    <a:pt x="631" y="819"/>
                    <a:pt x="741" y="901"/>
                    <a:pt x="868" y="947"/>
                  </a:cubicBezTo>
                  <a:cubicBezTo>
                    <a:pt x="930" y="968"/>
                    <a:pt x="997" y="981"/>
                    <a:pt x="1063" y="981"/>
                  </a:cubicBezTo>
                  <a:cubicBezTo>
                    <a:pt x="1130" y="981"/>
                    <a:pt x="1197" y="968"/>
                    <a:pt x="1257" y="938"/>
                  </a:cubicBezTo>
                  <a:cubicBezTo>
                    <a:pt x="1145" y="901"/>
                    <a:pt x="1019" y="848"/>
                    <a:pt x="987" y="734"/>
                  </a:cubicBezTo>
                  <a:lnTo>
                    <a:pt x="987" y="734"/>
                  </a:lnTo>
                  <a:cubicBezTo>
                    <a:pt x="1101" y="805"/>
                    <a:pt x="1231" y="841"/>
                    <a:pt x="1361" y="841"/>
                  </a:cubicBezTo>
                  <a:cubicBezTo>
                    <a:pt x="1471" y="841"/>
                    <a:pt x="1580" y="816"/>
                    <a:pt x="1681" y="764"/>
                  </a:cubicBezTo>
                  <a:cubicBezTo>
                    <a:pt x="1606" y="688"/>
                    <a:pt x="1448" y="725"/>
                    <a:pt x="1402" y="628"/>
                  </a:cubicBezTo>
                  <a:lnTo>
                    <a:pt x="1402" y="628"/>
                  </a:lnTo>
                  <a:cubicBezTo>
                    <a:pt x="1454" y="637"/>
                    <a:pt x="1507" y="641"/>
                    <a:pt x="1560" y="641"/>
                  </a:cubicBezTo>
                  <a:cubicBezTo>
                    <a:pt x="1705" y="641"/>
                    <a:pt x="1850" y="610"/>
                    <a:pt x="1981" y="547"/>
                  </a:cubicBezTo>
                  <a:cubicBezTo>
                    <a:pt x="1992" y="543"/>
                    <a:pt x="2003" y="534"/>
                    <a:pt x="2010" y="523"/>
                  </a:cubicBezTo>
                  <a:cubicBezTo>
                    <a:pt x="2012" y="514"/>
                    <a:pt x="2012" y="503"/>
                    <a:pt x="2010" y="494"/>
                  </a:cubicBezTo>
                  <a:cubicBezTo>
                    <a:pt x="1966" y="248"/>
                    <a:pt x="1735" y="68"/>
                    <a:pt x="1492" y="20"/>
                  </a:cubicBezTo>
                  <a:cubicBezTo>
                    <a:pt x="1428" y="7"/>
                    <a:pt x="1364" y="1"/>
                    <a:pt x="1300"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1"/>
            <p:cNvSpPr/>
            <p:nvPr/>
          </p:nvSpPr>
          <p:spPr>
            <a:xfrm>
              <a:off x="6539350" y="1318425"/>
              <a:ext cx="14525" cy="12275"/>
            </a:xfrm>
            <a:custGeom>
              <a:avLst/>
              <a:gdLst/>
              <a:ahLst/>
              <a:cxnLst/>
              <a:rect l="l" t="t" r="r" b="b"/>
              <a:pathLst>
                <a:path w="581" h="491" extrusionOk="0">
                  <a:moveTo>
                    <a:pt x="17" y="1"/>
                  </a:moveTo>
                  <a:cubicBezTo>
                    <a:pt x="9" y="1"/>
                    <a:pt x="0" y="7"/>
                    <a:pt x="3" y="16"/>
                  </a:cubicBezTo>
                  <a:cubicBezTo>
                    <a:pt x="38" y="144"/>
                    <a:pt x="108" y="256"/>
                    <a:pt x="205" y="341"/>
                  </a:cubicBezTo>
                  <a:cubicBezTo>
                    <a:pt x="256" y="385"/>
                    <a:pt x="310" y="420"/>
                    <a:pt x="370" y="447"/>
                  </a:cubicBezTo>
                  <a:cubicBezTo>
                    <a:pt x="427" y="475"/>
                    <a:pt x="493" y="491"/>
                    <a:pt x="559" y="491"/>
                  </a:cubicBezTo>
                  <a:cubicBezTo>
                    <a:pt x="578" y="491"/>
                    <a:pt x="581" y="462"/>
                    <a:pt x="563" y="458"/>
                  </a:cubicBezTo>
                  <a:cubicBezTo>
                    <a:pt x="534" y="447"/>
                    <a:pt x="504" y="442"/>
                    <a:pt x="477" y="434"/>
                  </a:cubicBezTo>
                  <a:cubicBezTo>
                    <a:pt x="447" y="425"/>
                    <a:pt x="418" y="414"/>
                    <a:pt x="392" y="401"/>
                  </a:cubicBezTo>
                  <a:cubicBezTo>
                    <a:pt x="337" y="376"/>
                    <a:pt x="284" y="343"/>
                    <a:pt x="238" y="306"/>
                  </a:cubicBezTo>
                  <a:cubicBezTo>
                    <a:pt x="141" y="229"/>
                    <a:pt x="69" y="126"/>
                    <a:pt x="27" y="10"/>
                  </a:cubicBezTo>
                  <a:cubicBezTo>
                    <a:pt x="26" y="4"/>
                    <a:pt x="22" y="1"/>
                    <a:pt x="17"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1"/>
            <p:cNvSpPr/>
            <p:nvPr/>
          </p:nvSpPr>
          <p:spPr>
            <a:xfrm>
              <a:off x="6230800" y="1307225"/>
              <a:ext cx="54325" cy="47350"/>
            </a:xfrm>
            <a:custGeom>
              <a:avLst/>
              <a:gdLst/>
              <a:ahLst/>
              <a:cxnLst/>
              <a:rect l="l" t="t" r="r" b="b"/>
              <a:pathLst>
                <a:path w="2173" h="1894" extrusionOk="0">
                  <a:moveTo>
                    <a:pt x="231" y="1"/>
                  </a:moveTo>
                  <a:cubicBezTo>
                    <a:pt x="231" y="1"/>
                    <a:pt x="0" y="194"/>
                    <a:pt x="841" y="914"/>
                  </a:cubicBezTo>
                  <a:cubicBezTo>
                    <a:pt x="1257" y="1303"/>
                    <a:pt x="1285" y="1488"/>
                    <a:pt x="1285" y="1488"/>
                  </a:cubicBezTo>
                  <a:lnTo>
                    <a:pt x="1951" y="1894"/>
                  </a:lnTo>
                  <a:lnTo>
                    <a:pt x="2172" y="1193"/>
                  </a:lnTo>
                  <a:lnTo>
                    <a:pt x="231" y="1"/>
                  </a:ln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1"/>
            <p:cNvSpPr/>
            <p:nvPr/>
          </p:nvSpPr>
          <p:spPr>
            <a:xfrm>
              <a:off x="6085575" y="1373000"/>
              <a:ext cx="62000" cy="31550"/>
            </a:xfrm>
            <a:custGeom>
              <a:avLst/>
              <a:gdLst/>
              <a:ahLst/>
              <a:cxnLst/>
              <a:rect l="l" t="t" r="r" b="b"/>
              <a:pathLst>
                <a:path w="2480" h="1262" extrusionOk="0">
                  <a:moveTo>
                    <a:pt x="1962" y="1"/>
                  </a:moveTo>
                  <a:lnTo>
                    <a:pt x="0" y="1158"/>
                  </a:lnTo>
                  <a:cubicBezTo>
                    <a:pt x="0" y="1158"/>
                    <a:pt x="23" y="1262"/>
                    <a:pt x="256" y="1262"/>
                  </a:cubicBezTo>
                  <a:cubicBezTo>
                    <a:pt x="416" y="1262"/>
                    <a:pt x="675" y="1213"/>
                    <a:pt x="1094" y="1048"/>
                  </a:cubicBezTo>
                  <a:cubicBezTo>
                    <a:pt x="1419" y="936"/>
                    <a:pt x="1611" y="914"/>
                    <a:pt x="1713" y="914"/>
                  </a:cubicBezTo>
                  <a:cubicBezTo>
                    <a:pt x="1780" y="914"/>
                    <a:pt x="1808" y="923"/>
                    <a:pt x="1808" y="923"/>
                  </a:cubicBezTo>
                  <a:lnTo>
                    <a:pt x="2480" y="526"/>
                  </a:lnTo>
                  <a:lnTo>
                    <a:pt x="1962" y="1"/>
                  </a:ln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1"/>
            <p:cNvSpPr/>
            <p:nvPr/>
          </p:nvSpPr>
          <p:spPr>
            <a:xfrm>
              <a:off x="6443325" y="1319975"/>
              <a:ext cx="111150" cy="147450"/>
            </a:xfrm>
            <a:custGeom>
              <a:avLst/>
              <a:gdLst/>
              <a:ahLst/>
              <a:cxnLst/>
              <a:rect l="l" t="t" r="r" b="b"/>
              <a:pathLst>
                <a:path w="4446" h="5898" extrusionOk="0">
                  <a:moveTo>
                    <a:pt x="2535" y="0"/>
                  </a:moveTo>
                  <a:cubicBezTo>
                    <a:pt x="2535" y="0"/>
                    <a:pt x="2217" y="512"/>
                    <a:pt x="2028" y="1790"/>
                  </a:cubicBezTo>
                  <a:cubicBezTo>
                    <a:pt x="1931" y="2443"/>
                    <a:pt x="1806" y="3154"/>
                    <a:pt x="1310" y="3587"/>
                  </a:cubicBezTo>
                  <a:cubicBezTo>
                    <a:pt x="1075" y="3791"/>
                    <a:pt x="778" y="3912"/>
                    <a:pt x="475" y="3982"/>
                  </a:cubicBezTo>
                  <a:cubicBezTo>
                    <a:pt x="330" y="4015"/>
                    <a:pt x="150" y="4068"/>
                    <a:pt x="128" y="4215"/>
                  </a:cubicBezTo>
                  <a:cubicBezTo>
                    <a:pt x="117" y="4305"/>
                    <a:pt x="179" y="4393"/>
                    <a:pt x="258" y="4434"/>
                  </a:cubicBezTo>
                  <a:cubicBezTo>
                    <a:pt x="322" y="4470"/>
                    <a:pt x="396" y="4480"/>
                    <a:pt x="469" y="4480"/>
                  </a:cubicBezTo>
                  <a:cubicBezTo>
                    <a:pt x="486" y="4480"/>
                    <a:pt x="502" y="4479"/>
                    <a:pt x="519" y="4478"/>
                  </a:cubicBezTo>
                  <a:cubicBezTo>
                    <a:pt x="690" y="4470"/>
                    <a:pt x="859" y="4430"/>
                    <a:pt x="1013" y="4362"/>
                  </a:cubicBezTo>
                  <a:lnTo>
                    <a:pt x="1013" y="4362"/>
                  </a:lnTo>
                  <a:cubicBezTo>
                    <a:pt x="974" y="4711"/>
                    <a:pt x="605" y="4957"/>
                    <a:pt x="251" y="4957"/>
                  </a:cubicBezTo>
                  <a:cubicBezTo>
                    <a:pt x="172" y="4957"/>
                    <a:pt x="78" y="4957"/>
                    <a:pt x="38" y="5025"/>
                  </a:cubicBezTo>
                  <a:cubicBezTo>
                    <a:pt x="1" y="5091"/>
                    <a:pt x="62" y="5188"/>
                    <a:pt x="139" y="5216"/>
                  </a:cubicBezTo>
                  <a:cubicBezTo>
                    <a:pt x="216" y="5247"/>
                    <a:pt x="299" y="5234"/>
                    <a:pt x="381" y="5245"/>
                  </a:cubicBezTo>
                  <a:cubicBezTo>
                    <a:pt x="462" y="5254"/>
                    <a:pt x="552" y="5293"/>
                    <a:pt x="570" y="5374"/>
                  </a:cubicBezTo>
                  <a:cubicBezTo>
                    <a:pt x="591" y="5467"/>
                    <a:pt x="508" y="5548"/>
                    <a:pt x="493" y="5642"/>
                  </a:cubicBezTo>
                  <a:cubicBezTo>
                    <a:pt x="471" y="5778"/>
                    <a:pt x="616" y="5895"/>
                    <a:pt x="754" y="5897"/>
                  </a:cubicBezTo>
                  <a:cubicBezTo>
                    <a:pt x="892" y="5897"/>
                    <a:pt x="1015" y="5818"/>
                    <a:pt x="1125" y="5732"/>
                  </a:cubicBezTo>
                  <a:cubicBezTo>
                    <a:pt x="1458" y="5463"/>
                    <a:pt x="1719" y="5119"/>
                    <a:pt x="1886" y="4728"/>
                  </a:cubicBezTo>
                  <a:lnTo>
                    <a:pt x="1886" y="4728"/>
                  </a:lnTo>
                  <a:cubicBezTo>
                    <a:pt x="1826" y="4899"/>
                    <a:pt x="1767" y="5070"/>
                    <a:pt x="1707" y="5240"/>
                  </a:cubicBezTo>
                  <a:cubicBezTo>
                    <a:pt x="1681" y="5317"/>
                    <a:pt x="1661" y="5423"/>
                    <a:pt x="1729" y="5471"/>
                  </a:cubicBezTo>
                  <a:cubicBezTo>
                    <a:pt x="2087" y="5190"/>
                    <a:pt x="2359" y="4814"/>
                    <a:pt x="2515" y="4388"/>
                  </a:cubicBezTo>
                  <a:cubicBezTo>
                    <a:pt x="2673" y="3956"/>
                    <a:pt x="2709" y="3479"/>
                    <a:pt x="2924" y="3071"/>
                  </a:cubicBezTo>
                  <a:cubicBezTo>
                    <a:pt x="2937" y="3042"/>
                    <a:pt x="2959" y="3018"/>
                    <a:pt x="2985" y="3005"/>
                  </a:cubicBezTo>
                  <a:cubicBezTo>
                    <a:pt x="2994" y="3003"/>
                    <a:pt x="3002" y="3002"/>
                    <a:pt x="3011" y="3002"/>
                  </a:cubicBezTo>
                  <a:cubicBezTo>
                    <a:pt x="3030" y="3002"/>
                    <a:pt x="3048" y="3006"/>
                    <a:pt x="3064" y="3014"/>
                  </a:cubicBezTo>
                  <a:cubicBezTo>
                    <a:pt x="3532" y="3183"/>
                    <a:pt x="3741" y="3734"/>
                    <a:pt x="4145" y="4026"/>
                  </a:cubicBezTo>
                  <a:cubicBezTo>
                    <a:pt x="4186" y="4056"/>
                    <a:pt x="4238" y="4084"/>
                    <a:pt x="4288" y="4084"/>
                  </a:cubicBezTo>
                  <a:cubicBezTo>
                    <a:pt x="4304" y="4084"/>
                    <a:pt x="4320" y="4081"/>
                    <a:pt x="4336" y="4074"/>
                  </a:cubicBezTo>
                  <a:cubicBezTo>
                    <a:pt x="4397" y="4048"/>
                    <a:pt x="4417" y="3975"/>
                    <a:pt x="4424" y="3910"/>
                  </a:cubicBezTo>
                  <a:cubicBezTo>
                    <a:pt x="4446" y="3635"/>
                    <a:pt x="4281" y="3380"/>
                    <a:pt x="4090" y="3183"/>
                  </a:cubicBezTo>
                  <a:cubicBezTo>
                    <a:pt x="3569" y="2537"/>
                    <a:pt x="3741" y="1022"/>
                    <a:pt x="3741" y="1022"/>
                  </a:cubicBezTo>
                  <a:lnTo>
                    <a:pt x="2535" y="0"/>
                  </a:ln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1"/>
            <p:cNvSpPr/>
            <p:nvPr/>
          </p:nvSpPr>
          <p:spPr>
            <a:xfrm>
              <a:off x="6510800" y="1340025"/>
              <a:ext cx="32425" cy="32075"/>
            </a:xfrm>
            <a:custGeom>
              <a:avLst/>
              <a:gdLst/>
              <a:ahLst/>
              <a:cxnLst/>
              <a:rect l="l" t="t" r="r" b="b"/>
              <a:pathLst>
                <a:path w="1297" h="1283" extrusionOk="0">
                  <a:moveTo>
                    <a:pt x="649" y="1"/>
                  </a:moveTo>
                  <a:cubicBezTo>
                    <a:pt x="485" y="1"/>
                    <a:pt x="321" y="63"/>
                    <a:pt x="196" y="187"/>
                  </a:cubicBezTo>
                  <a:cubicBezTo>
                    <a:pt x="86" y="296"/>
                    <a:pt x="1" y="481"/>
                    <a:pt x="7" y="641"/>
                  </a:cubicBezTo>
                  <a:cubicBezTo>
                    <a:pt x="16" y="806"/>
                    <a:pt x="69" y="979"/>
                    <a:pt x="196" y="1094"/>
                  </a:cubicBezTo>
                  <a:cubicBezTo>
                    <a:pt x="317" y="1212"/>
                    <a:pt x="480" y="1278"/>
                    <a:pt x="649" y="1283"/>
                  </a:cubicBezTo>
                  <a:cubicBezTo>
                    <a:pt x="818" y="1280"/>
                    <a:pt x="980" y="1212"/>
                    <a:pt x="1101" y="1094"/>
                  </a:cubicBezTo>
                  <a:cubicBezTo>
                    <a:pt x="1211" y="984"/>
                    <a:pt x="1297" y="799"/>
                    <a:pt x="1290" y="641"/>
                  </a:cubicBezTo>
                  <a:cubicBezTo>
                    <a:pt x="1281" y="477"/>
                    <a:pt x="1228" y="303"/>
                    <a:pt x="1101" y="187"/>
                  </a:cubicBezTo>
                  <a:cubicBezTo>
                    <a:pt x="976" y="63"/>
                    <a:pt x="812" y="1"/>
                    <a:pt x="649" y="1"/>
                  </a:cubicBezTo>
                  <a:close/>
                </a:path>
              </a:pathLst>
            </a:custGeom>
            <a:solidFill>
              <a:srgbClr val="F46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1"/>
            <p:cNvSpPr/>
            <p:nvPr/>
          </p:nvSpPr>
          <p:spPr>
            <a:xfrm>
              <a:off x="6518450" y="1299450"/>
              <a:ext cx="35275" cy="58700"/>
            </a:xfrm>
            <a:custGeom>
              <a:avLst/>
              <a:gdLst/>
              <a:ahLst/>
              <a:cxnLst/>
              <a:rect l="l" t="t" r="r" b="b"/>
              <a:pathLst>
                <a:path w="1411" h="2348" extrusionOk="0">
                  <a:moveTo>
                    <a:pt x="1193" y="0"/>
                  </a:moveTo>
                  <a:cubicBezTo>
                    <a:pt x="1091" y="0"/>
                    <a:pt x="972" y="30"/>
                    <a:pt x="900" y="46"/>
                  </a:cubicBezTo>
                  <a:cubicBezTo>
                    <a:pt x="738" y="79"/>
                    <a:pt x="580" y="127"/>
                    <a:pt x="426" y="191"/>
                  </a:cubicBezTo>
                  <a:cubicBezTo>
                    <a:pt x="319" y="237"/>
                    <a:pt x="154" y="283"/>
                    <a:pt x="77" y="378"/>
                  </a:cubicBezTo>
                  <a:cubicBezTo>
                    <a:pt x="0" y="470"/>
                    <a:pt x="29" y="643"/>
                    <a:pt x="33" y="756"/>
                  </a:cubicBezTo>
                  <a:cubicBezTo>
                    <a:pt x="37" y="927"/>
                    <a:pt x="48" y="1098"/>
                    <a:pt x="64" y="1269"/>
                  </a:cubicBezTo>
                  <a:cubicBezTo>
                    <a:pt x="99" y="1612"/>
                    <a:pt x="141" y="1972"/>
                    <a:pt x="253" y="2299"/>
                  </a:cubicBezTo>
                  <a:cubicBezTo>
                    <a:pt x="262" y="2333"/>
                    <a:pt x="288" y="2347"/>
                    <a:pt x="314" y="2347"/>
                  </a:cubicBezTo>
                  <a:cubicBezTo>
                    <a:pt x="353" y="2347"/>
                    <a:pt x="393" y="2314"/>
                    <a:pt x="380" y="2264"/>
                  </a:cubicBezTo>
                  <a:cubicBezTo>
                    <a:pt x="343" y="2018"/>
                    <a:pt x="283" y="1772"/>
                    <a:pt x="246" y="1526"/>
                  </a:cubicBezTo>
                  <a:cubicBezTo>
                    <a:pt x="209" y="1263"/>
                    <a:pt x="185" y="999"/>
                    <a:pt x="176" y="736"/>
                  </a:cubicBezTo>
                  <a:cubicBezTo>
                    <a:pt x="174" y="679"/>
                    <a:pt x="174" y="619"/>
                    <a:pt x="171" y="562"/>
                  </a:cubicBezTo>
                  <a:cubicBezTo>
                    <a:pt x="171" y="485"/>
                    <a:pt x="196" y="448"/>
                    <a:pt x="261" y="415"/>
                  </a:cubicBezTo>
                  <a:cubicBezTo>
                    <a:pt x="373" y="356"/>
                    <a:pt x="490" y="305"/>
                    <a:pt x="611" y="261"/>
                  </a:cubicBezTo>
                  <a:cubicBezTo>
                    <a:pt x="716" y="224"/>
                    <a:pt x="821" y="182"/>
                    <a:pt x="929" y="152"/>
                  </a:cubicBezTo>
                  <a:cubicBezTo>
                    <a:pt x="959" y="144"/>
                    <a:pt x="1112" y="104"/>
                    <a:pt x="1219" y="104"/>
                  </a:cubicBezTo>
                  <a:cubicBezTo>
                    <a:pt x="1293" y="104"/>
                    <a:pt x="1346" y="123"/>
                    <a:pt x="1324" y="182"/>
                  </a:cubicBezTo>
                  <a:cubicBezTo>
                    <a:pt x="1316" y="203"/>
                    <a:pt x="1335" y="217"/>
                    <a:pt x="1354" y="217"/>
                  </a:cubicBezTo>
                  <a:cubicBezTo>
                    <a:pt x="1365" y="217"/>
                    <a:pt x="1376" y="211"/>
                    <a:pt x="1379" y="198"/>
                  </a:cubicBezTo>
                  <a:cubicBezTo>
                    <a:pt x="1410" y="42"/>
                    <a:pt x="1313" y="0"/>
                    <a:pt x="1193" y="0"/>
                  </a:cubicBezTo>
                  <a:close/>
                </a:path>
              </a:pathLst>
            </a:custGeom>
            <a:solidFill>
              <a:srgbClr val="89BD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1"/>
            <p:cNvSpPr/>
            <p:nvPr/>
          </p:nvSpPr>
          <p:spPr>
            <a:xfrm>
              <a:off x="6523325" y="1367875"/>
              <a:ext cx="87050" cy="90350"/>
            </a:xfrm>
            <a:custGeom>
              <a:avLst/>
              <a:gdLst/>
              <a:ahLst/>
              <a:cxnLst/>
              <a:rect l="l" t="t" r="r" b="b"/>
              <a:pathLst>
                <a:path w="3482" h="3614" extrusionOk="0">
                  <a:moveTo>
                    <a:pt x="132" y="1"/>
                  </a:moveTo>
                  <a:cubicBezTo>
                    <a:pt x="106" y="1"/>
                    <a:pt x="79" y="15"/>
                    <a:pt x="73" y="43"/>
                  </a:cubicBezTo>
                  <a:cubicBezTo>
                    <a:pt x="1" y="395"/>
                    <a:pt x="273" y="751"/>
                    <a:pt x="514" y="972"/>
                  </a:cubicBezTo>
                  <a:cubicBezTo>
                    <a:pt x="767" y="1201"/>
                    <a:pt x="1088" y="1357"/>
                    <a:pt x="1399" y="1486"/>
                  </a:cubicBezTo>
                  <a:cubicBezTo>
                    <a:pt x="1746" y="1627"/>
                    <a:pt x="2107" y="1715"/>
                    <a:pt x="2465" y="1818"/>
                  </a:cubicBezTo>
                  <a:cubicBezTo>
                    <a:pt x="2719" y="1893"/>
                    <a:pt x="2853" y="2042"/>
                    <a:pt x="2853" y="2312"/>
                  </a:cubicBezTo>
                  <a:cubicBezTo>
                    <a:pt x="2853" y="2503"/>
                    <a:pt x="2794" y="2692"/>
                    <a:pt x="2787" y="2883"/>
                  </a:cubicBezTo>
                  <a:cubicBezTo>
                    <a:pt x="2772" y="3300"/>
                    <a:pt x="3097" y="3498"/>
                    <a:pt x="3453" y="3612"/>
                  </a:cubicBezTo>
                  <a:cubicBezTo>
                    <a:pt x="3455" y="3613"/>
                    <a:pt x="3456" y="3613"/>
                    <a:pt x="3458" y="3613"/>
                  </a:cubicBezTo>
                  <a:cubicBezTo>
                    <a:pt x="3473" y="3613"/>
                    <a:pt x="3482" y="3589"/>
                    <a:pt x="3466" y="3584"/>
                  </a:cubicBezTo>
                  <a:cubicBezTo>
                    <a:pt x="3246" y="3478"/>
                    <a:pt x="2990" y="3373"/>
                    <a:pt x="2906" y="3122"/>
                  </a:cubicBezTo>
                  <a:cubicBezTo>
                    <a:pt x="2829" y="2890"/>
                    <a:pt x="2921" y="2648"/>
                    <a:pt x="2943" y="2411"/>
                  </a:cubicBezTo>
                  <a:cubicBezTo>
                    <a:pt x="2959" y="2235"/>
                    <a:pt x="2943" y="2040"/>
                    <a:pt x="2823" y="1901"/>
                  </a:cubicBezTo>
                  <a:cubicBezTo>
                    <a:pt x="2684" y="1745"/>
                    <a:pt x="2454" y="1712"/>
                    <a:pt x="2263" y="1660"/>
                  </a:cubicBezTo>
                  <a:cubicBezTo>
                    <a:pt x="1834" y="1541"/>
                    <a:pt x="1382" y="1427"/>
                    <a:pt x="1000" y="1194"/>
                  </a:cubicBezTo>
                  <a:cubicBezTo>
                    <a:pt x="809" y="1078"/>
                    <a:pt x="635" y="931"/>
                    <a:pt x="490" y="762"/>
                  </a:cubicBezTo>
                  <a:cubicBezTo>
                    <a:pt x="304" y="544"/>
                    <a:pt x="231" y="322"/>
                    <a:pt x="187" y="43"/>
                  </a:cubicBezTo>
                  <a:cubicBezTo>
                    <a:pt x="183" y="14"/>
                    <a:pt x="158" y="1"/>
                    <a:pt x="132" y="1"/>
                  </a:cubicBezTo>
                  <a:close/>
                </a:path>
              </a:pathLst>
            </a:custGeom>
            <a:solidFill>
              <a:srgbClr val="89BD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1"/>
            <p:cNvSpPr/>
            <p:nvPr/>
          </p:nvSpPr>
          <p:spPr>
            <a:xfrm>
              <a:off x="6575375" y="1369875"/>
              <a:ext cx="42900" cy="88725"/>
            </a:xfrm>
            <a:custGeom>
              <a:avLst/>
              <a:gdLst/>
              <a:ahLst/>
              <a:cxnLst/>
              <a:rect l="l" t="t" r="r" b="b"/>
              <a:pathLst>
                <a:path w="1716" h="3549" extrusionOk="0">
                  <a:moveTo>
                    <a:pt x="98" y="0"/>
                  </a:moveTo>
                  <a:cubicBezTo>
                    <a:pt x="88" y="0"/>
                    <a:pt x="77" y="6"/>
                    <a:pt x="73" y="18"/>
                  </a:cubicBezTo>
                  <a:lnTo>
                    <a:pt x="73" y="16"/>
                  </a:lnTo>
                  <a:lnTo>
                    <a:pt x="73" y="16"/>
                  </a:lnTo>
                  <a:cubicBezTo>
                    <a:pt x="1" y="348"/>
                    <a:pt x="440" y="543"/>
                    <a:pt x="659" y="684"/>
                  </a:cubicBezTo>
                  <a:cubicBezTo>
                    <a:pt x="866" y="815"/>
                    <a:pt x="1033" y="989"/>
                    <a:pt x="973" y="1253"/>
                  </a:cubicBezTo>
                  <a:cubicBezTo>
                    <a:pt x="932" y="1441"/>
                    <a:pt x="844" y="1613"/>
                    <a:pt x="919" y="1806"/>
                  </a:cubicBezTo>
                  <a:cubicBezTo>
                    <a:pt x="1048" y="2146"/>
                    <a:pt x="1716" y="2414"/>
                    <a:pt x="1542" y="2832"/>
                  </a:cubicBezTo>
                  <a:cubicBezTo>
                    <a:pt x="1476" y="2987"/>
                    <a:pt x="1312" y="3088"/>
                    <a:pt x="1296" y="3269"/>
                  </a:cubicBezTo>
                  <a:cubicBezTo>
                    <a:pt x="1285" y="3381"/>
                    <a:pt x="1334" y="3506"/>
                    <a:pt x="1446" y="3545"/>
                  </a:cubicBezTo>
                  <a:cubicBezTo>
                    <a:pt x="1451" y="3547"/>
                    <a:pt x="1455" y="3548"/>
                    <a:pt x="1460" y="3548"/>
                  </a:cubicBezTo>
                  <a:cubicBezTo>
                    <a:pt x="1501" y="3548"/>
                    <a:pt x="1517" y="3476"/>
                    <a:pt x="1468" y="3462"/>
                  </a:cubicBezTo>
                  <a:cubicBezTo>
                    <a:pt x="1213" y="3396"/>
                    <a:pt x="1465" y="3080"/>
                    <a:pt x="1536" y="2968"/>
                  </a:cubicBezTo>
                  <a:cubicBezTo>
                    <a:pt x="1615" y="2838"/>
                    <a:pt x="1643" y="2702"/>
                    <a:pt x="1595" y="2557"/>
                  </a:cubicBezTo>
                  <a:cubicBezTo>
                    <a:pt x="1479" y="2206"/>
                    <a:pt x="998" y="2045"/>
                    <a:pt x="973" y="1665"/>
                  </a:cubicBezTo>
                  <a:cubicBezTo>
                    <a:pt x="958" y="1468"/>
                    <a:pt x="1088" y="1288"/>
                    <a:pt x="1068" y="1088"/>
                  </a:cubicBezTo>
                  <a:cubicBezTo>
                    <a:pt x="1055" y="949"/>
                    <a:pt x="973" y="831"/>
                    <a:pt x="872" y="739"/>
                  </a:cubicBezTo>
                  <a:cubicBezTo>
                    <a:pt x="749" y="629"/>
                    <a:pt x="600" y="559"/>
                    <a:pt x="464" y="468"/>
                  </a:cubicBezTo>
                  <a:cubicBezTo>
                    <a:pt x="284" y="350"/>
                    <a:pt x="183" y="225"/>
                    <a:pt x="123" y="18"/>
                  </a:cubicBezTo>
                  <a:cubicBezTo>
                    <a:pt x="119" y="6"/>
                    <a:pt x="109" y="0"/>
                    <a:pt x="98" y="0"/>
                  </a:cubicBezTo>
                  <a:close/>
                </a:path>
              </a:pathLst>
            </a:custGeom>
            <a:solidFill>
              <a:srgbClr val="89BD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1"/>
            <p:cNvSpPr/>
            <p:nvPr/>
          </p:nvSpPr>
          <p:spPr>
            <a:xfrm>
              <a:off x="6606825" y="1455200"/>
              <a:ext cx="9050" cy="5900"/>
            </a:xfrm>
            <a:custGeom>
              <a:avLst/>
              <a:gdLst/>
              <a:ahLst/>
              <a:cxnLst/>
              <a:rect l="l" t="t" r="r" b="b"/>
              <a:pathLst>
                <a:path w="362" h="236" extrusionOk="0">
                  <a:moveTo>
                    <a:pt x="278" y="1"/>
                  </a:moveTo>
                  <a:cubicBezTo>
                    <a:pt x="251" y="3"/>
                    <a:pt x="225" y="9"/>
                    <a:pt x="201" y="18"/>
                  </a:cubicBezTo>
                  <a:cubicBezTo>
                    <a:pt x="174" y="27"/>
                    <a:pt x="150" y="38"/>
                    <a:pt x="126" y="49"/>
                  </a:cubicBezTo>
                  <a:cubicBezTo>
                    <a:pt x="106" y="60"/>
                    <a:pt x="89" y="71"/>
                    <a:pt x="73" y="84"/>
                  </a:cubicBezTo>
                  <a:cubicBezTo>
                    <a:pt x="47" y="99"/>
                    <a:pt x="27" y="121"/>
                    <a:pt x="12" y="148"/>
                  </a:cubicBezTo>
                  <a:cubicBezTo>
                    <a:pt x="1" y="165"/>
                    <a:pt x="1" y="187"/>
                    <a:pt x="12" y="207"/>
                  </a:cubicBezTo>
                  <a:cubicBezTo>
                    <a:pt x="23" y="225"/>
                    <a:pt x="43" y="233"/>
                    <a:pt x="62" y="233"/>
                  </a:cubicBezTo>
                  <a:lnTo>
                    <a:pt x="62" y="236"/>
                  </a:lnTo>
                  <a:cubicBezTo>
                    <a:pt x="88" y="234"/>
                    <a:pt x="112" y="227"/>
                    <a:pt x="136" y="216"/>
                  </a:cubicBezTo>
                  <a:lnTo>
                    <a:pt x="136" y="216"/>
                  </a:lnTo>
                  <a:lnTo>
                    <a:pt x="133" y="218"/>
                  </a:lnTo>
                  <a:cubicBezTo>
                    <a:pt x="159" y="205"/>
                    <a:pt x="188" y="196"/>
                    <a:pt x="216" y="185"/>
                  </a:cubicBezTo>
                  <a:cubicBezTo>
                    <a:pt x="232" y="181"/>
                    <a:pt x="245" y="176"/>
                    <a:pt x="260" y="172"/>
                  </a:cubicBezTo>
                  <a:lnTo>
                    <a:pt x="282" y="165"/>
                  </a:lnTo>
                  <a:cubicBezTo>
                    <a:pt x="295" y="163"/>
                    <a:pt x="306" y="159"/>
                    <a:pt x="319" y="152"/>
                  </a:cubicBezTo>
                  <a:cubicBezTo>
                    <a:pt x="335" y="143"/>
                    <a:pt x="346" y="130"/>
                    <a:pt x="352" y="113"/>
                  </a:cubicBezTo>
                  <a:cubicBezTo>
                    <a:pt x="359" y="97"/>
                    <a:pt x="361" y="77"/>
                    <a:pt x="357" y="60"/>
                  </a:cubicBezTo>
                  <a:cubicBezTo>
                    <a:pt x="346" y="25"/>
                    <a:pt x="315" y="1"/>
                    <a:pt x="278" y="1"/>
                  </a:cubicBezTo>
                  <a:close/>
                </a:path>
              </a:pathLst>
            </a:custGeom>
            <a:solidFill>
              <a:srgbClr val="89BD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1"/>
            <p:cNvSpPr/>
            <p:nvPr/>
          </p:nvSpPr>
          <p:spPr>
            <a:xfrm>
              <a:off x="6609150" y="1459325"/>
              <a:ext cx="26800" cy="41250"/>
            </a:xfrm>
            <a:custGeom>
              <a:avLst/>
              <a:gdLst/>
              <a:ahLst/>
              <a:cxnLst/>
              <a:rect l="l" t="t" r="r" b="b"/>
              <a:pathLst>
                <a:path w="1072" h="1650" extrusionOk="0">
                  <a:moveTo>
                    <a:pt x="75" y="0"/>
                  </a:moveTo>
                  <a:cubicBezTo>
                    <a:pt x="54" y="0"/>
                    <a:pt x="35" y="12"/>
                    <a:pt x="31" y="38"/>
                  </a:cubicBezTo>
                  <a:cubicBezTo>
                    <a:pt x="0" y="226"/>
                    <a:pt x="132" y="385"/>
                    <a:pt x="281" y="479"/>
                  </a:cubicBezTo>
                  <a:cubicBezTo>
                    <a:pt x="433" y="573"/>
                    <a:pt x="604" y="606"/>
                    <a:pt x="751" y="696"/>
                  </a:cubicBezTo>
                  <a:cubicBezTo>
                    <a:pt x="916" y="800"/>
                    <a:pt x="1002" y="986"/>
                    <a:pt x="931" y="1173"/>
                  </a:cubicBezTo>
                  <a:cubicBezTo>
                    <a:pt x="857" y="1371"/>
                    <a:pt x="622" y="1390"/>
                    <a:pt x="523" y="1562"/>
                  </a:cubicBezTo>
                  <a:cubicBezTo>
                    <a:pt x="497" y="1607"/>
                    <a:pt x="537" y="1650"/>
                    <a:pt x="577" y="1650"/>
                  </a:cubicBezTo>
                  <a:cubicBezTo>
                    <a:pt x="595" y="1650"/>
                    <a:pt x="612" y="1641"/>
                    <a:pt x="624" y="1621"/>
                  </a:cubicBezTo>
                  <a:cubicBezTo>
                    <a:pt x="674" y="1527"/>
                    <a:pt x="769" y="1483"/>
                    <a:pt x="850" y="1421"/>
                  </a:cubicBezTo>
                  <a:cubicBezTo>
                    <a:pt x="920" y="1368"/>
                    <a:pt x="975" y="1298"/>
                    <a:pt x="1008" y="1217"/>
                  </a:cubicBezTo>
                  <a:cubicBezTo>
                    <a:pt x="1072" y="1059"/>
                    <a:pt x="1059" y="863"/>
                    <a:pt x="951" y="727"/>
                  </a:cubicBezTo>
                  <a:cubicBezTo>
                    <a:pt x="843" y="591"/>
                    <a:pt x="674" y="523"/>
                    <a:pt x="521" y="450"/>
                  </a:cubicBezTo>
                  <a:cubicBezTo>
                    <a:pt x="439" y="415"/>
                    <a:pt x="363" y="371"/>
                    <a:pt x="292" y="321"/>
                  </a:cubicBezTo>
                  <a:cubicBezTo>
                    <a:pt x="198" y="246"/>
                    <a:pt x="165" y="150"/>
                    <a:pt x="130" y="38"/>
                  </a:cubicBezTo>
                  <a:cubicBezTo>
                    <a:pt x="123" y="14"/>
                    <a:pt x="98" y="0"/>
                    <a:pt x="75" y="0"/>
                  </a:cubicBezTo>
                  <a:close/>
                </a:path>
              </a:pathLst>
            </a:custGeom>
            <a:solidFill>
              <a:srgbClr val="89BD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1"/>
            <p:cNvSpPr/>
            <p:nvPr/>
          </p:nvSpPr>
          <p:spPr>
            <a:xfrm>
              <a:off x="6594150" y="1494725"/>
              <a:ext cx="39450" cy="39825"/>
            </a:xfrm>
            <a:custGeom>
              <a:avLst/>
              <a:gdLst/>
              <a:ahLst/>
              <a:cxnLst/>
              <a:rect l="l" t="t" r="r" b="b"/>
              <a:pathLst>
                <a:path w="1578" h="1593" extrusionOk="0">
                  <a:moveTo>
                    <a:pt x="888" y="0"/>
                  </a:moveTo>
                  <a:cubicBezTo>
                    <a:pt x="789" y="0"/>
                    <a:pt x="702" y="77"/>
                    <a:pt x="631" y="150"/>
                  </a:cubicBezTo>
                  <a:cubicBezTo>
                    <a:pt x="409" y="376"/>
                    <a:pt x="207" y="618"/>
                    <a:pt x="20" y="873"/>
                  </a:cubicBezTo>
                  <a:lnTo>
                    <a:pt x="1" y="1083"/>
                  </a:lnTo>
                  <a:cubicBezTo>
                    <a:pt x="271" y="1264"/>
                    <a:pt x="545" y="1433"/>
                    <a:pt x="824" y="1593"/>
                  </a:cubicBezTo>
                  <a:cubicBezTo>
                    <a:pt x="1035" y="1198"/>
                    <a:pt x="1259" y="800"/>
                    <a:pt x="1577" y="488"/>
                  </a:cubicBezTo>
                  <a:cubicBezTo>
                    <a:pt x="1417" y="324"/>
                    <a:pt x="1237" y="179"/>
                    <a:pt x="1042" y="58"/>
                  </a:cubicBezTo>
                  <a:cubicBezTo>
                    <a:pt x="1004" y="32"/>
                    <a:pt x="965" y="14"/>
                    <a:pt x="921" y="3"/>
                  </a:cubicBezTo>
                  <a:cubicBezTo>
                    <a:pt x="910" y="1"/>
                    <a:pt x="899" y="0"/>
                    <a:pt x="888"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1"/>
            <p:cNvSpPr/>
            <p:nvPr/>
          </p:nvSpPr>
          <p:spPr>
            <a:xfrm>
              <a:off x="6589825" y="1496825"/>
              <a:ext cx="30425" cy="29975"/>
            </a:xfrm>
            <a:custGeom>
              <a:avLst/>
              <a:gdLst/>
              <a:ahLst/>
              <a:cxnLst/>
              <a:rect l="l" t="t" r="r" b="b"/>
              <a:pathLst>
                <a:path w="1217" h="1199" extrusionOk="0">
                  <a:moveTo>
                    <a:pt x="707" y="0"/>
                  </a:moveTo>
                  <a:cubicBezTo>
                    <a:pt x="679" y="2"/>
                    <a:pt x="652" y="18"/>
                    <a:pt x="635" y="40"/>
                  </a:cubicBezTo>
                  <a:lnTo>
                    <a:pt x="18" y="606"/>
                  </a:lnTo>
                  <a:cubicBezTo>
                    <a:pt x="18" y="606"/>
                    <a:pt x="0" y="1019"/>
                    <a:pt x="66" y="1019"/>
                  </a:cubicBezTo>
                  <a:cubicBezTo>
                    <a:pt x="269" y="1019"/>
                    <a:pt x="455" y="881"/>
                    <a:pt x="585" y="881"/>
                  </a:cubicBezTo>
                  <a:cubicBezTo>
                    <a:pt x="621" y="881"/>
                    <a:pt x="652" y="892"/>
                    <a:pt x="679" y="918"/>
                  </a:cubicBezTo>
                  <a:cubicBezTo>
                    <a:pt x="757" y="975"/>
                    <a:pt x="766" y="1198"/>
                    <a:pt x="854" y="1198"/>
                  </a:cubicBezTo>
                  <a:cubicBezTo>
                    <a:pt x="858" y="1198"/>
                    <a:pt x="861" y="1198"/>
                    <a:pt x="865" y="1197"/>
                  </a:cubicBezTo>
                  <a:cubicBezTo>
                    <a:pt x="944" y="1043"/>
                    <a:pt x="931" y="813"/>
                    <a:pt x="646" y="703"/>
                  </a:cubicBezTo>
                  <a:lnTo>
                    <a:pt x="1217" y="387"/>
                  </a:lnTo>
                  <a:cubicBezTo>
                    <a:pt x="1081" y="248"/>
                    <a:pt x="927" y="125"/>
                    <a:pt x="762" y="22"/>
                  </a:cubicBezTo>
                  <a:cubicBezTo>
                    <a:pt x="747" y="9"/>
                    <a:pt x="727" y="2"/>
                    <a:pt x="707" y="0"/>
                  </a:cubicBez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1"/>
            <p:cNvSpPr/>
            <p:nvPr/>
          </p:nvSpPr>
          <p:spPr>
            <a:xfrm>
              <a:off x="6601075" y="1505975"/>
              <a:ext cx="17050" cy="20575"/>
            </a:xfrm>
            <a:custGeom>
              <a:avLst/>
              <a:gdLst/>
              <a:ahLst/>
              <a:cxnLst/>
              <a:rect l="l" t="t" r="r" b="b"/>
              <a:pathLst>
                <a:path w="682" h="823" extrusionOk="0">
                  <a:moveTo>
                    <a:pt x="336" y="1"/>
                  </a:moveTo>
                  <a:lnTo>
                    <a:pt x="143" y="146"/>
                  </a:lnTo>
                  <a:cubicBezTo>
                    <a:pt x="143" y="146"/>
                    <a:pt x="1" y="411"/>
                    <a:pt x="123" y="411"/>
                  </a:cubicBezTo>
                  <a:cubicBezTo>
                    <a:pt x="139" y="411"/>
                    <a:pt x="161" y="406"/>
                    <a:pt x="189" y="394"/>
                  </a:cubicBezTo>
                  <a:cubicBezTo>
                    <a:pt x="209" y="386"/>
                    <a:pt x="228" y="382"/>
                    <a:pt x="246" y="382"/>
                  </a:cubicBezTo>
                  <a:cubicBezTo>
                    <a:pt x="439" y="382"/>
                    <a:pt x="541" y="807"/>
                    <a:pt x="541" y="807"/>
                  </a:cubicBezTo>
                  <a:cubicBezTo>
                    <a:pt x="549" y="818"/>
                    <a:pt x="559" y="822"/>
                    <a:pt x="570" y="822"/>
                  </a:cubicBezTo>
                  <a:cubicBezTo>
                    <a:pt x="607" y="822"/>
                    <a:pt x="650" y="765"/>
                    <a:pt x="655" y="717"/>
                  </a:cubicBezTo>
                  <a:cubicBezTo>
                    <a:pt x="681" y="438"/>
                    <a:pt x="560" y="168"/>
                    <a:pt x="336" y="1"/>
                  </a:cubicBez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1"/>
            <p:cNvSpPr/>
            <p:nvPr/>
          </p:nvSpPr>
          <p:spPr>
            <a:xfrm>
              <a:off x="6607925" y="1504125"/>
              <a:ext cx="15175" cy="19950"/>
            </a:xfrm>
            <a:custGeom>
              <a:avLst/>
              <a:gdLst/>
              <a:ahLst/>
              <a:cxnLst/>
              <a:rect l="l" t="t" r="r" b="b"/>
              <a:pathLst>
                <a:path w="607" h="798" extrusionOk="0">
                  <a:moveTo>
                    <a:pt x="205" y="0"/>
                  </a:moveTo>
                  <a:lnTo>
                    <a:pt x="5" y="64"/>
                  </a:lnTo>
                  <a:lnTo>
                    <a:pt x="1" y="233"/>
                  </a:lnTo>
                  <a:cubicBezTo>
                    <a:pt x="1" y="233"/>
                    <a:pt x="291" y="622"/>
                    <a:pt x="326" y="736"/>
                  </a:cubicBezTo>
                  <a:cubicBezTo>
                    <a:pt x="340" y="784"/>
                    <a:pt x="360" y="798"/>
                    <a:pt x="377" y="798"/>
                  </a:cubicBezTo>
                  <a:cubicBezTo>
                    <a:pt x="403" y="798"/>
                    <a:pt x="425" y="769"/>
                    <a:pt x="425" y="769"/>
                  </a:cubicBezTo>
                  <a:cubicBezTo>
                    <a:pt x="607" y="584"/>
                    <a:pt x="596" y="246"/>
                    <a:pt x="403" y="73"/>
                  </a:cubicBezTo>
                  <a:lnTo>
                    <a:pt x="205" y="0"/>
                  </a:ln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1"/>
            <p:cNvSpPr/>
            <p:nvPr/>
          </p:nvSpPr>
          <p:spPr>
            <a:xfrm>
              <a:off x="6607000" y="1497025"/>
              <a:ext cx="23700" cy="18325"/>
            </a:xfrm>
            <a:custGeom>
              <a:avLst/>
              <a:gdLst/>
              <a:ahLst/>
              <a:cxnLst/>
              <a:rect l="l" t="t" r="r" b="b"/>
              <a:pathLst>
                <a:path w="948" h="733" extrusionOk="0">
                  <a:moveTo>
                    <a:pt x="95" y="1"/>
                  </a:moveTo>
                  <a:cubicBezTo>
                    <a:pt x="44" y="1"/>
                    <a:pt x="0" y="104"/>
                    <a:pt x="0" y="131"/>
                  </a:cubicBezTo>
                  <a:cubicBezTo>
                    <a:pt x="0" y="157"/>
                    <a:pt x="321" y="440"/>
                    <a:pt x="321" y="440"/>
                  </a:cubicBezTo>
                  <a:cubicBezTo>
                    <a:pt x="331" y="439"/>
                    <a:pt x="342" y="439"/>
                    <a:pt x="352" y="439"/>
                  </a:cubicBezTo>
                  <a:cubicBezTo>
                    <a:pt x="633" y="439"/>
                    <a:pt x="798" y="733"/>
                    <a:pt x="869" y="733"/>
                  </a:cubicBezTo>
                  <a:cubicBezTo>
                    <a:pt x="875" y="733"/>
                    <a:pt x="881" y="730"/>
                    <a:pt x="886" y="726"/>
                  </a:cubicBezTo>
                  <a:cubicBezTo>
                    <a:pt x="947" y="664"/>
                    <a:pt x="765" y="359"/>
                    <a:pt x="611" y="243"/>
                  </a:cubicBezTo>
                  <a:cubicBezTo>
                    <a:pt x="459" y="128"/>
                    <a:pt x="286" y="1"/>
                    <a:pt x="95" y="1"/>
                  </a:cubicBez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1"/>
            <p:cNvSpPr/>
            <p:nvPr/>
          </p:nvSpPr>
          <p:spPr>
            <a:xfrm>
              <a:off x="6248375" y="1337050"/>
              <a:ext cx="36750" cy="54600"/>
            </a:xfrm>
            <a:custGeom>
              <a:avLst/>
              <a:gdLst/>
              <a:ahLst/>
              <a:cxnLst/>
              <a:rect l="l" t="t" r="r" b="b"/>
              <a:pathLst>
                <a:path w="1470" h="2184" extrusionOk="0">
                  <a:moveTo>
                    <a:pt x="1469" y="0"/>
                  </a:moveTo>
                  <a:lnTo>
                    <a:pt x="481" y="57"/>
                  </a:lnTo>
                  <a:lnTo>
                    <a:pt x="0" y="1665"/>
                  </a:lnTo>
                  <a:lnTo>
                    <a:pt x="1351" y="2183"/>
                  </a:lnTo>
                  <a:lnTo>
                    <a:pt x="1469" y="0"/>
                  </a:ln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1"/>
            <p:cNvSpPr/>
            <p:nvPr/>
          </p:nvSpPr>
          <p:spPr>
            <a:xfrm>
              <a:off x="6126425" y="1373000"/>
              <a:ext cx="53175" cy="58825"/>
            </a:xfrm>
            <a:custGeom>
              <a:avLst/>
              <a:gdLst/>
              <a:ahLst/>
              <a:cxnLst/>
              <a:rect l="l" t="t" r="r" b="b"/>
              <a:pathLst>
                <a:path w="2127" h="2353" extrusionOk="0">
                  <a:moveTo>
                    <a:pt x="330" y="1"/>
                  </a:moveTo>
                  <a:lnTo>
                    <a:pt x="0" y="895"/>
                  </a:lnTo>
                  <a:lnTo>
                    <a:pt x="611" y="2353"/>
                  </a:lnTo>
                  <a:cubicBezTo>
                    <a:pt x="666" y="2316"/>
                    <a:pt x="2126" y="1483"/>
                    <a:pt x="2126" y="1483"/>
                  </a:cubicBezTo>
                  <a:lnTo>
                    <a:pt x="330" y="1"/>
                  </a:ln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1"/>
            <p:cNvSpPr/>
            <p:nvPr/>
          </p:nvSpPr>
          <p:spPr>
            <a:xfrm>
              <a:off x="6608325" y="1287200"/>
              <a:ext cx="37125" cy="33300"/>
            </a:xfrm>
            <a:custGeom>
              <a:avLst/>
              <a:gdLst/>
              <a:ahLst/>
              <a:cxnLst/>
              <a:rect l="l" t="t" r="r" b="b"/>
              <a:pathLst>
                <a:path w="1485" h="1332" extrusionOk="0">
                  <a:moveTo>
                    <a:pt x="755" y="1"/>
                  </a:moveTo>
                  <a:cubicBezTo>
                    <a:pt x="623" y="1"/>
                    <a:pt x="492" y="33"/>
                    <a:pt x="374" y="97"/>
                  </a:cubicBezTo>
                  <a:cubicBezTo>
                    <a:pt x="169" y="209"/>
                    <a:pt x="35" y="418"/>
                    <a:pt x="16" y="650"/>
                  </a:cubicBezTo>
                  <a:cubicBezTo>
                    <a:pt x="0" y="883"/>
                    <a:pt x="117" y="1105"/>
                    <a:pt x="316" y="1226"/>
                  </a:cubicBezTo>
                  <a:lnTo>
                    <a:pt x="316" y="1224"/>
                  </a:lnTo>
                  <a:lnTo>
                    <a:pt x="316" y="1224"/>
                  </a:lnTo>
                  <a:cubicBezTo>
                    <a:pt x="327" y="1232"/>
                    <a:pt x="339" y="1240"/>
                    <a:pt x="352" y="1248"/>
                  </a:cubicBezTo>
                  <a:cubicBezTo>
                    <a:pt x="448" y="1305"/>
                    <a:pt x="559" y="1331"/>
                    <a:pt x="672" y="1331"/>
                  </a:cubicBezTo>
                  <a:cubicBezTo>
                    <a:pt x="739" y="1331"/>
                    <a:pt x="806" y="1322"/>
                    <a:pt x="870" y="1305"/>
                  </a:cubicBezTo>
                  <a:cubicBezTo>
                    <a:pt x="1109" y="1241"/>
                    <a:pt x="1322" y="1065"/>
                    <a:pt x="1404" y="830"/>
                  </a:cubicBezTo>
                  <a:cubicBezTo>
                    <a:pt x="1485" y="598"/>
                    <a:pt x="1419" y="314"/>
                    <a:pt x="1228" y="158"/>
                  </a:cubicBezTo>
                  <a:cubicBezTo>
                    <a:pt x="1171" y="112"/>
                    <a:pt x="1107" y="77"/>
                    <a:pt x="1039" y="53"/>
                  </a:cubicBezTo>
                  <a:cubicBezTo>
                    <a:pt x="948" y="18"/>
                    <a:pt x="851" y="1"/>
                    <a:pt x="755" y="1"/>
                  </a:cubicBezTo>
                  <a:close/>
                </a:path>
              </a:pathLst>
            </a:custGeom>
            <a:solidFill>
              <a:srgbClr val="F46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1"/>
            <p:cNvSpPr/>
            <p:nvPr/>
          </p:nvSpPr>
          <p:spPr>
            <a:xfrm>
              <a:off x="6615225" y="1297250"/>
              <a:ext cx="8075" cy="8275"/>
            </a:xfrm>
            <a:custGeom>
              <a:avLst/>
              <a:gdLst/>
              <a:ahLst/>
              <a:cxnLst/>
              <a:rect l="l" t="t" r="r" b="b"/>
              <a:pathLst>
                <a:path w="323" h="331" extrusionOk="0">
                  <a:moveTo>
                    <a:pt x="165" y="0"/>
                  </a:moveTo>
                  <a:cubicBezTo>
                    <a:pt x="150" y="0"/>
                    <a:pt x="135" y="5"/>
                    <a:pt x="122" y="16"/>
                  </a:cubicBezTo>
                  <a:cubicBezTo>
                    <a:pt x="82" y="46"/>
                    <a:pt x="60" y="103"/>
                    <a:pt x="43" y="150"/>
                  </a:cubicBezTo>
                  <a:cubicBezTo>
                    <a:pt x="25" y="198"/>
                    <a:pt x="1" y="270"/>
                    <a:pt x="29" y="319"/>
                  </a:cubicBezTo>
                  <a:cubicBezTo>
                    <a:pt x="33" y="326"/>
                    <a:pt x="40" y="330"/>
                    <a:pt x="48" y="330"/>
                  </a:cubicBezTo>
                  <a:cubicBezTo>
                    <a:pt x="54" y="330"/>
                    <a:pt x="60" y="328"/>
                    <a:pt x="65" y="323"/>
                  </a:cubicBezTo>
                  <a:lnTo>
                    <a:pt x="65" y="325"/>
                  </a:lnTo>
                  <a:cubicBezTo>
                    <a:pt x="80" y="299"/>
                    <a:pt x="91" y="273"/>
                    <a:pt x="95" y="242"/>
                  </a:cubicBezTo>
                  <a:cubicBezTo>
                    <a:pt x="104" y="202"/>
                    <a:pt x="117" y="163"/>
                    <a:pt x="135" y="128"/>
                  </a:cubicBezTo>
                  <a:cubicBezTo>
                    <a:pt x="144" y="108"/>
                    <a:pt x="152" y="92"/>
                    <a:pt x="163" y="75"/>
                  </a:cubicBezTo>
                  <a:cubicBezTo>
                    <a:pt x="170" y="75"/>
                    <a:pt x="194" y="121"/>
                    <a:pt x="196" y="125"/>
                  </a:cubicBezTo>
                  <a:cubicBezTo>
                    <a:pt x="216" y="156"/>
                    <a:pt x="232" y="191"/>
                    <a:pt x="251" y="224"/>
                  </a:cubicBezTo>
                  <a:cubicBezTo>
                    <a:pt x="258" y="235"/>
                    <a:pt x="269" y="240"/>
                    <a:pt x="280" y="240"/>
                  </a:cubicBezTo>
                  <a:cubicBezTo>
                    <a:pt x="301" y="240"/>
                    <a:pt x="322" y="222"/>
                    <a:pt x="315" y="196"/>
                  </a:cubicBezTo>
                  <a:cubicBezTo>
                    <a:pt x="295" y="136"/>
                    <a:pt x="267" y="81"/>
                    <a:pt x="227" y="35"/>
                  </a:cubicBezTo>
                  <a:cubicBezTo>
                    <a:pt x="214" y="13"/>
                    <a:pt x="190" y="0"/>
                    <a:pt x="165"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1"/>
            <p:cNvSpPr/>
            <p:nvPr/>
          </p:nvSpPr>
          <p:spPr>
            <a:xfrm>
              <a:off x="6628150" y="1294100"/>
              <a:ext cx="7025" cy="7675"/>
            </a:xfrm>
            <a:custGeom>
              <a:avLst/>
              <a:gdLst/>
              <a:ahLst/>
              <a:cxnLst/>
              <a:rect l="l" t="t" r="r" b="b"/>
              <a:pathLst>
                <a:path w="281" h="307" extrusionOk="0">
                  <a:moveTo>
                    <a:pt x="109" y="0"/>
                  </a:moveTo>
                  <a:cubicBezTo>
                    <a:pt x="102" y="0"/>
                    <a:pt x="95" y="1"/>
                    <a:pt x="88" y="3"/>
                  </a:cubicBezTo>
                  <a:cubicBezTo>
                    <a:pt x="40" y="14"/>
                    <a:pt x="26" y="67"/>
                    <a:pt x="18" y="111"/>
                  </a:cubicBezTo>
                  <a:cubicBezTo>
                    <a:pt x="2" y="168"/>
                    <a:pt x="0" y="229"/>
                    <a:pt x="9" y="289"/>
                  </a:cubicBezTo>
                  <a:cubicBezTo>
                    <a:pt x="13" y="301"/>
                    <a:pt x="24" y="307"/>
                    <a:pt x="35" y="307"/>
                  </a:cubicBezTo>
                  <a:cubicBezTo>
                    <a:pt x="47" y="307"/>
                    <a:pt x="58" y="301"/>
                    <a:pt x="64" y="289"/>
                  </a:cubicBezTo>
                  <a:lnTo>
                    <a:pt x="66" y="289"/>
                  </a:lnTo>
                  <a:cubicBezTo>
                    <a:pt x="70" y="256"/>
                    <a:pt x="72" y="221"/>
                    <a:pt x="79" y="190"/>
                  </a:cubicBezTo>
                  <a:cubicBezTo>
                    <a:pt x="79" y="157"/>
                    <a:pt x="86" y="126"/>
                    <a:pt x="97" y="98"/>
                  </a:cubicBezTo>
                  <a:cubicBezTo>
                    <a:pt x="103" y="89"/>
                    <a:pt x="109" y="85"/>
                    <a:pt x="114" y="85"/>
                  </a:cubicBezTo>
                  <a:cubicBezTo>
                    <a:pt x="132" y="85"/>
                    <a:pt x="145" y="123"/>
                    <a:pt x="154" y="139"/>
                  </a:cubicBezTo>
                  <a:cubicBezTo>
                    <a:pt x="169" y="168"/>
                    <a:pt x="178" y="201"/>
                    <a:pt x="191" y="232"/>
                  </a:cubicBezTo>
                  <a:cubicBezTo>
                    <a:pt x="199" y="251"/>
                    <a:pt x="216" y="259"/>
                    <a:pt x="232" y="259"/>
                  </a:cubicBezTo>
                  <a:cubicBezTo>
                    <a:pt x="257" y="259"/>
                    <a:pt x="281" y="240"/>
                    <a:pt x="270" y="210"/>
                  </a:cubicBezTo>
                  <a:cubicBezTo>
                    <a:pt x="250" y="157"/>
                    <a:pt x="226" y="106"/>
                    <a:pt x="198" y="60"/>
                  </a:cubicBezTo>
                  <a:cubicBezTo>
                    <a:pt x="177" y="29"/>
                    <a:pt x="146" y="0"/>
                    <a:pt x="109"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1"/>
            <p:cNvSpPr/>
            <p:nvPr/>
          </p:nvSpPr>
          <p:spPr>
            <a:xfrm>
              <a:off x="6620550" y="1304775"/>
              <a:ext cx="13325" cy="10300"/>
            </a:xfrm>
            <a:custGeom>
              <a:avLst/>
              <a:gdLst/>
              <a:ahLst/>
              <a:cxnLst/>
              <a:rect l="l" t="t" r="r" b="b"/>
              <a:pathLst>
                <a:path w="533" h="412" extrusionOk="0">
                  <a:moveTo>
                    <a:pt x="532" y="0"/>
                  </a:moveTo>
                  <a:lnTo>
                    <a:pt x="532" y="0"/>
                  </a:lnTo>
                  <a:cubicBezTo>
                    <a:pt x="357" y="48"/>
                    <a:pt x="181" y="90"/>
                    <a:pt x="1" y="127"/>
                  </a:cubicBezTo>
                  <a:lnTo>
                    <a:pt x="23" y="138"/>
                  </a:lnTo>
                  <a:cubicBezTo>
                    <a:pt x="32" y="220"/>
                    <a:pt x="73" y="297"/>
                    <a:pt x="135" y="351"/>
                  </a:cubicBezTo>
                  <a:cubicBezTo>
                    <a:pt x="181" y="391"/>
                    <a:pt x="238" y="411"/>
                    <a:pt x="297" y="411"/>
                  </a:cubicBezTo>
                  <a:cubicBezTo>
                    <a:pt x="320" y="411"/>
                    <a:pt x="343" y="408"/>
                    <a:pt x="366" y="402"/>
                  </a:cubicBezTo>
                  <a:cubicBezTo>
                    <a:pt x="379" y="398"/>
                    <a:pt x="390" y="391"/>
                    <a:pt x="401" y="384"/>
                  </a:cubicBezTo>
                  <a:cubicBezTo>
                    <a:pt x="425" y="371"/>
                    <a:pt x="445" y="351"/>
                    <a:pt x="460" y="327"/>
                  </a:cubicBezTo>
                  <a:cubicBezTo>
                    <a:pt x="524" y="233"/>
                    <a:pt x="530" y="114"/>
                    <a:pt x="5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1"/>
            <p:cNvSpPr/>
            <p:nvPr/>
          </p:nvSpPr>
          <p:spPr>
            <a:xfrm>
              <a:off x="6645925" y="1252475"/>
              <a:ext cx="38025" cy="33025"/>
            </a:xfrm>
            <a:custGeom>
              <a:avLst/>
              <a:gdLst/>
              <a:ahLst/>
              <a:cxnLst/>
              <a:rect l="l" t="t" r="r" b="b"/>
              <a:pathLst>
                <a:path w="1521" h="1321" extrusionOk="0">
                  <a:moveTo>
                    <a:pt x="706" y="1"/>
                  </a:moveTo>
                  <a:cubicBezTo>
                    <a:pt x="699" y="1"/>
                    <a:pt x="691" y="1"/>
                    <a:pt x="684" y="1"/>
                  </a:cubicBezTo>
                  <a:cubicBezTo>
                    <a:pt x="451" y="10"/>
                    <a:pt x="238" y="135"/>
                    <a:pt x="115" y="335"/>
                  </a:cubicBezTo>
                  <a:cubicBezTo>
                    <a:pt x="1" y="528"/>
                    <a:pt x="1" y="784"/>
                    <a:pt x="119" y="974"/>
                  </a:cubicBezTo>
                  <a:lnTo>
                    <a:pt x="119" y="974"/>
                  </a:lnTo>
                  <a:cubicBezTo>
                    <a:pt x="127" y="990"/>
                    <a:pt x="136" y="1005"/>
                    <a:pt x="146" y="1020"/>
                  </a:cubicBezTo>
                  <a:cubicBezTo>
                    <a:pt x="244" y="1172"/>
                    <a:pt x="411" y="1268"/>
                    <a:pt x="585" y="1304"/>
                  </a:cubicBezTo>
                  <a:cubicBezTo>
                    <a:pt x="639" y="1315"/>
                    <a:pt x="694" y="1320"/>
                    <a:pt x="750" y="1320"/>
                  </a:cubicBezTo>
                  <a:cubicBezTo>
                    <a:pt x="943" y="1320"/>
                    <a:pt x="1136" y="1252"/>
                    <a:pt x="1274" y="1119"/>
                  </a:cubicBezTo>
                  <a:cubicBezTo>
                    <a:pt x="1452" y="946"/>
                    <a:pt x="1520" y="662"/>
                    <a:pt x="1419" y="438"/>
                  </a:cubicBezTo>
                  <a:cubicBezTo>
                    <a:pt x="1389" y="372"/>
                    <a:pt x="1347" y="311"/>
                    <a:pt x="1296" y="260"/>
                  </a:cubicBezTo>
                  <a:cubicBezTo>
                    <a:pt x="1145" y="95"/>
                    <a:pt x="931" y="1"/>
                    <a:pt x="706" y="1"/>
                  </a:cubicBezTo>
                  <a:close/>
                </a:path>
              </a:pathLst>
            </a:custGeom>
            <a:solidFill>
              <a:srgbClr val="F46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1"/>
            <p:cNvSpPr/>
            <p:nvPr/>
          </p:nvSpPr>
          <p:spPr>
            <a:xfrm>
              <a:off x="6654375" y="1259975"/>
              <a:ext cx="8100" cy="6900"/>
            </a:xfrm>
            <a:custGeom>
              <a:avLst/>
              <a:gdLst/>
              <a:ahLst/>
              <a:cxnLst/>
              <a:rect l="l" t="t" r="r" b="b"/>
              <a:pathLst>
                <a:path w="324" h="276" extrusionOk="0">
                  <a:moveTo>
                    <a:pt x="238" y="1"/>
                  </a:moveTo>
                  <a:cubicBezTo>
                    <a:pt x="233" y="1"/>
                    <a:pt x="228" y="1"/>
                    <a:pt x="223" y="2"/>
                  </a:cubicBezTo>
                  <a:cubicBezTo>
                    <a:pt x="172" y="11"/>
                    <a:pt x="128" y="53"/>
                    <a:pt x="93" y="83"/>
                  </a:cubicBezTo>
                  <a:cubicBezTo>
                    <a:pt x="58" y="116"/>
                    <a:pt x="1" y="173"/>
                    <a:pt x="3" y="228"/>
                  </a:cubicBezTo>
                  <a:cubicBezTo>
                    <a:pt x="5" y="241"/>
                    <a:pt x="16" y="251"/>
                    <a:pt x="28" y="251"/>
                  </a:cubicBezTo>
                  <a:cubicBezTo>
                    <a:pt x="30" y="251"/>
                    <a:pt x="32" y="251"/>
                    <a:pt x="34" y="250"/>
                  </a:cubicBezTo>
                  <a:cubicBezTo>
                    <a:pt x="60" y="237"/>
                    <a:pt x="82" y="215"/>
                    <a:pt x="97" y="191"/>
                  </a:cubicBezTo>
                  <a:cubicBezTo>
                    <a:pt x="124" y="160"/>
                    <a:pt x="152" y="132"/>
                    <a:pt x="185" y="105"/>
                  </a:cubicBezTo>
                  <a:cubicBezTo>
                    <a:pt x="201" y="94"/>
                    <a:pt x="216" y="81"/>
                    <a:pt x="231" y="72"/>
                  </a:cubicBezTo>
                  <a:cubicBezTo>
                    <a:pt x="238" y="92"/>
                    <a:pt x="240" y="112"/>
                    <a:pt x="240" y="132"/>
                  </a:cubicBezTo>
                  <a:cubicBezTo>
                    <a:pt x="242" y="169"/>
                    <a:pt x="240" y="206"/>
                    <a:pt x="245" y="244"/>
                  </a:cubicBezTo>
                  <a:cubicBezTo>
                    <a:pt x="247" y="265"/>
                    <a:pt x="264" y="276"/>
                    <a:pt x="281" y="276"/>
                  </a:cubicBezTo>
                  <a:cubicBezTo>
                    <a:pt x="296" y="276"/>
                    <a:pt x="311" y="267"/>
                    <a:pt x="315" y="248"/>
                  </a:cubicBezTo>
                  <a:cubicBezTo>
                    <a:pt x="324" y="187"/>
                    <a:pt x="321" y="125"/>
                    <a:pt x="308" y="66"/>
                  </a:cubicBezTo>
                  <a:cubicBezTo>
                    <a:pt x="304" y="27"/>
                    <a:pt x="273" y="1"/>
                    <a:pt x="238"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1"/>
            <p:cNvSpPr/>
            <p:nvPr/>
          </p:nvSpPr>
          <p:spPr>
            <a:xfrm>
              <a:off x="6667250" y="1262175"/>
              <a:ext cx="6975" cy="7550"/>
            </a:xfrm>
            <a:custGeom>
              <a:avLst/>
              <a:gdLst/>
              <a:ahLst/>
              <a:cxnLst/>
              <a:rect l="l" t="t" r="r" b="b"/>
              <a:pathLst>
                <a:path w="279" h="302" extrusionOk="0">
                  <a:moveTo>
                    <a:pt x="186" y="0"/>
                  </a:moveTo>
                  <a:cubicBezTo>
                    <a:pt x="146" y="0"/>
                    <a:pt x="115" y="37"/>
                    <a:pt x="92" y="68"/>
                  </a:cubicBezTo>
                  <a:cubicBezTo>
                    <a:pt x="52" y="112"/>
                    <a:pt x="24" y="165"/>
                    <a:pt x="4" y="222"/>
                  </a:cubicBezTo>
                  <a:cubicBezTo>
                    <a:pt x="1" y="242"/>
                    <a:pt x="18" y="256"/>
                    <a:pt x="34" y="256"/>
                  </a:cubicBezTo>
                  <a:cubicBezTo>
                    <a:pt x="42" y="256"/>
                    <a:pt x="49" y="254"/>
                    <a:pt x="55" y="248"/>
                  </a:cubicBezTo>
                  <a:cubicBezTo>
                    <a:pt x="74" y="219"/>
                    <a:pt x="92" y="193"/>
                    <a:pt x="110" y="165"/>
                  </a:cubicBezTo>
                  <a:cubicBezTo>
                    <a:pt x="125" y="138"/>
                    <a:pt x="145" y="114"/>
                    <a:pt x="167" y="92"/>
                  </a:cubicBezTo>
                  <a:cubicBezTo>
                    <a:pt x="173" y="88"/>
                    <a:pt x="178" y="87"/>
                    <a:pt x="182" y="87"/>
                  </a:cubicBezTo>
                  <a:cubicBezTo>
                    <a:pt x="204" y="87"/>
                    <a:pt x="200" y="133"/>
                    <a:pt x="200" y="154"/>
                  </a:cubicBezTo>
                  <a:cubicBezTo>
                    <a:pt x="200" y="187"/>
                    <a:pt x="195" y="219"/>
                    <a:pt x="191" y="255"/>
                  </a:cubicBezTo>
                  <a:cubicBezTo>
                    <a:pt x="188" y="284"/>
                    <a:pt x="214" y="302"/>
                    <a:pt x="237" y="302"/>
                  </a:cubicBezTo>
                  <a:cubicBezTo>
                    <a:pt x="254" y="302"/>
                    <a:pt x="269" y="292"/>
                    <a:pt x="272" y="270"/>
                  </a:cubicBezTo>
                  <a:cubicBezTo>
                    <a:pt x="279" y="215"/>
                    <a:pt x="279" y="158"/>
                    <a:pt x="272" y="103"/>
                  </a:cubicBezTo>
                  <a:cubicBezTo>
                    <a:pt x="268" y="59"/>
                    <a:pt x="248" y="13"/>
                    <a:pt x="202" y="2"/>
                  </a:cubicBezTo>
                  <a:cubicBezTo>
                    <a:pt x="196" y="1"/>
                    <a:pt x="191" y="0"/>
                    <a:pt x="186"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1"/>
            <p:cNvSpPr/>
            <p:nvPr/>
          </p:nvSpPr>
          <p:spPr>
            <a:xfrm>
              <a:off x="6657075" y="1270225"/>
              <a:ext cx="13650" cy="10275"/>
            </a:xfrm>
            <a:custGeom>
              <a:avLst/>
              <a:gdLst/>
              <a:ahLst/>
              <a:cxnLst/>
              <a:rect l="l" t="t" r="r" b="b"/>
              <a:pathLst>
                <a:path w="546" h="411" extrusionOk="0">
                  <a:moveTo>
                    <a:pt x="14" y="1"/>
                  </a:moveTo>
                  <a:lnTo>
                    <a:pt x="27" y="18"/>
                  </a:lnTo>
                  <a:cubicBezTo>
                    <a:pt x="0" y="97"/>
                    <a:pt x="0" y="183"/>
                    <a:pt x="33" y="260"/>
                  </a:cubicBezTo>
                  <a:cubicBezTo>
                    <a:pt x="64" y="337"/>
                    <a:pt x="134" y="394"/>
                    <a:pt x="216" y="409"/>
                  </a:cubicBezTo>
                  <a:cubicBezTo>
                    <a:pt x="222" y="410"/>
                    <a:pt x="229" y="411"/>
                    <a:pt x="235" y="411"/>
                  </a:cubicBezTo>
                  <a:cubicBezTo>
                    <a:pt x="242" y="411"/>
                    <a:pt x="249" y="410"/>
                    <a:pt x="255" y="409"/>
                  </a:cubicBezTo>
                  <a:cubicBezTo>
                    <a:pt x="284" y="407"/>
                    <a:pt x="310" y="398"/>
                    <a:pt x="332" y="385"/>
                  </a:cubicBezTo>
                  <a:cubicBezTo>
                    <a:pt x="433" y="328"/>
                    <a:pt x="492" y="225"/>
                    <a:pt x="545" y="124"/>
                  </a:cubicBezTo>
                  <a:cubicBezTo>
                    <a:pt x="367" y="89"/>
                    <a:pt x="189" y="47"/>
                    <a:pt x="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1"/>
            <p:cNvSpPr/>
            <p:nvPr/>
          </p:nvSpPr>
          <p:spPr>
            <a:xfrm>
              <a:off x="6462775" y="1233350"/>
              <a:ext cx="43000" cy="59425"/>
            </a:xfrm>
            <a:custGeom>
              <a:avLst/>
              <a:gdLst/>
              <a:ahLst/>
              <a:cxnLst/>
              <a:rect l="l" t="t" r="r" b="b"/>
              <a:pathLst>
                <a:path w="1720" h="2377" extrusionOk="0">
                  <a:moveTo>
                    <a:pt x="1215" y="0"/>
                  </a:moveTo>
                  <a:cubicBezTo>
                    <a:pt x="1212" y="0"/>
                    <a:pt x="1209" y="1"/>
                    <a:pt x="1206" y="2"/>
                  </a:cubicBezTo>
                  <a:cubicBezTo>
                    <a:pt x="964" y="92"/>
                    <a:pt x="727" y="202"/>
                    <a:pt x="501" y="325"/>
                  </a:cubicBezTo>
                  <a:cubicBezTo>
                    <a:pt x="409" y="378"/>
                    <a:pt x="99" y="507"/>
                    <a:pt x="66" y="602"/>
                  </a:cubicBezTo>
                  <a:cubicBezTo>
                    <a:pt x="31" y="709"/>
                    <a:pt x="103" y="801"/>
                    <a:pt x="154" y="889"/>
                  </a:cubicBezTo>
                  <a:cubicBezTo>
                    <a:pt x="292" y="1131"/>
                    <a:pt x="435" y="1335"/>
                    <a:pt x="525" y="1577"/>
                  </a:cubicBezTo>
                  <a:cubicBezTo>
                    <a:pt x="500" y="1572"/>
                    <a:pt x="474" y="1569"/>
                    <a:pt x="448" y="1569"/>
                  </a:cubicBezTo>
                  <a:cubicBezTo>
                    <a:pt x="405" y="1569"/>
                    <a:pt x="362" y="1576"/>
                    <a:pt x="321" y="1590"/>
                  </a:cubicBezTo>
                  <a:cubicBezTo>
                    <a:pt x="132" y="1654"/>
                    <a:pt x="2" y="1831"/>
                    <a:pt x="0" y="2031"/>
                  </a:cubicBezTo>
                  <a:cubicBezTo>
                    <a:pt x="0" y="2189"/>
                    <a:pt x="122" y="2376"/>
                    <a:pt x="291" y="2376"/>
                  </a:cubicBezTo>
                  <a:cubicBezTo>
                    <a:pt x="292" y="2376"/>
                    <a:pt x="293" y="2376"/>
                    <a:pt x="294" y="2376"/>
                  </a:cubicBezTo>
                  <a:cubicBezTo>
                    <a:pt x="327" y="2376"/>
                    <a:pt x="356" y="2359"/>
                    <a:pt x="374" y="2330"/>
                  </a:cubicBezTo>
                  <a:cubicBezTo>
                    <a:pt x="387" y="2331"/>
                    <a:pt x="401" y="2332"/>
                    <a:pt x="416" y="2332"/>
                  </a:cubicBezTo>
                  <a:cubicBezTo>
                    <a:pt x="486" y="2332"/>
                    <a:pt x="557" y="2314"/>
                    <a:pt x="617" y="2277"/>
                  </a:cubicBezTo>
                  <a:cubicBezTo>
                    <a:pt x="786" y="2181"/>
                    <a:pt x="887" y="1968"/>
                    <a:pt x="800" y="1783"/>
                  </a:cubicBezTo>
                  <a:cubicBezTo>
                    <a:pt x="786" y="1755"/>
                    <a:pt x="769" y="1728"/>
                    <a:pt x="747" y="1704"/>
                  </a:cubicBezTo>
                  <a:cubicBezTo>
                    <a:pt x="720" y="1498"/>
                    <a:pt x="630" y="1311"/>
                    <a:pt x="518" y="1126"/>
                  </a:cubicBezTo>
                  <a:cubicBezTo>
                    <a:pt x="455" y="1028"/>
                    <a:pt x="224" y="812"/>
                    <a:pt x="215" y="700"/>
                  </a:cubicBezTo>
                  <a:cubicBezTo>
                    <a:pt x="200" y="496"/>
                    <a:pt x="435" y="400"/>
                    <a:pt x="573" y="320"/>
                  </a:cubicBezTo>
                  <a:cubicBezTo>
                    <a:pt x="655" y="275"/>
                    <a:pt x="970" y="76"/>
                    <a:pt x="1072" y="76"/>
                  </a:cubicBezTo>
                  <a:cubicBezTo>
                    <a:pt x="1082" y="76"/>
                    <a:pt x="1091" y="78"/>
                    <a:pt x="1096" y="83"/>
                  </a:cubicBezTo>
                  <a:cubicBezTo>
                    <a:pt x="1206" y="176"/>
                    <a:pt x="1096" y="428"/>
                    <a:pt x="1078" y="558"/>
                  </a:cubicBezTo>
                  <a:cubicBezTo>
                    <a:pt x="1035" y="865"/>
                    <a:pt x="1028" y="1173"/>
                    <a:pt x="1017" y="1480"/>
                  </a:cubicBezTo>
                  <a:cubicBezTo>
                    <a:pt x="1002" y="1535"/>
                    <a:pt x="1010" y="1594"/>
                    <a:pt x="1043" y="1640"/>
                  </a:cubicBezTo>
                  <a:cubicBezTo>
                    <a:pt x="1100" y="1721"/>
                    <a:pt x="1183" y="1755"/>
                    <a:pt x="1270" y="1755"/>
                  </a:cubicBezTo>
                  <a:cubicBezTo>
                    <a:pt x="1483" y="1755"/>
                    <a:pt x="1720" y="1549"/>
                    <a:pt x="1660" y="1324"/>
                  </a:cubicBezTo>
                  <a:cubicBezTo>
                    <a:pt x="1627" y="1202"/>
                    <a:pt x="1514" y="1119"/>
                    <a:pt x="1390" y="1119"/>
                  </a:cubicBezTo>
                  <a:cubicBezTo>
                    <a:pt x="1375" y="1119"/>
                    <a:pt x="1361" y="1120"/>
                    <a:pt x="1346" y="1122"/>
                  </a:cubicBezTo>
                  <a:cubicBezTo>
                    <a:pt x="1241" y="1140"/>
                    <a:pt x="1164" y="1219"/>
                    <a:pt x="1109" y="1313"/>
                  </a:cubicBezTo>
                  <a:cubicBezTo>
                    <a:pt x="1100" y="883"/>
                    <a:pt x="1166" y="457"/>
                    <a:pt x="1237" y="31"/>
                  </a:cubicBezTo>
                  <a:cubicBezTo>
                    <a:pt x="1238" y="18"/>
                    <a:pt x="1229" y="0"/>
                    <a:pt x="1215" y="0"/>
                  </a:cubicBezTo>
                  <a:close/>
                </a:path>
              </a:pathLst>
            </a:custGeom>
            <a:solidFill>
              <a:srgbClr val="F46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1"/>
            <p:cNvSpPr/>
            <p:nvPr/>
          </p:nvSpPr>
          <p:spPr>
            <a:xfrm>
              <a:off x="6518625" y="1252750"/>
              <a:ext cx="16850" cy="38975"/>
            </a:xfrm>
            <a:custGeom>
              <a:avLst/>
              <a:gdLst/>
              <a:ahLst/>
              <a:cxnLst/>
              <a:rect l="l" t="t" r="r" b="b"/>
              <a:pathLst>
                <a:path w="674" h="1559" extrusionOk="0">
                  <a:moveTo>
                    <a:pt x="412" y="1"/>
                  </a:moveTo>
                  <a:cubicBezTo>
                    <a:pt x="387" y="1"/>
                    <a:pt x="361" y="21"/>
                    <a:pt x="360" y="47"/>
                  </a:cubicBezTo>
                  <a:cubicBezTo>
                    <a:pt x="342" y="414"/>
                    <a:pt x="329" y="783"/>
                    <a:pt x="294" y="1150"/>
                  </a:cubicBezTo>
                  <a:cubicBezTo>
                    <a:pt x="267" y="1137"/>
                    <a:pt x="239" y="1131"/>
                    <a:pt x="212" y="1131"/>
                  </a:cubicBezTo>
                  <a:cubicBezTo>
                    <a:pt x="126" y="1131"/>
                    <a:pt x="48" y="1192"/>
                    <a:pt x="26" y="1306"/>
                  </a:cubicBezTo>
                  <a:cubicBezTo>
                    <a:pt x="1" y="1445"/>
                    <a:pt x="98" y="1558"/>
                    <a:pt x="212" y="1558"/>
                  </a:cubicBezTo>
                  <a:cubicBezTo>
                    <a:pt x="258" y="1558"/>
                    <a:pt x="307" y="1540"/>
                    <a:pt x="351" y="1497"/>
                  </a:cubicBezTo>
                  <a:cubicBezTo>
                    <a:pt x="417" y="1431"/>
                    <a:pt x="432" y="1308"/>
                    <a:pt x="386" y="1236"/>
                  </a:cubicBezTo>
                  <a:cubicBezTo>
                    <a:pt x="391" y="906"/>
                    <a:pt x="415" y="579"/>
                    <a:pt x="441" y="252"/>
                  </a:cubicBezTo>
                  <a:cubicBezTo>
                    <a:pt x="489" y="379"/>
                    <a:pt x="538" y="509"/>
                    <a:pt x="590" y="636"/>
                  </a:cubicBezTo>
                  <a:cubicBezTo>
                    <a:pt x="597" y="651"/>
                    <a:pt x="609" y="657"/>
                    <a:pt x="621" y="657"/>
                  </a:cubicBezTo>
                  <a:cubicBezTo>
                    <a:pt x="646" y="657"/>
                    <a:pt x="673" y="632"/>
                    <a:pt x="667" y="603"/>
                  </a:cubicBezTo>
                  <a:cubicBezTo>
                    <a:pt x="623" y="399"/>
                    <a:pt x="540" y="212"/>
                    <a:pt x="448" y="23"/>
                  </a:cubicBezTo>
                  <a:cubicBezTo>
                    <a:pt x="440" y="7"/>
                    <a:pt x="426" y="1"/>
                    <a:pt x="412" y="1"/>
                  </a:cubicBezTo>
                  <a:close/>
                </a:path>
              </a:pathLst>
            </a:custGeom>
            <a:solidFill>
              <a:srgbClr val="F46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1"/>
            <p:cNvSpPr/>
            <p:nvPr/>
          </p:nvSpPr>
          <p:spPr>
            <a:xfrm>
              <a:off x="6608200" y="1287175"/>
              <a:ext cx="44500" cy="39875"/>
            </a:xfrm>
            <a:custGeom>
              <a:avLst/>
              <a:gdLst/>
              <a:ahLst/>
              <a:cxnLst/>
              <a:rect l="l" t="t" r="r" b="b"/>
              <a:pathLst>
                <a:path w="1780" h="1595" extrusionOk="0">
                  <a:moveTo>
                    <a:pt x="906" y="1"/>
                  </a:moveTo>
                  <a:cubicBezTo>
                    <a:pt x="748" y="1"/>
                    <a:pt x="591" y="39"/>
                    <a:pt x="449" y="115"/>
                  </a:cubicBezTo>
                  <a:cubicBezTo>
                    <a:pt x="209" y="249"/>
                    <a:pt x="38" y="504"/>
                    <a:pt x="18" y="779"/>
                  </a:cubicBezTo>
                  <a:cubicBezTo>
                    <a:pt x="1" y="1053"/>
                    <a:pt x="144" y="1334"/>
                    <a:pt x="383" y="1471"/>
                  </a:cubicBezTo>
                  <a:lnTo>
                    <a:pt x="382" y="1468"/>
                  </a:lnTo>
                  <a:lnTo>
                    <a:pt x="382" y="1468"/>
                  </a:lnTo>
                  <a:cubicBezTo>
                    <a:pt x="395" y="1477"/>
                    <a:pt x="409" y="1486"/>
                    <a:pt x="422" y="1495"/>
                  </a:cubicBezTo>
                  <a:cubicBezTo>
                    <a:pt x="536" y="1564"/>
                    <a:pt x="668" y="1595"/>
                    <a:pt x="801" y="1595"/>
                  </a:cubicBezTo>
                  <a:cubicBezTo>
                    <a:pt x="882" y="1595"/>
                    <a:pt x="964" y="1584"/>
                    <a:pt x="1042" y="1563"/>
                  </a:cubicBezTo>
                  <a:cubicBezTo>
                    <a:pt x="1329" y="1486"/>
                    <a:pt x="1584" y="1275"/>
                    <a:pt x="1681" y="996"/>
                  </a:cubicBezTo>
                  <a:cubicBezTo>
                    <a:pt x="1780" y="715"/>
                    <a:pt x="1701" y="375"/>
                    <a:pt x="1470" y="188"/>
                  </a:cubicBezTo>
                  <a:cubicBezTo>
                    <a:pt x="1402" y="135"/>
                    <a:pt x="1327" y="91"/>
                    <a:pt x="1246" y="63"/>
                  </a:cubicBezTo>
                  <a:cubicBezTo>
                    <a:pt x="1136" y="21"/>
                    <a:pt x="1021" y="1"/>
                    <a:pt x="906" y="1"/>
                  </a:cubicBezTo>
                  <a:close/>
                </a:path>
              </a:pathLst>
            </a:custGeom>
            <a:solidFill>
              <a:srgbClr val="F46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1"/>
            <p:cNvSpPr/>
            <p:nvPr/>
          </p:nvSpPr>
          <p:spPr>
            <a:xfrm>
              <a:off x="6616500" y="1299350"/>
              <a:ext cx="9725" cy="9875"/>
            </a:xfrm>
            <a:custGeom>
              <a:avLst/>
              <a:gdLst/>
              <a:ahLst/>
              <a:cxnLst/>
              <a:rect l="l" t="t" r="r" b="b"/>
              <a:pathLst>
                <a:path w="389" h="395" extrusionOk="0">
                  <a:moveTo>
                    <a:pt x="201" y="0"/>
                  </a:moveTo>
                  <a:cubicBezTo>
                    <a:pt x="184" y="0"/>
                    <a:pt x="166" y="6"/>
                    <a:pt x="148" y="19"/>
                  </a:cubicBezTo>
                  <a:cubicBezTo>
                    <a:pt x="101" y="52"/>
                    <a:pt x="73" y="125"/>
                    <a:pt x="53" y="178"/>
                  </a:cubicBezTo>
                  <a:cubicBezTo>
                    <a:pt x="31" y="237"/>
                    <a:pt x="0" y="322"/>
                    <a:pt x="36" y="382"/>
                  </a:cubicBezTo>
                  <a:cubicBezTo>
                    <a:pt x="40" y="390"/>
                    <a:pt x="49" y="395"/>
                    <a:pt x="58" y="395"/>
                  </a:cubicBezTo>
                  <a:cubicBezTo>
                    <a:pt x="65" y="395"/>
                    <a:pt x="72" y="392"/>
                    <a:pt x="77" y="386"/>
                  </a:cubicBezTo>
                  <a:lnTo>
                    <a:pt x="77" y="384"/>
                  </a:lnTo>
                  <a:cubicBezTo>
                    <a:pt x="99" y="355"/>
                    <a:pt x="110" y="322"/>
                    <a:pt x="115" y="287"/>
                  </a:cubicBezTo>
                  <a:cubicBezTo>
                    <a:pt x="126" y="239"/>
                    <a:pt x="143" y="193"/>
                    <a:pt x="163" y="149"/>
                  </a:cubicBezTo>
                  <a:cubicBezTo>
                    <a:pt x="172" y="129"/>
                    <a:pt x="183" y="107"/>
                    <a:pt x="196" y="87"/>
                  </a:cubicBezTo>
                  <a:cubicBezTo>
                    <a:pt x="202" y="87"/>
                    <a:pt x="231" y="142"/>
                    <a:pt x="235" y="147"/>
                  </a:cubicBezTo>
                  <a:cubicBezTo>
                    <a:pt x="257" y="186"/>
                    <a:pt x="275" y="230"/>
                    <a:pt x="301" y="265"/>
                  </a:cubicBezTo>
                  <a:cubicBezTo>
                    <a:pt x="310" y="278"/>
                    <a:pt x="324" y="284"/>
                    <a:pt x="338" y="284"/>
                  </a:cubicBezTo>
                  <a:cubicBezTo>
                    <a:pt x="364" y="284"/>
                    <a:pt x="389" y="264"/>
                    <a:pt x="380" y="232"/>
                  </a:cubicBezTo>
                  <a:cubicBezTo>
                    <a:pt x="356" y="162"/>
                    <a:pt x="319" y="98"/>
                    <a:pt x="273" y="41"/>
                  </a:cubicBezTo>
                  <a:cubicBezTo>
                    <a:pt x="253" y="15"/>
                    <a:pt x="228" y="0"/>
                    <a:pt x="201"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1"/>
            <p:cNvSpPr/>
            <p:nvPr/>
          </p:nvSpPr>
          <p:spPr>
            <a:xfrm>
              <a:off x="6631975" y="1295425"/>
              <a:ext cx="8475" cy="9225"/>
            </a:xfrm>
            <a:custGeom>
              <a:avLst/>
              <a:gdLst/>
              <a:ahLst/>
              <a:cxnLst/>
              <a:rect l="l" t="t" r="r" b="b"/>
              <a:pathLst>
                <a:path w="339" h="369" extrusionOk="0">
                  <a:moveTo>
                    <a:pt x="129" y="0"/>
                  </a:moveTo>
                  <a:cubicBezTo>
                    <a:pt x="122" y="0"/>
                    <a:pt x="114" y="1"/>
                    <a:pt x="106" y="3"/>
                  </a:cubicBezTo>
                  <a:cubicBezTo>
                    <a:pt x="49" y="16"/>
                    <a:pt x="34" y="80"/>
                    <a:pt x="23" y="132"/>
                  </a:cubicBezTo>
                  <a:cubicBezTo>
                    <a:pt x="5" y="201"/>
                    <a:pt x="1" y="273"/>
                    <a:pt x="12" y="343"/>
                  </a:cubicBezTo>
                  <a:cubicBezTo>
                    <a:pt x="17" y="360"/>
                    <a:pt x="32" y="368"/>
                    <a:pt x="46" y="368"/>
                  </a:cubicBezTo>
                  <a:cubicBezTo>
                    <a:pt x="60" y="368"/>
                    <a:pt x="74" y="360"/>
                    <a:pt x="80" y="343"/>
                  </a:cubicBezTo>
                  <a:lnTo>
                    <a:pt x="80" y="346"/>
                  </a:lnTo>
                  <a:cubicBezTo>
                    <a:pt x="86" y="306"/>
                    <a:pt x="89" y="264"/>
                    <a:pt x="95" y="227"/>
                  </a:cubicBezTo>
                  <a:cubicBezTo>
                    <a:pt x="102" y="196"/>
                    <a:pt x="102" y="143"/>
                    <a:pt x="119" y="117"/>
                  </a:cubicBezTo>
                  <a:cubicBezTo>
                    <a:pt x="126" y="105"/>
                    <a:pt x="133" y="100"/>
                    <a:pt x="140" y="100"/>
                  </a:cubicBezTo>
                  <a:cubicBezTo>
                    <a:pt x="160" y="100"/>
                    <a:pt x="178" y="144"/>
                    <a:pt x="187" y="165"/>
                  </a:cubicBezTo>
                  <a:cubicBezTo>
                    <a:pt x="205" y="201"/>
                    <a:pt x="216" y="240"/>
                    <a:pt x="231" y="277"/>
                  </a:cubicBezTo>
                  <a:cubicBezTo>
                    <a:pt x="240" y="299"/>
                    <a:pt x="260" y="309"/>
                    <a:pt x="280" y="309"/>
                  </a:cubicBezTo>
                  <a:cubicBezTo>
                    <a:pt x="310" y="309"/>
                    <a:pt x="339" y="287"/>
                    <a:pt x="326" y="251"/>
                  </a:cubicBezTo>
                  <a:cubicBezTo>
                    <a:pt x="302" y="187"/>
                    <a:pt x="273" y="128"/>
                    <a:pt x="238" y="71"/>
                  </a:cubicBezTo>
                  <a:cubicBezTo>
                    <a:pt x="213" y="33"/>
                    <a:pt x="176" y="0"/>
                    <a:pt x="129"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1"/>
            <p:cNvSpPr/>
            <p:nvPr/>
          </p:nvSpPr>
          <p:spPr>
            <a:xfrm>
              <a:off x="6622975" y="1308275"/>
              <a:ext cx="15900" cy="12325"/>
            </a:xfrm>
            <a:custGeom>
              <a:avLst/>
              <a:gdLst/>
              <a:ahLst/>
              <a:cxnLst/>
              <a:rect l="l" t="t" r="r" b="b"/>
              <a:pathLst>
                <a:path w="636" h="493" extrusionOk="0">
                  <a:moveTo>
                    <a:pt x="635" y="1"/>
                  </a:moveTo>
                  <a:cubicBezTo>
                    <a:pt x="424" y="58"/>
                    <a:pt x="214" y="108"/>
                    <a:pt x="1" y="152"/>
                  </a:cubicBezTo>
                  <a:lnTo>
                    <a:pt x="25" y="165"/>
                  </a:lnTo>
                  <a:cubicBezTo>
                    <a:pt x="36" y="264"/>
                    <a:pt x="84" y="354"/>
                    <a:pt x="159" y="420"/>
                  </a:cubicBezTo>
                  <a:cubicBezTo>
                    <a:pt x="214" y="468"/>
                    <a:pt x="284" y="492"/>
                    <a:pt x="355" y="492"/>
                  </a:cubicBezTo>
                  <a:cubicBezTo>
                    <a:pt x="382" y="492"/>
                    <a:pt x="409" y="489"/>
                    <a:pt x="435" y="482"/>
                  </a:cubicBezTo>
                  <a:cubicBezTo>
                    <a:pt x="451" y="475"/>
                    <a:pt x="464" y="468"/>
                    <a:pt x="479" y="462"/>
                  </a:cubicBezTo>
                  <a:cubicBezTo>
                    <a:pt x="506" y="442"/>
                    <a:pt x="530" y="420"/>
                    <a:pt x="547" y="392"/>
                  </a:cubicBezTo>
                  <a:cubicBezTo>
                    <a:pt x="624" y="280"/>
                    <a:pt x="633" y="135"/>
                    <a:pt x="6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2" name="Google Shape;382;p31"/>
          <p:cNvGrpSpPr/>
          <p:nvPr/>
        </p:nvGrpSpPr>
        <p:grpSpPr>
          <a:xfrm>
            <a:off x="7107319" y="400211"/>
            <a:ext cx="1533997" cy="2495032"/>
            <a:chOff x="6362575" y="3991175"/>
            <a:chExt cx="336425" cy="510075"/>
          </a:xfrm>
        </p:grpSpPr>
        <p:sp>
          <p:nvSpPr>
            <p:cNvPr id="383" name="Google Shape;383;p31"/>
            <p:cNvSpPr/>
            <p:nvPr/>
          </p:nvSpPr>
          <p:spPr>
            <a:xfrm>
              <a:off x="6545950" y="4311575"/>
              <a:ext cx="22250" cy="185825"/>
            </a:xfrm>
            <a:custGeom>
              <a:avLst/>
              <a:gdLst/>
              <a:ahLst/>
              <a:cxnLst/>
              <a:rect l="l" t="t" r="r" b="b"/>
              <a:pathLst>
                <a:path w="890" h="7433" extrusionOk="0">
                  <a:moveTo>
                    <a:pt x="729" y="1"/>
                  </a:moveTo>
                  <a:lnTo>
                    <a:pt x="729" y="1"/>
                  </a:lnTo>
                  <a:cubicBezTo>
                    <a:pt x="180" y="2414"/>
                    <a:pt x="0" y="4898"/>
                    <a:pt x="198" y="7364"/>
                  </a:cubicBezTo>
                  <a:lnTo>
                    <a:pt x="459" y="7432"/>
                  </a:lnTo>
                  <a:cubicBezTo>
                    <a:pt x="800" y="4971"/>
                    <a:pt x="890" y="2480"/>
                    <a:pt x="729"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1"/>
            <p:cNvSpPr/>
            <p:nvPr/>
          </p:nvSpPr>
          <p:spPr>
            <a:xfrm>
              <a:off x="6461950" y="4313175"/>
              <a:ext cx="50100" cy="186200"/>
            </a:xfrm>
            <a:custGeom>
              <a:avLst/>
              <a:gdLst/>
              <a:ahLst/>
              <a:cxnLst/>
              <a:rect l="l" t="t" r="r" b="b"/>
              <a:pathLst>
                <a:path w="2004" h="7448" extrusionOk="0">
                  <a:moveTo>
                    <a:pt x="0" y="0"/>
                  </a:moveTo>
                  <a:lnTo>
                    <a:pt x="0" y="0"/>
                  </a:lnTo>
                  <a:cubicBezTo>
                    <a:pt x="668" y="2447"/>
                    <a:pt x="1294" y="4902"/>
                    <a:pt x="1880" y="7368"/>
                  </a:cubicBezTo>
                  <a:lnTo>
                    <a:pt x="1997" y="7448"/>
                  </a:lnTo>
                  <a:cubicBezTo>
                    <a:pt x="2003" y="5945"/>
                    <a:pt x="1836" y="4448"/>
                    <a:pt x="1496" y="2983"/>
                  </a:cubicBezTo>
                  <a:cubicBezTo>
                    <a:pt x="1239" y="1882"/>
                    <a:pt x="852" y="747"/>
                    <a:pt x="0"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1"/>
            <p:cNvSpPr/>
            <p:nvPr/>
          </p:nvSpPr>
          <p:spPr>
            <a:xfrm>
              <a:off x="6576425" y="4372250"/>
              <a:ext cx="40800" cy="129000"/>
            </a:xfrm>
            <a:custGeom>
              <a:avLst/>
              <a:gdLst/>
              <a:ahLst/>
              <a:cxnLst/>
              <a:rect l="l" t="t" r="r" b="b"/>
              <a:pathLst>
                <a:path w="1632" h="5160" extrusionOk="0">
                  <a:moveTo>
                    <a:pt x="1213" y="0"/>
                  </a:moveTo>
                  <a:lnTo>
                    <a:pt x="497" y="2719"/>
                  </a:lnTo>
                  <a:cubicBezTo>
                    <a:pt x="374" y="3185"/>
                    <a:pt x="251" y="3655"/>
                    <a:pt x="224" y="4136"/>
                  </a:cubicBezTo>
                  <a:cubicBezTo>
                    <a:pt x="207" y="4492"/>
                    <a:pt x="229" y="4887"/>
                    <a:pt x="0" y="5159"/>
                  </a:cubicBezTo>
                  <a:lnTo>
                    <a:pt x="448" y="5027"/>
                  </a:lnTo>
                  <a:cubicBezTo>
                    <a:pt x="1351" y="3541"/>
                    <a:pt x="1632" y="1689"/>
                    <a:pt x="1213" y="0"/>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1"/>
            <p:cNvSpPr/>
            <p:nvPr/>
          </p:nvSpPr>
          <p:spPr>
            <a:xfrm>
              <a:off x="6566800" y="4320550"/>
              <a:ext cx="36350" cy="180650"/>
            </a:xfrm>
            <a:custGeom>
              <a:avLst/>
              <a:gdLst/>
              <a:ahLst/>
              <a:cxnLst/>
              <a:rect l="l" t="t" r="r" b="b"/>
              <a:pathLst>
                <a:path w="1454" h="7226" extrusionOk="0">
                  <a:moveTo>
                    <a:pt x="1426" y="1"/>
                  </a:moveTo>
                  <a:cubicBezTo>
                    <a:pt x="1418" y="1"/>
                    <a:pt x="1411" y="5"/>
                    <a:pt x="1406" y="13"/>
                  </a:cubicBezTo>
                  <a:cubicBezTo>
                    <a:pt x="897" y="1164"/>
                    <a:pt x="717" y="2459"/>
                    <a:pt x="535" y="3696"/>
                  </a:cubicBezTo>
                  <a:cubicBezTo>
                    <a:pt x="440" y="4335"/>
                    <a:pt x="352" y="4976"/>
                    <a:pt x="260" y="5617"/>
                  </a:cubicBezTo>
                  <a:cubicBezTo>
                    <a:pt x="216" y="5936"/>
                    <a:pt x="170" y="6254"/>
                    <a:pt x="124" y="6575"/>
                  </a:cubicBezTo>
                  <a:cubicBezTo>
                    <a:pt x="100" y="6744"/>
                    <a:pt x="1" y="7010"/>
                    <a:pt x="78" y="7172"/>
                  </a:cubicBezTo>
                  <a:cubicBezTo>
                    <a:pt x="92" y="7207"/>
                    <a:pt x="125" y="7226"/>
                    <a:pt x="158" y="7226"/>
                  </a:cubicBezTo>
                  <a:cubicBezTo>
                    <a:pt x="182" y="7226"/>
                    <a:pt x="205" y="7216"/>
                    <a:pt x="223" y="7196"/>
                  </a:cubicBezTo>
                  <a:lnTo>
                    <a:pt x="236" y="7179"/>
                  </a:lnTo>
                  <a:cubicBezTo>
                    <a:pt x="249" y="7164"/>
                    <a:pt x="253" y="7142"/>
                    <a:pt x="245" y="7124"/>
                  </a:cubicBezTo>
                  <a:cubicBezTo>
                    <a:pt x="242" y="7117"/>
                    <a:pt x="240" y="7109"/>
                    <a:pt x="238" y="7102"/>
                  </a:cubicBezTo>
                  <a:cubicBezTo>
                    <a:pt x="232" y="7088"/>
                    <a:pt x="218" y="7079"/>
                    <a:pt x="204" y="7079"/>
                  </a:cubicBezTo>
                  <a:cubicBezTo>
                    <a:pt x="200" y="7079"/>
                    <a:pt x="196" y="7080"/>
                    <a:pt x="192" y="7081"/>
                  </a:cubicBezTo>
                  <a:lnTo>
                    <a:pt x="192" y="7081"/>
                  </a:lnTo>
                  <a:cubicBezTo>
                    <a:pt x="322" y="6988"/>
                    <a:pt x="324" y="6422"/>
                    <a:pt x="348" y="6243"/>
                  </a:cubicBezTo>
                  <a:cubicBezTo>
                    <a:pt x="387" y="5964"/>
                    <a:pt x="425" y="5685"/>
                    <a:pt x="464" y="5407"/>
                  </a:cubicBezTo>
                  <a:cubicBezTo>
                    <a:pt x="548" y="4805"/>
                    <a:pt x="629" y="4203"/>
                    <a:pt x="717" y="3601"/>
                  </a:cubicBezTo>
                  <a:cubicBezTo>
                    <a:pt x="895" y="2391"/>
                    <a:pt x="1160" y="1214"/>
                    <a:pt x="1450" y="26"/>
                  </a:cubicBezTo>
                  <a:cubicBezTo>
                    <a:pt x="1453" y="11"/>
                    <a:pt x="1440" y="1"/>
                    <a:pt x="1426"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1"/>
            <p:cNvSpPr/>
            <p:nvPr/>
          </p:nvSpPr>
          <p:spPr>
            <a:xfrm>
              <a:off x="6578850" y="4324375"/>
              <a:ext cx="38150" cy="27425"/>
            </a:xfrm>
            <a:custGeom>
              <a:avLst/>
              <a:gdLst/>
              <a:ahLst/>
              <a:cxnLst/>
              <a:rect l="l" t="t" r="r" b="b"/>
              <a:pathLst>
                <a:path w="1526" h="1097" extrusionOk="0">
                  <a:moveTo>
                    <a:pt x="19" y="1"/>
                  </a:moveTo>
                  <a:cubicBezTo>
                    <a:pt x="10" y="1"/>
                    <a:pt x="1" y="8"/>
                    <a:pt x="2" y="20"/>
                  </a:cubicBezTo>
                  <a:cubicBezTo>
                    <a:pt x="33" y="310"/>
                    <a:pt x="72" y="1076"/>
                    <a:pt x="476" y="1096"/>
                  </a:cubicBezTo>
                  <a:cubicBezTo>
                    <a:pt x="484" y="1097"/>
                    <a:pt x="492" y="1097"/>
                    <a:pt x="499" y="1097"/>
                  </a:cubicBezTo>
                  <a:cubicBezTo>
                    <a:pt x="928" y="1097"/>
                    <a:pt x="1388" y="558"/>
                    <a:pt x="1504" y="194"/>
                  </a:cubicBezTo>
                  <a:cubicBezTo>
                    <a:pt x="1526" y="149"/>
                    <a:pt x="1489" y="113"/>
                    <a:pt x="1453" y="113"/>
                  </a:cubicBezTo>
                  <a:cubicBezTo>
                    <a:pt x="1435" y="113"/>
                    <a:pt x="1416" y="123"/>
                    <a:pt x="1405" y="145"/>
                  </a:cubicBezTo>
                  <a:cubicBezTo>
                    <a:pt x="1225" y="448"/>
                    <a:pt x="1047" y="716"/>
                    <a:pt x="738" y="903"/>
                  </a:cubicBezTo>
                  <a:cubicBezTo>
                    <a:pt x="665" y="947"/>
                    <a:pt x="600" y="966"/>
                    <a:pt x="542" y="966"/>
                  </a:cubicBezTo>
                  <a:cubicBezTo>
                    <a:pt x="197" y="966"/>
                    <a:pt x="81" y="294"/>
                    <a:pt x="39" y="18"/>
                  </a:cubicBezTo>
                  <a:cubicBezTo>
                    <a:pt x="37" y="6"/>
                    <a:pt x="28" y="1"/>
                    <a:pt x="19"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1"/>
            <p:cNvSpPr/>
            <p:nvPr/>
          </p:nvSpPr>
          <p:spPr>
            <a:xfrm>
              <a:off x="6587625" y="4317325"/>
              <a:ext cx="7650" cy="33550"/>
            </a:xfrm>
            <a:custGeom>
              <a:avLst/>
              <a:gdLst/>
              <a:ahLst/>
              <a:cxnLst/>
              <a:rect l="l" t="t" r="r" b="b"/>
              <a:pathLst>
                <a:path w="306" h="1342" extrusionOk="0">
                  <a:moveTo>
                    <a:pt x="129" y="1"/>
                  </a:moveTo>
                  <a:cubicBezTo>
                    <a:pt x="114" y="1"/>
                    <a:pt x="98" y="10"/>
                    <a:pt x="95" y="25"/>
                  </a:cubicBezTo>
                  <a:cubicBezTo>
                    <a:pt x="0" y="401"/>
                    <a:pt x="51" y="954"/>
                    <a:pt x="202" y="1310"/>
                  </a:cubicBezTo>
                  <a:cubicBezTo>
                    <a:pt x="212" y="1332"/>
                    <a:pt x="232" y="1342"/>
                    <a:pt x="251" y="1342"/>
                  </a:cubicBezTo>
                  <a:cubicBezTo>
                    <a:pt x="279" y="1342"/>
                    <a:pt x="306" y="1321"/>
                    <a:pt x="303" y="1286"/>
                  </a:cubicBezTo>
                  <a:cubicBezTo>
                    <a:pt x="295" y="1073"/>
                    <a:pt x="213" y="867"/>
                    <a:pt x="178" y="658"/>
                  </a:cubicBezTo>
                  <a:cubicBezTo>
                    <a:pt x="143" y="449"/>
                    <a:pt x="154" y="241"/>
                    <a:pt x="156" y="28"/>
                  </a:cubicBezTo>
                  <a:cubicBezTo>
                    <a:pt x="156" y="9"/>
                    <a:pt x="143" y="1"/>
                    <a:pt x="129"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1"/>
            <p:cNvSpPr/>
            <p:nvPr/>
          </p:nvSpPr>
          <p:spPr>
            <a:xfrm>
              <a:off x="6573450" y="4321200"/>
              <a:ext cx="9025" cy="7600"/>
            </a:xfrm>
            <a:custGeom>
              <a:avLst/>
              <a:gdLst/>
              <a:ahLst/>
              <a:cxnLst/>
              <a:rect l="l" t="t" r="r" b="b"/>
              <a:pathLst>
                <a:path w="361" h="304" extrusionOk="0">
                  <a:moveTo>
                    <a:pt x="165" y="0"/>
                  </a:moveTo>
                  <a:cubicBezTo>
                    <a:pt x="96" y="0"/>
                    <a:pt x="27" y="47"/>
                    <a:pt x="14" y="127"/>
                  </a:cubicBezTo>
                  <a:cubicBezTo>
                    <a:pt x="1" y="209"/>
                    <a:pt x="58" y="288"/>
                    <a:pt x="139" y="301"/>
                  </a:cubicBezTo>
                  <a:cubicBezTo>
                    <a:pt x="148" y="302"/>
                    <a:pt x="157" y="303"/>
                    <a:pt x="165" y="303"/>
                  </a:cubicBezTo>
                  <a:cubicBezTo>
                    <a:pt x="285" y="303"/>
                    <a:pt x="360" y="166"/>
                    <a:pt x="288" y="64"/>
                  </a:cubicBezTo>
                  <a:cubicBezTo>
                    <a:pt x="257" y="20"/>
                    <a:pt x="211" y="0"/>
                    <a:pt x="165"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1"/>
            <p:cNvSpPr/>
            <p:nvPr/>
          </p:nvSpPr>
          <p:spPr>
            <a:xfrm>
              <a:off x="6586425" y="4313675"/>
              <a:ext cx="8200" cy="7425"/>
            </a:xfrm>
            <a:custGeom>
              <a:avLst/>
              <a:gdLst/>
              <a:ahLst/>
              <a:cxnLst/>
              <a:rect l="l" t="t" r="r" b="b"/>
              <a:pathLst>
                <a:path w="328" h="297" extrusionOk="0">
                  <a:moveTo>
                    <a:pt x="169" y="1"/>
                  </a:moveTo>
                  <a:cubicBezTo>
                    <a:pt x="78" y="1"/>
                    <a:pt x="0" y="85"/>
                    <a:pt x="22" y="182"/>
                  </a:cubicBezTo>
                  <a:cubicBezTo>
                    <a:pt x="33" y="233"/>
                    <a:pt x="72" y="275"/>
                    <a:pt x="123" y="290"/>
                  </a:cubicBezTo>
                  <a:cubicBezTo>
                    <a:pt x="138" y="295"/>
                    <a:pt x="152" y="297"/>
                    <a:pt x="166" y="297"/>
                  </a:cubicBezTo>
                  <a:cubicBezTo>
                    <a:pt x="209" y="297"/>
                    <a:pt x="246" y="275"/>
                    <a:pt x="281" y="244"/>
                  </a:cubicBezTo>
                  <a:lnTo>
                    <a:pt x="281" y="244"/>
                  </a:lnTo>
                  <a:lnTo>
                    <a:pt x="268" y="257"/>
                  </a:lnTo>
                  <a:cubicBezTo>
                    <a:pt x="307" y="229"/>
                    <a:pt x="327" y="180"/>
                    <a:pt x="323" y="132"/>
                  </a:cubicBezTo>
                  <a:cubicBezTo>
                    <a:pt x="318" y="84"/>
                    <a:pt x="290" y="42"/>
                    <a:pt x="246" y="22"/>
                  </a:cubicBezTo>
                  <a:cubicBezTo>
                    <a:pt x="239" y="20"/>
                    <a:pt x="235" y="18"/>
                    <a:pt x="228" y="13"/>
                  </a:cubicBezTo>
                  <a:cubicBezTo>
                    <a:pt x="208" y="5"/>
                    <a:pt x="188" y="1"/>
                    <a:pt x="169"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1"/>
            <p:cNvSpPr/>
            <p:nvPr/>
          </p:nvSpPr>
          <p:spPr>
            <a:xfrm>
              <a:off x="6597275" y="4315250"/>
              <a:ext cx="10525" cy="8775"/>
            </a:xfrm>
            <a:custGeom>
              <a:avLst/>
              <a:gdLst/>
              <a:ahLst/>
              <a:cxnLst/>
              <a:rect l="l" t="t" r="r" b="b"/>
              <a:pathLst>
                <a:path w="421" h="351" extrusionOk="0">
                  <a:moveTo>
                    <a:pt x="228" y="1"/>
                  </a:moveTo>
                  <a:cubicBezTo>
                    <a:pt x="194" y="1"/>
                    <a:pt x="160" y="11"/>
                    <a:pt x="128" y="34"/>
                  </a:cubicBezTo>
                  <a:cubicBezTo>
                    <a:pt x="1" y="124"/>
                    <a:pt x="47" y="324"/>
                    <a:pt x="201" y="348"/>
                  </a:cubicBezTo>
                  <a:cubicBezTo>
                    <a:pt x="210" y="349"/>
                    <a:pt x="219" y="350"/>
                    <a:pt x="228" y="350"/>
                  </a:cubicBezTo>
                  <a:cubicBezTo>
                    <a:pt x="310" y="350"/>
                    <a:pt x="391" y="290"/>
                    <a:pt x="400" y="205"/>
                  </a:cubicBezTo>
                  <a:cubicBezTo>
                    <a:pt x="420" y="90"/>
                    <a:pt x="328" y="1"/>
                    <a:pt x="228"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1"/>
            <p:cNvSpPr/>
            <p:nvPr/>
          </p:nvSpPr>
          <p:spPr>
            <a:xfrm>
              <a:off x="6611175" y="4323175"/>
              <a:ext cx="9750" cy="9125"/>
            </a:xfrm>
            <a:custGeom>
              <a:avLst/>
              <a:gdLst/>
              <a:ahLst/>
              <a:cxnLst/>
              <a:rect l="l" t="t" r="r" b="b"/>
              <a:pathLst>
                <a:path w="390" h="365" extrusionOk="0">
                  <a:moveTo>
                    <a:pt x="198" y="0"/>
                  </a:moveTo>
                  <a:cubicBezTo>
                    <a:pt x="113" y="0"/>
                    <a:pt x="26" y="64"/>
                    <a:pt x="16" y="152"/>
                  </a:cubicBezTo>
                  <a:cubicBezTo>
                    <a:pt x="0" y="250"/>
                    <a:pt x="66" y="343"/>
                    <a:pt x="165" y="362"/>
                  </a:cubicBezTo>
                  <a:cubicBezTo>
                    <a:pt x="174" y="364"/>
                    <a:pt x="183" y="365"/>
                    <a:pt x="192" y="365"/>
                  </a:cubicBezTo>
                  <a:cubicBezTo>
                    <a:pt x="278" y="365"/>
                    <a:pt x="364" y="301"/>
                    <a:pt x="376" y="213"/>
                  </a:cubicBezTo>
                  <a:cubicBezTo>
                    <a:pt x="389" y="114"/>
                    <a:pt x="323" y="20"/>
                    <a:pt x="224" y="2"/>
                  </a:cubicBezTo>
                  <a:cubicBezTo>
                    <a:pt x="216" y="1"/>
                    <a:pt x="207" y="0"/>
                    <a:pt x="198"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1"/>
            <p:cNvSpPr/>
            <p:nvPr/>
          </p:nvSpPr>
          <p:spPr>
            <a:xfrm>
              <a:off x="6590800" y="4338275"/>
              <a:ext cx="45075" cy="14200"/>
            </a:xfrm>
            <a:custGeom>
              <a:avLst/>
              <a:gdLst/>
              <a:ahLst/>
              <a:cxnLst/>
              <a:rect l="l" t="t" r="r" b="b"/>
              <a:pathLst>
                <a:path w="1803" h="568" extrusionOk="0">
                  <a:moveTo>
                    <a:pt x="1745" y="1"/>
                  </a:moveTo>
                  <a:cubicBezTo>
                    <a:pt x="1734" y="1"/>
                    <a:pt x="1723" y="5"/>
                    <a:pt x="1714" y="15"/>
                  </a:cubicBezTo>
                  <a:cubicBezTo>
                    <a:pt x="1417" y="301"/>
                    <a:pt x="944" y="451"/>
                    <a:pt x="505" y="451"/>
                  </a:cubicBezTo>
                  <a:cubicBezTo>
                    <a:pt x="343" y="451"/>
                    <a:pt x="185" y="430"/>
                    <a:pt x="42" y="389"/>
                  </a:cubicBezTo>
                  <a:cubicBezTo>
                    <a:pt x="39" y="388"/>
                    <a:pt x="36" y="387"/>
                    <a:pt x="33" y="387"/>
                  </a:cubicBezTo>
                  <a:cubicBezTo>
                    <a:pt x="8" y="387"/>
                    <a:pt x="1" y="430"/>
                    <a:pt x="25" y="444"/>
                  </a:cubicBezTo>
                  <a:cubicBezTo>
                    <a:pt x="182" y="535"/>
                    <a:pt x="346" y="568"/>
                    <a:pt x="514" y="568"/>
                  </a:cubicBezTo>
                  <a:cubicBezTo>
                    <a:pt x="695" y="568"/>
                    <a:pt x="878" y="530"/>
                    <a:pt x="1059" y="485"/>
                  </a:cubicBezTo>
                  <a:cubicBezTo>
                    <a:pt x="1336" y="419"/>
                    <a:pt x="1672" y="354"/>
                    <a:pt x="1788" y="64"/>
                  </a:cubicBezTo>
                  <a:cubicBezTo>
                    <a:pt x="1803" y="30"/>
                    <a:pt x="1775" y="1"/>
                    <a:pt x="1745"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1"/>
            <p:cNvSpPr/>
            <p:nvPr/>
          </p:nvSpPr>
          <p:spPr>
            <a:xfrm>
              <a:off x="6628600" y="4334775"/>
              <a:ext cx="12650" cy="9300"/>
            </a:xfrm>
            <a:custGeom>
              <a:avLst/>
              <a:gdLst/>
              <a:ahLst/>
              <a:cxnLst/>
              <a:rect l="l" t="t" r="r" b="b"/>
              <a:pathLst>
                <a:path w="506" h="372" extrusionOk="0">
                  <a:moveTo>
                    <a:pt x="248" y="1"/>
                  </a:moveTo>
                  <a:cubicBezTo>
                    <a:pt x="43" y="1"/>
                    <a:pt x="1" y="331"/>
                    <a:pt x="221" y="368"/>
                  </a:cubicBezTo>
                  <a:cubicBezTo>
                    <a:pt x="233" y="370"/>
                    <a:pt x="245" y="371"/>
                    <a:pt x="256" y="371"/>
                  </a:cubicBezTo>
                  <a:cubicBezTo>
                    <a:pt x="462" y="371"/>
                    <a:pt x="506" y="41"/>
                    <a:pt x="283" y="4"/>
                  </a:cubicBezTo>
                  <a:cubicBezTo>
                    <a:pt x="271" y="2"/>
                    <a:pt x="259" y="1"/>
                    <a:pt x="248"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1"/>
            <p:cNvSpPr/>
            <p:nvPr/>
          </p:nvSpPr>
          <p:spPr>
            <a:xfrm>
              <a:off x="6362575" y="3991175"/>
              <a:ext cx="336425" cy="290775"/>
            </a:xfrm>
            <a:custGeom>
              <a:avLst/>
              <a:gdLst/>
              <a:ahLst/>
              <a:cxnLst/>
              <a:rect l="l" t="t" r="r" b="b"/>
              <a:pathLst>
                <a:path w="13457" h="11631" extrusionOk="0">
                  <a:moveTo>
                    <a:pt x="6784" y="0"/>
                  </a:moveTo>
                  <a:cubicBezTo>
                    <a:pt x="5458" y="0"/>
                    <a:pt x="4138" y="366"/>
                    <a:pt x="3044" y="1113"/>
                  </a:cubicBezTo>
                  <a:cubicBezTo>
                    <a:pt x="1089" y="2451"/>
                    <a:pt x="0" y="5005"/>
                    <a:pt x="536" y="7313"/>
                  </a:cubicBezTo>
                  <a:cubicBezTo>
                    <a:pt x="1067" y="9600"/>
                    <a:pt x="3252" y="11438"/>
                    <a:pt x="5597" y="11438"/>
                  </a:cubicBezTo>
                  <a:cubicBezTo>
                    <a:pt x="5616" y="11438"/>
                    <a:pt x="5636" y="11438"/>
                    <a:pt x="5655" y="11437"/>
                  </a:cubicBezTo>
                  <a:lnTo>
                    <a:pt x="4195" y="10883"/>
                  </a:lnTo>
                  <a:lnTo>
                    <a:pt x="4195" y="10883"/>
                  </a:lnTo>
                  <a:cubicBezTo>
                    <a:pt x="5361" y="11312"/>
                    <a:pt x="6627" y="11631"/>
                    <a:pt x="7847" y="11631"/>
                  </a:cubicBezTo>
                  <a:cubicBezTo>
                    <a:pt x="8803" y="11631"/>
                    <a:pt x="9731" y="11435"/>
                    <a:pt x="10562" y="10943"/>
                  </a:cubicBezTo>
                  <a:cubicBezTo>
                    <a:pt x="12793" y="9621"/>
                    <a:pt x="13456" y="6525"/>
                    <a:pt x="12665" y="4054"/>
                  </a:cubicBezTo>
                  <a:cubicBezTo>
                    <a:pt x="12358" y="3092"/>
                    <a:pt x="11857" y="2172"/>
                    <a:pt x="11102" y="1502"/>
                  </a:cubicBezTo>
                  <a:cubicBezTo>
                    <a:pt x="10720" y="1164"/>
                    <a:pt x="10278" y="894"/>
                    <a:pt x="9817" y="674"/>
                  </a:cubicBezTo>
                  <a:cubicBezTo>
                    <a:pt x="8875" y="227"/>
                    <a:pt x="7828" y="0"/>
                    <a:pt x="6784" y="0"/>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1"/>
            <p:cNvSpPr/>
            <p:nvPr/>
          </p:nvSpPr>
          <p:spPr>
            <a:xfrm>
              <a:off x="6526450" y="4070700"/>
              <a:ext cx="15350" cy="423675"/>
            </a:xfrm>
            <a:custGeom>
              <a:avLst/>
              <a:gdLst/>
              <a:ahLst/>
              <a:cxnLst/>
              <a:rect l="l" t="t" r="r" b="b"/>
              <a:pathLst>
                <a:path w="614" h="16947" extrusionOk="0">
                  <a:moveTo>
                    <a:pt x="155" y="1"/>
                  </a:moveTo>
                  <a:cubicBezTo>
                    <a:pt x="99" y="1"/>
                    <a:pt x="44" y="39"/>
                    <a:pt x="38" y="115"/>
                  </a:cubicBezTo>
                  <a:cubicBezTo>
                    <a:pt x="1" y="656"/>
                    <a:pt x="18" y="1202"/>
                    <a:pt x="16" y="1743"/>
                  </a:cubicBezTo>
                  <a:cubicBezTo>
                    <a:pt x="12" y="2283"/>
                    <a:pt x="18" y="2828"/>
                    <a:pt x="20" y="3370"/>
                  </a:cubicBezTo>
                  <a:cubicBezTo>
                    <a:pt x="25" y="4455"/>
                    <a:pt x="42" y="5538"/>
                    <a:pt x="53" y="6623"/>
                  </a:cubicBezTo>
                  <a:cubicBezTo>
                    <a:pt x="80" y="8792"/>
                    <a:pt x="104" y="10960"/>
                    <a:pt x="130" y="13130"/>
                  </a:cubicBezTo>
                  <a:lnTo>
                    <a:pt x="152" y="14968"/>
                  </a:lnTo>
                  <a:cubicBezTo>
                    <a:pt x="154" y="15271"/>
                    <a:pt x="159" y="15572"/>
                    <a:pt x="159" y="15875"/>
                  </a:cubicBezTo>
                  <a:cubicBezTo>
                    <a:pt x="159" y="16187"/>
                    <a:pt x="143" y="16499"/>
                    <a:pt x="196" y="16806"/>
                  </a:cubicBezTo>
                  <a:cubicBezTo>
                    <a:pt x="213" y="16899"/>
                    <a:pt x="301" y="16946"/>
                    <a:pt x="388" y="16946"/>
                  </a:cubicBezTo>
                  <a:cubicBezTo>
                    <a:pt x="474" y="16946"/>
                    <a:pt x="560" y="16900"/>
                    <a:pt x="574" y="16806"/>
                  </a:cubicBezTo>
                  <a:cubicBezTo>
                    <a:pt x="613" y="16532"/>
                    <a:pt x="596" y="16259"/>
                    <a:pt x="589" y="15980"/>
                  </a:cubicBezTo>
                  <a:cubicBezTo>
                    <a:pt x="583" y="15715"/>
                    <a:pt x="576" y="15447"/>
                    <a:pt x="572" y="15181"/>
                  </a:cubicBezTo>
                  <a:lnTo>
                    <a:pt x="545" y="13554"/>
                  </a:lnTo>
                  <a:cubicBezTo>
                    <a:pt x="530" y="12469"/>
                    <a:pt x="512" y="11386"/>
                    <a:pt x="495" y="10301"/>
                  </a:cubicBezTo>
                  <a:cubicBezTo>
                    <a:pt x="462" y="8131"/>
                    <a:pt x="442" y="5964"/>
                    <a:pt x="392" y="3794"/>
                  </a:cubicBezTo>
                  <a:lnTo>
                    <a:pt x="348" y="1956"/>
                  </a:lnTo>
                  <a:cubicBezTo>
                    <a:pt x="335" y="1345"/>
                    <a:pt x="335" y="724"/>
                    <a:pt x="275" y="115"/>
                  </a:cubicBezTo>
                  <a:cubicBezTo>
                    <a:pt x="269" y="39"/>
                    <a:pt x="212" y="1"/>
                    <a:pt x="155"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1"/>
            <p:cNvSpPr/>
            <p:nvPr/>
          </p:nvSpPr>
          <p:spPr>
            <a:xfrm>
              <a:off x="6452575" y="4137750"/>
              <a:ext cx="187125" cy="120825"/>
            </a:xfrm>
            <a:custGeom>
              <a:avLst/>
              <a:gdLst/>
              <a:ahLst/>
              <a:cxnLst/>
              <a:rect l="l" t="t" r="r" b="b"/>
              <a:pathLst>
                <a:path w="7485" h="4833" extrusionOk="0">
                  <a:moveTo>
                    <a:pt x="7184" y="0"/>
                  </a:moveTo>
                  <a:cubicBezTo>
                    <a:pt x="7134" y="0"/>
                    <a:pt x="7085" y="19"/>
                    <a:pt x="7045" y="62"/>
                  </a:cubicBezTo>
                  <a:cubicBezTo>
                    <a:pt x="6781" y="345"/>
                    <a:pt x="6546" y="662"/>
                    <a:pt x="6303" y="963"/>
                  </a:cubicBezTo>
                  <a:lnTo>
                    <a:pt x="5602" y="1828"/>
                  </a:lnTo>
                  <a:lnTo>
                    <a:pt x="4164" y="3600"/>
                  </a:lnTo>
                  <a:cubicBezTo>
                    <a:pt x="3959" y="3855"/>
                    <a:pt x="3764" y="4156"/>
                    <a:pt x="3485" y="4336"/>
                  </a:cubicBezTo>
                  <a:cubicBezTo>
                    <a:pt x="3408" y="4385"/>
                    <a:pt x="3314" y="4439"/>
                    <a:pt x="3217" y="4439"/>
                  </a:cubicBezTo>
                  <a:cubicBezTo>
                    <a:pt x="3207" y="4439"/>
                    <a:pt x="3197" y="4438"/>
                    <a:pt x="3186" y="4437"/>
                  </a:cubicBezTo>
                  <a:cubicBezTo>
                    <a:pt x="3044" y="4421"/>
                    <a:pt x="2971" y="4277"/>
                    <a:pt x="2901" y="4171"/>
                  </a:cubicBezTo>
                  <a:cubicBezTo>
                    <a:pt x="2484" y="3532"/>
                    <a:pt x="2064" y="2893"/>
                    <a:pt x="1645" y="2256"/>
                  </a:cubicBezTo>
                  <a:cubicBezTo>
                    <a:pt x="1170" y="1538"/>
                    <a:pt x="711" y="804"/>
                    <a:pt x="180" y="128"/>
                  </a:cubicBezTo>
                  <a:cubicBezTo>
                    <a:pt x="163" y="106"/>
                    <a:pt x="142" y="97"/>
                    <a:pt x="121" y="97"/>
                  </a:cubicBezTo>
                  <a:cubicBezTo>
                    <a:pt x="61" y="97"/>
                    <a:pt x="1" y="173"/>
                    <a:pt x="35" y="240"/>
                  </a:cubicBezTo>
                  <a:cubicBezTo>
                    <a:pt x="410" y="965"/>
                    <a:pt x="858" y="1648"/>
                    <a:pt x="1291" y="2340"/>
                  </a:cubicBezTo>
                  <a:cubicBezTo>
                    <a:pt x="1724" y="3029"/>
                    <a:pt x="2156" y="3723"/>
                    <a:pt x="2596" y="4411"/>
                  </a:cubicBezTo>
                  <a:cubicBezTo>
                    <a:pt x="2750" y="4650"/>
                    <a:pt x="2950" y="4832"/>
                    <a:pt x="3227" y="4832"/>
                  </a:cubicBezTo>
                  <a:cubicBezTo>
                    <a:pt x="3269" y="4832"/>
                    <a:pt x="3314" y="4828"/>
                    <a:pt x="3360" y="4819"/>
                  </a:cubicBezTo>
                  <a:cubicBezTo>
                    <a:pt x="3667" y="4760"/>
                    <a:pt x="3933" y="4525"/>
                    <a:pt x="4131" y="4296"/>
                  </a:cubicBezTo>
                  <a:cubicBezTo>
                    <a:pt x="4649" y="3699"/>
                    <a:pt x="5137" y="3073"/>
                    <a:pt x="5637" y="2460"/>
                  </a:cubicBezTo>
                  <a:lnTo>
                    <a:pt x="6509" y="1393"/>
                  </a:lnTo>
                  <a:cubicBezTo>
                    <a:pt x="6801" y="1039"/>
                    <a:pt x="7113" y="692"/>
                    <a:pt x="7379" y="319"/>
                  </a:cubicBezTo>
                  <a:cubicBezTo>
                    <a:pt x="7485" y="170"/>
                    <a:pt x="7334" y="0"/>
                    <a:pt x="7184"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1"/>
            <p:cNvSpPr/>
            <p:nvPr/>
          </p:nvSpPr>
          <p:spPr>
            <a:xfrm>
              <a:off x="6486275" y="4094825"/>
              <a:ext cx="72825" cy="59100"/>
            </a:xfrm>
            <a:custGeom>
              <a:avLst/>
              <a:gdLst/>
              <a:ahLst/>
              <a:cxnLst/>
              <a:rect l="l" t="t" r="r" b="b"/>
              <a:pathLst>
                <a:path w="2913" h="2364" extrusionOk="0">
                  <a:moveTo>
                    <a:pt x="105" y="1"/>
                  </a:moveTo>
                  <a:cubicBezTo>
                    <a:pt x="49" y="1"/>
                    <a:pt x="0" y="57"/>
                    <a:pt x="33" y="119"/>
                  </a:cubicBezTo>
                  <a:lnTo>
                    <a:pt x="35" y="119"/>
                  </a:lnTo>
                  <a:cubicBezTo>
                    <a:pt x="64" y="172"/>
                    <a:pt x="79" y="229"/>
                    <a:pt x="110" y="281"/>
                  </a:cubicBezTo>
                  <a:cubicBezTo>
                    <a:pt x="136" y="325"/>
                    <a:pt x="169" y="365"/>
                    <a:pt x="198" y="407"/>
                  </a:cubicBezTo>
                  <a:cubicBezTo>
                    <a:pt x="257" y="501"/>
                    <a:pt x="319" y="593"/>
                    <a:pt x="384" y="681"/>
                  </a:cubicBezTo>
                  <a:cubicBezTo>
                    <a:pt x="512" y="855"/>
                    <a:pt x="641" y="1024"/>
                    <a:pt x="769" y="1197"/>
                  </a:cubicBezTo>
                  <a:cubicBezTo>
                    <a:pt x="1030" y="1546"/>
                    <a:pt x="1276" y="1909"/>
                    <a:pt x="1535" y="2260"/>
                  </a:cubicBezTo>
                  <a:cubicBezTo>
                    <a:pt x="1580" y="2319"/>
                    <a:pt x="1656" y="2363"/>
                    <a:pt x="1729" y="2363"/>
                  </a:cubicBezTo>
                  <a:cubicBezTo>
                    <a:pt x="1776" y="2363"/>
                    <a:pt x="1822" y="2345"/>
                    <a:pt x="1858" y="2302"/>
                  </a:cubicBezTo>
                  <a:lnTo>
                    <a:pt x="2418" y="1632"/>
                  </a:lnTo>
                  <a:lnTo>
                    <a:pt x="2688" y="1307"/>
                  </a:lnTo>
                  <a:cubicBezTo>
                    <a:pt x="2789" y="1184"/>
                    <a:pt x="2871" y="1092"/>
                    <a:pt x="2899" y="931"/>
                  </a:cubicBezTo>
                  <a:cubicBezTo>
                    <a:pt x="2912" y="848"/>
                    <a:pt x="2856" y="747"/>
                    <a:pt x="2768" y="747"/>
                  </a:cubicBezTo>
                  <a:cubicBezTo>
                    <a:pt x="2754" y="747"/>
                    <a:pt x="2739" y="750"/>
                    <a:pt x="2723" y="756"/>
                  </a:cubicBezTo>
                  <a:cubicBezTo>
                    <a:pt x="2581" y="808"/>
                    <a:pt x="2506" y="874"/>
                    <a:pt x="2412" y="991"/>
                  </a:cubicBezTo>
                  <a:lnTo>
                    <a:pt x="2124" y="1338"/>
                  </a:lnTo>
                  <a:lnTo>
                    <a:pt x="1719" y="1829"/>
                  </a:lnTo>
                  <a:lnTo>
                    <a:pt x="1719" y="1829"/>
                  </a:lnTo>
                  <a:cubicBezTo>
                    <a:pt x="1503" y="1550"/>
                    <a:pt x="1279" y="1278"/>
                    <a:pt x="1059" y="1004"/>
                  </a:cubicBezTo>
                  <a:cubicBezTo>
                    <a:pt x="920" y="830"/>
                    <a:pt x="780" y="657"/>
                    <a:pt x="635" y="488"/>
                  </a:cubicBezTo>
                  <a:cubicBezTo>
                    <a:pt x="569" y="409"/>
                    <a:pt x="501" y="334"/>
                    <a:pt x="428" y="259"/>
                  </a:cubicBezTo>
                  <a:cubicBezTo>
                    <a:pt x="391" y="224"/>
                    <a:pt x="358" y="185"/>
                    <a:pt x="321" y="150"/>
                  </a:cubicBezTo>
                  <a:cubicBezTo>
                    <a:pt x="270" y="99"/>
                    <a:pt x="213" y="66"/>
                    <a:pt x="160" y="22"/>
                  </a:cubicBezTo>
                  <a:cubicBezTo>
                    <a:pt x="143" y="7"/>
                    <a:pt x="123" y="1"/>
                    <a:pt x="105"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1"/>
            <p:cNvSpPr/>
            <p:nvPr/>
          </p:nvSpPr>
          <p:spPr>
            <a:xfrm>
              <a:off x="6405000" y="4072900"/>
              <a:ext cx="11450" cy="8925"/>
            </a:xfrm>
            <a:custGeom>
              <a:avLst/>
              <a:gdLst/>
              <a:ahLst/>
              <a:cxnLst/>
              <a:rect l="l" t="t" r="r" b="b"/>
              <a:pathLst>
                <a:path w="458" h="357" extrusionOk="0">
                  <a:moveTo>
                    <a:pt x="229" y="1"/>
                  </a:moveTo>
                  <a:cubicBezTo>
                    <a:pt x="1" y="1"/>
                    <a:pt x="1" y="357"/>
                    <a:pt x="229" y="357"/>
                  </a:cubicBezTo>
                  <a:cubicBezTo>
                    <a:pt x="458" y="357"/>
                    <a:pt x="458" y="1"/>
                    <a:pt x="229"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1"/>
            <p:cNvSpPr/>
            <p:nvPr/>
          </p:nvSpPr>
          <p:spPr>
            <a:xfrm>
              <a:off x="6430475" y="4054800"/>
              <a:ext cx="10850" cy="8375"/>
            </a:xfrm>
            <a:custGeom>
              <a:avLst/>
              <a:gdLst/>
              <a:ahLst/>
              <a:cxnLst/>
              <a:rect l="l" t="t" r="r" b="b"/>
              <a:pathLst>
                <a:path w="434" h="335" extrusionOk="0">
                  <a:moveTo>
                    <a:pt x="218" y="0"/>
                  </a:moveTo>
                  <a:cubicBezTo>
                    <a:pt x="1" y="0"/>
                    <a:pt x="1" y="334"/>
                    <a:pt x="218" y="334"/>
                  </a:cubicBezTo>
                  <a:cubicBezTo>
                    <a:pt x="433" y="334"/>
                    <a:pt x="433" y="0"/>
                    <a:pt x="218"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1"/>
            <p:cNvSpPr/>
            <p:nvPr/>
          </p:nvSpPr>
          <p:spPr>
            <a:xfrm>
              <a:off x="6434225" y="4081575"/>
              <a:ext cx="10500" cy="8150"/>
            </a:xfrm>
            <a:custGeom>
              <a:avLst/>
              <a:gdLst/>
              <a:ahLst/>
              <a:cxnLst/>
              <a:rect l="l" t="t" r="r" b="b"/>
              <a:pathLst>
                <a:path w="420" h="326" extrusionOk="0">
                  <a:moveTo>
                    <a:pt x="211" y="1"/>
                  </a:moveTo>
                  <a:cubicBezTo>
                    <a:pt x="0" y="1"/>
                    <a:pt x="0" y="326"/>
                    <a:pt x="211" y="326"/>
                  </a:cubicBezTo>
                  <a:cubicBezTo>
                    <a:pt x="420" y="326"/>
                    <a:pt x="420" y="1"/>
                    <a:pt x="211"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2" name="Google Shape;402;p31"/>
          <p:cNvGrpSpPr/>
          <p:nvPr/>
        </p:nvGrpSpPr>
        <p:grpSpPr>
          <a:xfrm flipH="1">
            <a:off x="929038" y="3754933"/>
            <a:ext cx="953999" cy="769838"/>
            <a:chOff x="7514750" y="4210883"/>
            <a:chExt cx="953999" cy="769838"/>
          </a:xfrm>
        </p:grpSpPr>
        <p:sp>
          <p:nvSpPr>
            <p:cNvPr id="403" name="Google Shape;403;p31"/>
            <p:cNvSpPr/>
            <p:nvPr/>
          </p:nvSpPr>
          <p:spPr>
            <a:xfrm>
              <a:off x="8024561" y="4469182"/>
              <a:ext cx="243136" cy="460933"/>
            </a:xfrm>
            <a:custGeom>
              <a:avLst/>
              <a:gdLst/>
              <a:ahLst/>
              <a:cxnLst/>
              <a:rect l="l" t="t" r="r" b="b"/>
              <a:pathLst>
                <a:path w="3368" h="6385" extrusionOk="0">
                  <a:moveTo>
                    <a:pt x="2453" y="0"/>
                  </a:moveTo>
                  <a:cubicBezTo>
                    <a:pt x="1997" y="0"/>
                    <a:pt x="1513" y="355"/>
                    <a:pt x="1213" y="747"/>
                  </a:cubicBezTo>
                  <a:cubicBezTo>
                    <a:pt x="554" y="1606"/>
                    <a:pt x="225" y="2680"/>
                    <a:pt x="102" y="3754"/>
                  </a:cubicBezTo>
                  <a:cubicBezTo>
                    <a:pt x="1" y="4626"/>
                    <a:pt x="29" y="5506"/>
                    <a:pt x="82" y="6385"/>
                  </a:cubicBezTo>
                  <a:cubicBezTo>
                    <a:pt x="480" y="6365"/>
                    <a:pt x="879" y="6352"/>
                    <a:pt x="1279" y="6347"/>
                  </a:cubicBezTo>
                  <a:lnTo>
                    <a:pt x="1677" y="6341"/>
                  </a:lnTo>
                  <a:cubicBezTo>
                    <a:pt x="2537" y="4946"/>
                    <a:pt x="3021" y="3326"/>
                    <a:pt x="3273" y="1698"/>
                  </a:cubicBezTo>
                  <a:cubicBezTo>
                    <a:pt x="3361" y="1132"/>
                    <a:pt x="3368" y="435"/>
                    <a:pt x="2884" y="126"/>
                  </a:cubicBezTo>
                  <a:cubicBezTo>
                    <a:pt x="2748" y="39"/>
                    <a:pt x="2602" y="0"/>
                    <a:pt x="2453"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1"/>
            <p:cNvSpPr/>
            <p:nvPr/>
          </p:nvSpPr>
          <p:spPr>
            <a:xfrm>
              <a:off x="7780773" y="4269286"/>
              <a:ext cx="284790" cy="657651"/>
            </a:xfrm>
            <a:custGeom>
              <a:avLst/>
              <a:gdLst/>
              <a:ahLst/>
              <a:cxnLst/>
              <a:rect l="l" t="t" r="r" b="b"/>
              <a:pathLst>
                <a:path w="3945" h="9110" extrusionOk="0">
                  <a:moveTo>
                    <a:pt x="787" y="0"/>
                  </a:moveTo>
                  <a:cubicBezTo>
                    <a:pt x="685" y="0"/>
                    <a:pt x="588" y="26"/>
                    <a:pt x="521" y="101"/>
                  </a:cubicBezTo>
                  <a:cubicBezTo>
                    <a:pt x="466" y="158"/>
                    <a:pt x="444" y="237"/>
                    <a:pt x="424" y="316"/>
                  </a:cubicBezTo>
                  <a:cubicBezTo>
                    <a:pt x="0" y="1964"/>
                    <a:pt x="727" y="3663"/>
                    <a:pt x="1439" y="5207"/>
                  </a:cubicBezTo>
                  <a:lnTo>
                    <a:pt x="3207" y="9053"/>
                  </a:lnTo>
                  <a:lnTo>
                    <a:pt x="3945" y="9110"/>
                  </a:lnTo>
                  <a:cubicBezTo>
                    <a:pt x="3938" y="7406"/>
                    <a:pt x="3804" y="5706"/>
                    <a:pt x="3538" y="4021"/>
                  </a:cubicBezTo>
                  <a:cubicBezTo>
                    <a:pt x="3409" y="3193"/>
                    <a:pt x="3242" y="2357"/>
                    <a:pt x="2851" y="1617"/>
                  </a:cubicBezTo>
                  <a:cubicBezTo>
                    <a:pt x="2460" y="874"/>
                    <a:pt x="1810" y="233"/>
                    <a:pt x="997" y="29"/>
                  </a:cubicBezTo>
                  <a:cubicBezTo>
                    <a:pt x="930" y="13"/>
                    <a:pt x="857" y="0"/>
                    <a:pt x="787"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1"/>
            <p:cNvSpPr/>
            <p:nvPr/>
          </p:nvSpPr>
          <p:spPr>
            <a:xfrm>
              <a:off x="8003842" y="4210883"/>
              <a:ext cx="185889" cy="717641"/>
            </a:xfrm>
            <a:custGeom>
              <a:avLst/>
              <a:gdLst/>
              <a:ahLst/>
              <a:cxnLst/>
              <a:rect l="l" t="t" r="r" b="b"/>
              <a:pathLst>
                <a:path w="2575" h="9941" extrusionOk="0">
                  <a:moveTo>
                    <a:pt x="980" y="0"/>
                  </a:moveTo>
                  <a:cubicBezTo>
                    <a:pt x="972" y="0"/>
                    <a:pt x="964" y="0"/>
                    <a:pt x="956" y="1"/>
                  </a:cubicBezTo>
                  <a:cubicBezTo>
                    <a:pt x="764" y="14"/>
                    <a:pt x="635" y="196"/>
                    <a:pt x="554" y="368"/>
                  </a:cubicBezTo>
                  <a:cubicBezTo>
                    <a:pt x="229" y="1044"/>
                    <a:pt x="198" y="1819"/>
                    <a:pt x="176" y="2571"/>
                  </a:cubicBezTo>
                  <a:cubicBezTo>
                    <a:pt x="125" y="4268"/>
                    <a:pt x="73" y="5966"/>
                    <a:pt x="20" y="7666"/>
                  </a:cubicBezTo>
                  <a:cubicBezTo>
                    <a:pt x="7" y="8129"/>
                    <a:pt x="0" y="8621"/>
                    <a:pt x="235" y="9023"/>
                  </a:cubicBezTo>
                  <a:lnTo>
                    <a:pt x="892" y="9941"/>
                  </a:lnTo>
                  <a:cubicBezTo>
                    <a:pt x="1039" y="9936"/>
                    <a:pt x="1188" y="9932"/>
                    <a:pt x="1338" y="9930"/>
                  </a:cubicBezTo>
                  <a:cubicBezTo>
                    <a:pt x="2295" y="7470"/>
                    <a:pt x="2574" y="4797"/>
                    <a:pt x="2141" y="2193"/>
                  </a:cubicBezTo>
                  <a:cubicBezTo>
                    <a:pt x="2023" y="1492"/>
                    <a:pt x="1841" y="772"/>
                    <a:pt x="1375" y="236"/>
                  </a:cubicBezTo>
                  <a:cubicBezTo>
                    <a:pt x="1271" y="115"/>
                    <a:pt x="1135" y="0"/>
                    <a:pt x="980" y="0"/>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1"/>
            <p:cNvSpPr/>
            <p:nvPr/>
          </p:nvSpPr>
          <p:spPr>
            <a:xfrm>
              <a:off x="7731322" y="4624175"/>
              <a:ext cx="309839" cy="312799"/>
            </a:xfrm>
            <a:custGeom>
              <a:avLst/>
              <a:gdLst/>
              <a:ahLst/>
              <a:cxnLst/>
              <a:rect l="l" t="t" r="r" b="b"/>
              <a:pathLst>
                <a:path w="4292" h="4333" extrusionOk="0">
                  <a:moveTo>
                    <a:pt x="415" y="0"/>
                  </a:moveTo>
                  <a:cubicBezTo>
                    <a:pt x="382" y="0"/>
                    <a:pt x="350" y="5"/>
                    <a:pt x="318" y="17"/>
                  </a:cubicBezTo>
                  <a:cubicBezTo>
                    <a:pt x="171" y="72"/>
                    <a:pt x="112" y="245"/>
                    <a:pt x="90" y="401"/>
                  </a:cubicBezTo>
                  <a:cubicBezTo>
                    <a:pt x="0" y="1073"/>
                    <a:pt x="268" y="1756"/>
                    <a:pt x="679" y="2299"/>
                  </a:cubicBezTo>
                  <a:cubicBezTo>
                    <a:pt x="1089" y="2841"/>
                    <a:pt x="1630" y="3265"/>
                    <a:pt x="2165" y="3684"/>
                  </a:cubicBezTo>
                  <a:lnTo>
                    <a:pt x="2996" y="4332"/>
                  </a:lnTo>
                  <a:cubicBezTo>
                    <a:pt x="3211" y="4306"/>
                    <a:pt x="3426" y="4286"/>
                    <a:pt x="3641" y="4269"/>
                  </a:cubicBezTo>
                  <a:cubicBezTo>
                    <a:pt x="3841" y="4253"/>
                    <a:pt x="4039" y="4242"/>
                    <a:pt x="4239" y="4233"/>
                  </a:cubicBezTo>
                  <a:lnTo>
                    <a:pt x="4291" y="4174"/>
                  </a:lnTo>
                  <a:cubicBezTo>
                    <a:pt x="3859" y="2307"/>
                    <a:pt x="2436" y="702"/>
                    <a:pt x="632" y="50"/>
                  </a:cubicBezTo>
                  <a:cubicBezTo>
                    <a:pt x="563" y="24"/>
                    <a:pt x="488" y="0"/>
                    <a:pt x="415"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1"/>
            <p:cNvSpPr/>
            <p:nvPr/>
          </p:nvSpPr>
          <p:spPr>
            <a:xfrm>
              <a:off x="7514750" y="4638613"/>
              <a:ext cx="106264" cy="330053"/>
            </a:xfrm>
            <a:custGeom>
              <a:avLst/>
              <a:gdLst/>
              <a:ahLst/>
              <a:cxnLst/>
              <a:rect l="l" t="t" r="r" b="b"/>
              <a:pathLst>
                <a:path w="1472" h="4572" extrusionOk="0">
                  <a:moveTo>
                    <a:pt x="262" y="0"/>
                  </a:moveTo>
                  <a:cubicBezTo>
                    <a:pt x="250" y="0"/>
                    <a:pt x="237" y="4"/>
                    <a:pt x="226" y="12"/>
                  </a:cubicBezTo>
                  <a:cubicBezTo>
                    <a:pt x="206" y="32"/>
                    <a:pt x="193" y="61"/>
                    <a:pt x="193" y="91"/>
                  </a:cubicBezTo>
                  <a:cubicBezTo>
                    <a:pt x="0" y="1587"/>
                    <a:pt x="428" y="3155"/>
                    <a:pt x="1357" y="4343"/>
                  </a:cubicBezTo>
                  <a:lnTo>
                    <a:pt x="1346" y="4571"/>
                  </a:lnTo>
                  <a:cubicBezTo>
                    <a:pt x="1410" y="3776"/>
                    <a:pt x="1471" y="2973"/>
                    <a:pt x="1359" y="2182"/>
                  </a:cubicBezTo>
                  <a:cubicBezTo>
                    <a:pt x="1245" y="1391"/>
                    <a:pt x="938" y="603"/>
                    <a:pt x="360" y="52"/>
                  </a:cubicBezTo>
                  <a:cubicBezTo>
                    <a:pt x="333" y="26"/>
                    <a:pt x="296" y="0"/>
                    <a:pt x="262" y="0"/>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1"/>
            <p:cNvSpPr/>
            <p:nvPr/>
          </p:nvSpPr>
          <p:spPr>
            <a:xfrm>
              <a:off x="8176666" y="4630600"/>
              <a:ext cx="145607" cy="350122"/>
            </a:xfrm>
            <a:custGeom>
              <a:avLst/>
              <a:gdLst/>
              <a:ahLst/>
              <a:cxnLst/>
              <a:rect l="l" t="t" r="r" b="b"/>
              <a:pathLst>
                <a:path w="2017" h="4850" extrusionOk="0">
                  <a:moveTo>
                    <a:pt x="1887" y="0"/>
                  </a:moveTo>
                  <a:cubicBezTo>
                    <a:pt x="1384" y="470"/>
                    <a:pt x="870" y="951"/>
                    <a:pt x="540" y="1555"/>
                  </a:cubicBezTo>
                  <a:cubicBezTo>
                    <a:pt x="0" y="2541"/>
                    <a:pt x="7" y="3727"/>
                    <a:pt x="77" y="4849"/>
                  </a:cubicBezTo>
                  <a:lnTo>
                    <a:pt x="514" y="4777"/>
                  </a:lnTo>
                  <a:cubicBezTo>
                    <a:pt x="1212" y="3569"/>
                    <a:pt x="1693" y="2245"/>
                    <a:pt x="1930" y="868"/>
                  </a:cubicBezTo>
                  <a:cubicBezTo>
                    <a:pt x="1981" y="578"/>
                    <a:pt x="2016" y="264"/>
                    <a:pt x="1887" y="0"/>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1"/>
            <p:cNvSpPr/>
            <p:nvPr/>
          </p:nvSpPr>
          <p:spPr>
            <a:xfrm>
              <a:off x="8367683" y="4462179"/>
              <a:ext cx="101066" cy="466203"/>
            </a:xfrm>
            <a:custGeom>
              <a:avLst/>
              <a:gdLst/>
              <a:ahLst/>
              <a:cxnLst/>
              <a:rect l="l" t="t" r="r" b="b"/>
              <a:pathLst>
                <a:path w="1400" h="6458" extrusionOk="0">
                  <a:moveTo>
                    <a:pt x="180" y="1"/>
                  </a:moveTo>
                  <a:cubicBezTo>
                    <a:pt x="177" y="1"/>
                    <a:pt x="175" y="1"/>
                    <a:pt x="172" y="1"/>
                  </a:cubicBezTo>
                  <a:cubicBezTo>
                    <a:pt x="38" y="10"/>
                    <a:pt x="0" y="188"/>
                    <a:pt x="0" y="324"/>
                  </a:cubicBezTo>
                  <a:cubicBezTo>
                    <a:pt x="18" y="2386"/>
                    <a:pt x="246" y="4442"/>
                    <a:pt x="679" y="6458"/>
                  </a:cubicBezTo>
                  <a:cubicBezTo>
                    <a:pt x="752" y="6453"/>
                    <a:pt x="824" y="6451"/>
                    <a:pt x="896" y="6449"/>
                  </a:cubicBezTo>
                  <a:cubicBezTo>
                    <a:pt x="1254" y="5537"/>
                    <a:pt x="1399" y="4558"/>
                    <a:pt x="1318" y="3583"/>
                  </a:cubicBezTo>
                  <a:cubicBezTo>
                    <a:pt x="1221" y="2423"/>
                    <a:pt x="806" y="1316"/>
                    <a:pt x="396" y="227"/>
                  </a:cubicBezTo>
                  <a:cubicBezTo>
                    <a:pt x="357" y="122"/>
                    <a:pt x="289" y="1"/>
                    <a:pt x="180" y="1"/>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0" name="Google Shape;410;p31"/>
          <p:cNvGrpSpPr/>
          <p:nvPr/>
        </p:nvGrpSpPr>
        <p:grpSpPr>
          <a:xfrm>
            <a:off x="759408" y="576903"/>
            <a:ext cx="699758" cy="564676"/>
            <a:chOff x="7514750" y="4210883"/>
            <a:chExt cx="953999" cy="769838"/>
          </a:xfrm>
        </p:grpSpPr>
        <p:sp>
          <p:nvSpPr>
            <p:cNvPr id="411" name="Google Shape;411;p31"/>
            <p:cNvSpPr/>
            <p:nvPr/>
          </p:nvSpPr>
          <p:spPr>
            <a:xfrm>
              <a:off x="8024561" y="4469182"/>
              <a:ext cx="243136" cy="460933"/>
            </a:xfrm>
            <a:custGeom>
              <a:avLst/>
              <a:gdLst/>
              <a:ahLst/>
              <a:cxnLst/>
              <a:rect l="l" t="t" r="r" b="b"/>
              <a:pathLst>
                <a:path w="3368" h="6385" extrusionOk="0">
                  <a:moveTo>
                    <a:pt x="2453" y="0"/>
                  </a:moveTo>
                  <a:cubicBezTo>
                    <a:pt x="1997" y="0"/>
                    <a:pt x="1513" y="355"/>
                    <a:pt x="1213" y="747"/>
                  </a:cubicBezTo>
                  <a:cubicBezTo>
                    <a:pt x="554" y="1606"/>
                    <a:pt x="225" y="2680"/>
                    <a:pt x="102" y="3754"/>
                  </a:cubicBezTo>
                  <a:cubicBezTo>
                    <a:pt x="1" y="4626"/>
                    <a:pt x="29" y="5506"/>
                    <a:pt x="82" y="6385"/>
                  </a:cubicBezTo>
                  <a:cubicBezTo>
                    <a:pt x="480" y="6365"/>
                    <a:pt x="879" y="6352"/>
                    <a:pt x="1279" y="6347"/>
                  </a:cubicBezTo>
                  <a:lnTo>
                    <a:pt x="1677" y="6341"/>
                  </a:lnTo>
                  <a:cubicBezTo>
                    <a:pt x="2537" y="4946"/>
                    <a:pt x="3021" y="3326"/>
                    <a:pt x="3273" y="1698"/>
                  </a:cubicBezTo>
                  <a:cubicBezTo>
                    <a:pt x="3361" y="1132"/>
                    <a:pt x="3368" y="435"/>
                    <a:pt x="2884" y="126"/>
                  </a:cubicBezTo>
                  <a:cubicBezTo>
                    <a:pt x="2748" y="39"/>
                    <a:pt x="2602" y="0"/>
                    <a:pt x="2453"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1"/>
            <p:cNvSpPr/>
            <p:nvPr/>
          </p:nvSpPr>
          <p:spPr>
            <a:xfrm>
              <a:off x="7780773" y="4269286"/>
              <a:ext cx="284790" cy="657651"/>
            </a:xfrm>
            <a:custGeom>
              <a:avLst/>
              <a:gdLst/>
              <a:ahLst/>
              <a:cxnLst/>
              <a:rect l="l" t="t" r="r" b="b"/>
              <a:pathLst>
                <a:path w="3945" h="9110" extrusionOk="0">
                  <a:moveTo>
                    <a:pt x="787" y="0"/>
                  </a:moveTo>
                  <a:cubicBezTo>
                    <a:pt x="685" y="0"/>
                    <a:pt x="588" y="26"/>
                    <a:pt x="521" y="101"/>
                  </a:cubicBezTo>
                  <a:cubicBezTo>
                    <a:pt x="466" y="158"/>
                    <a:pt x="444" y="237"/>
                    <a:pt x="424" y="316"/>
                  </a:cubicBezTo>
                  <a:cubicBezTo>
                    <a:pt x="0" y="1964"/>
                    <a:pt x="727" y="3663"/>
                    <a:pt x="1439" y="5207"/>
                  </a:cubicBezTo>
                  <a:lnTo>
                    <a:pt x="3207" y="9053"/>
                  </a:lnTo>
                  <a:lnTo>
                    <a:pt x="3945" y="9110"/>
                  </a:lnTo>
                  <a:cubicBezTo>
                    <a:pt x="3938" y="7406"/>
                    <a:pt x="3804" y="5706"/>
                    <a:pt x="3538" y="4021"/>
                  </a:cubicBezTo>
                  <a:cubicBezTo>
                    <a:pt x="3409" y="3193"/>
                    <a:pt x="3242" y="2357"/>
                    <a:pt x="2851" y="1617"/>
                  </a:cubicBezTo>
                  <a:cubicBezTo>
                    <a:pt x="2460" y="874"/>
                    <a:pt x="1810" y="233"/>
                    <a:pt x="997" y="29"/>
                  </a:cubicBezTo>
                  <a:cubicBezTo>
                    <a:pt x="930" y="13"/>
                    <a:pt x="857" y="0"/>
                    <a:pt x="787"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1"/>
            <p:cNvSpPr/>
            <p:nvPr/>
          </p:nvSpPr>
          <p:spPr>
            <a:xfrm>
              <a:off x="8003842" y="4210883"/>
              <a:ext cx="185889" cy="717641"/>
            </a:xfrm>
            <a:custGeom>
              <a:avLst/>
              <a:gdLst/>
              <a:ahLst/>
              <a:cxnLst/>
              <a:rect l="l" t="t" r="r" b="b"/>
              <a:pathLst>
                <a:path w="2575" h="9941" extrusionOk="0">
                  <a:moveTo>
                    <a:pt x="980" y="0"/>
                  </a:moveTo>
                  <a:cubicBezTo>
                    <a:pt x="972" y="0"/>
                    <a:pt x="964" y="0"/>
                    <a:pt x="956" y="1"/>
                  </a:cubicBezTo>
                  <a:cubicBezTo>
                    <a:pt x="764" y="14"/>
                    <a:pt x="635" y="196"/>
                    <a:pt x="554" y="368"/>
                  </a:cubicBezTo>
                  <a:cubicBezTo>
                    <a:pt x="229" y="1044"/>
                    <a:pt x="198" y="1819"/>
                    <a:pt x="176" y="2571"/>
                  </a:cubicBezTo>
                  <a:cubicBezTo>
                    <a:pt x="125" y="4268"/>
                    <a:pt x="73" y="5966"/>
                    <a:pt x="20" y="7666"/>
                  </a:cubicBezTo>
                  <a:cubicBezTo>
                    <a:pt x="7" y="8129"/>
                    <a:pt x="0" y="8621"/>
                    <a:pt x="235" y="9023"/>
                  </a:cubicBezTo>
                  <a:lnTo>
                    <a:pt x="892" y="9941"/>
                  </a:lnTo>
                  <a:cubicBezTo>
                    <a:pt x="1039" y="9936"/>
                    <a:pt x="1188" y="9932"/>
                    <a:pt x="1338" y="9930"/>
                  </a:cubicBezTo>
                  <a:cubicBezTo>
                    <a:pt x="2295" y="7470"/>
                    <a:pt x="2574" y="4797"/>
                    <a:pt x="2141" y="2193"/>
                  </a:cubicBezTo>
                  <a:cubicBezTo>
                    <a:pt x="2023" y="1492"/>
                    <a:pt x="1841" y="772"/>
                    <a:pt x="1375" y="236"/>
                  </a:cubicBezTo>
                  <a:cubicBezTo>
                    <a:pt x="1271" y="115"/>
                    <a:pt x="1135" y="0"/>
                    <a:pt x="980" y="0"/>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1"/>
            <p:cNvSpPr/>
            <p:nvPr/>
          </p:nvSpPr>
          <p:spPr>
            <a:xfrm>
              <a:off x="7731322" y="4624175"/>
              <a:ext cx="309839" cy="312799"/>
            </a:xfrm>
            <a:custGeom>
              <a:avLst/>
              <a:gdLst/>
              <a:ahLst/>
              <a:cxnLst/>
              <a:rect l="l" t="t" r="r" b="b"/>
              <a:pathLst>
                <a:path w="4292" h="4333" extrusionOk="0">
                  <a:moveTo>
                    <a:pt x="415" y="0"/>
                  </a:moveTo>
                  <a:cubicBezTo>
                    <a:pt x="382" y="0"/>
                    <a:pt x="350" y="5"/>
                    <a:pt x="318" y="17"/>
                  </a:cubicBezTo>
                  <a:cubicBezTo>
                    <a:pt x="171" y="72"/>
                    <a:pt x="112" y="245"/>
                    <a:pt x="90" y="401"/>
                  </a:cubicBezTo>
                  <a:cubicBezTo>
                    <a:pt x="0" y="1073"/>
                    <a:pt x="268" y="1756"/>
                    <a:pt x="679" y="2299"/>
                  </a:cubicBezTo>
                  <a:cubicBezTo>
                    <a:pt x="1089" y="2841"/>
                    <a:pt x="1630" y="3265"/>
                    <a:pt x="2165" y="3684"/>
                  </a:cubicBezTo>
                  <a:lnTo>
                    <a:pt x="2996" y="4332"/>
                  </a:lnTo>
                  <a:cubicBezTo>
                    <a:pt x="3211" y="4306"/>
                    <a:pt x="3426" y="4286"/>
                    <a:pt x="3641" y="4269"/>
                  </a:cubicBezTo>
                  <a:cubicBezTo>
                    <a:pt x="3841" y="4253"/>
                    <a:pt x="4039" y="4242"/>
                    <a:pt x="4239" y="4233"/>
                  </a:cubicBezTo>
                  <a:lnTo>
                    <a:pt x="4291" y="4174"/>
                  </a:lnTo>
                  <a:cubicBezTo>
                    <a:pt x="3859" y="2307"/>
                    <a:pt x="2436" y="702"/>
                    <a:pt x="632" y="50"/>
                  </a:cubicBezTo>
                  <a:cubicBezTo>
                    <a:pt x="563" y="24"/>
                    <a:pt x="488" y="0"/>
                    <a:pt x="415"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1"/>
            <p:cNvSpPr/>
            <p:nvPr/>
          </p:nvSpPr>
          <p:spPr>
            <a:xfrm>
              <a:off x="7514750" y="4638613"/>
              <a:ext cx="106264" cy="330053"/>
            </a:xfrm>
            <a:custGeom>
              <a:avLst/>
              <a:gdLst/>
              <a:ahLst/>
              <a:cxnLst/>
              <a:rect l="l" t="t" r="r" b="b"/>
              <a:pathLst>
                <a:path w="1472" h="4572" extrusionOk="0">
                  <a:moveTo>
                    <a:pt x="262" y="0"/>
                  </a:moveTo>
                  <a:cubicBezTo>
                    <a:pt x="250" y="0"/>
                    <a:pt x="237" y="4"/>
                    <a:pt x="226" y="12"/>
                  </a:cubicBezTo>
                  <a:cubicBezTo>
                    <a:pt x="206" y="32"/>
                    <a:pt x="193" y="61"/>
                    <a:pt x="193" y="91"/>
                  </a:cubicBezTo>
                  <a:cubicBezTo>
                    <a:pt x="0" y="1587"/>
                    <a:pt x="428" y="3155"/>
                    <a:pt x="1357" y="4343"/>
                  </a:cubicBezTo>
                  <a:lnTo>
                    <a:pt x="1346" y="4571"/>
                  </a:lnTo>
                  <a:cubicBezTo>
                    <a:pt x="1410" y="3776"/>
                    <a:pt x="1471" y="2973"/>
                    <a:pt x="1359" y="2182"/>
                  </a:cubicBezTo>
                  <a:cubicBezTo>
                    <a:pt x="1245" y="1391"/>
                    <a:pt x="938" y="603"/>
                    <a:pt x="360" y="52"/>
                  </a:cubicBezTo>
                  <a:cubicBezTo>
                    <a:pt x="333" y="26"/>
                    <a:pt x="296" y="0"/>
                    <a:pt x="262" y="0"/>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1"/>
            <p:cNvSpPr/>
            <p:nvPr/>
          </p:nvSpPr>
          <p:spPr>
            <a:xfrm>
              <a:off x="8176666" y="4630600"/>
              <a:ext cx="145607" cy="350122"/>
            </a:xfrm>
            <a:custGeom>
              <a:avLst/>
              <a:gdLst/>
              <a:ahLst/>
              <a:cxnLst/>
              <a:rect l="l" t="t" r="r" b="b"/>
              <a:pathLst>
                <a:path w="2017" h="4850" extrusionOk="0">
                  <a:moveTo>
                    <a:pt x="1887" y="0"/>
                  </a:moveTo>
                  <a:cubicBezTo>
                    <a:pt x="1384" y="470"/>
                    <a:pt x="870" y="951"/>
                    <a:pt x="540" y="1555"/>
                  </a:cubicBezTo>
                  <a:cubicBezTo>
                    <a:pt x="0" y="2541"/>
                    <a:pt x="7" y="3727"/>
                    <a:pt x="77" y="4849"/>
                  </a:cubicBezTo>
                  <a:lnTo>
                    <a:pt x="514" y="4777"/>
                  </a:lnTo>
                  <a:cubicBezTo>
                    <a:pt x="1212" y="3569"/>
                    <a:pt x="1693" y="2245"/>
                    <a:pt x="1930" y="868"/>
                  </a:cubicBezTo>
                  <a:cubicBezTo>
                    <a:pt x="1981" y="578"/>
                    <a:pt x="2016" y="264"/>
                    <a:pt x="1887" y="0"/>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1"/>
            <p:cNvSpPr/>
            <p:nvPr/>
          </p:nvSpPr>
          <p:spPr>
            <a:xfrm>
              <a:off x="8367683" y="4462179"/>
              <a:ext cx="101066" cy="466203"/>
            </a:xfrm>
            <a:custGeom>
              <a:avLst/>
              <a:gdLst/>
              <a:ahLst/>
              <a:cxnLst/>
              <a:rect l="l" t="t" r="r" b="b"/>
              <a:pathLst>
                <a:path w="1400" h="6458" extrusionOk="0">
                  <a:moveTo>
                    <a:pt x="180" y="1"/>
                  </a:moveTo>
                  <a:cubicBezTo>
                    <a:pt x="177" y="1"/>
                    <a:pt x="175" y="1"/>
                    <a:pt x="172" y="1"/>
                  </a:cubicBezTo>
                  <a:cubicBezTo>
                    <a:pt x="38" y="10"/>
                    <a:pt x="0" y="188"/>
                    <a:pt x="0" y="324"/>
                  </a:cubicBezTo>
                  <a:cubicBezTo>
                    <a:pt x="18" y="2386"/>
                    <a:pt x="246" y="4442"/>
                    <a:pt x="679" y="6458"/>
                  </a:cubicBezTo>
                  <a:cubicBezTo>
                    <a:pt x="752" y="6453"/>
                    <a:pt x="824" y="6451"/>
                    <a:pt x="896" y="6449"/>
                  </a:cubicBezTo>
                  <a:cubicBezTo>
                    <a:pt x="1254" y="5537"/>
                    <a:pt x="1399" y="4558"/>
                    <a:pt x="1318" y="3583"/>
                  </a:cubicBezTo>
                  <a:cubicBezTo>
                    <a:pt x="1221" y="2423"/>
                    <a:pt x="806" y="1316"/>
                    <a:pt x="396" y="227"/>
                  </a:cubicBezTo>
                  <a:cubicBezTo>
                    <a:pt x="357" y="122"/>
                    <a:pt x="289" y="1"/>
                    <a:pt x="180" y="1"/>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31"/>
          <p:cNvGrpSpPr/>
          <p:nvPr/>
        </p:nvGrpSpPr>
        <p:grpSpPr>
          <a:xfrm>
            <a:off x="5678890" y="4044816"/>
            <a:ext cx="686607" cy="685483"/>
            <a:chOff x="5721625" y="4984150"/>
            <a:chExt cx="196950" cy="196650"/>
          </a:xfrm>
        </p:grpSpPr>
        <p:sp>
          <p:nvSpPr>
            <p:cNvPr id="419" name="Google Shape;419;p31"/>
            <p:cNvSpPr/>
            <p:nvPr/>
          </p:nvSpPr>
          <p:spPr>
            <a:xfrm>
              <a:off x="5847225" y="4984150"/>
              <a:ext cx="22325" cy="185825"/>
            </a:xfrm>
            <a:custGeom>
              <a:avLst/>
              <a:gdLst/>
              <a:ahLst/>
              <a:cxnLst/>
              <a:rect l="l" t="t" r="r" b="b"/>
              <a:pathLst>
                <a:path w="893" h="7433" extrusionOk="0">
                  <a:moveTo>
                    <a:pt x="732" y="1"/>
                  </a:moveTo>
                  <a:lnTo>
                    <a:pt x="732" y="1"/>
                  </a:lnTo>
                  <a:cubicBezTo>
                    <a:pt x="181" y="2414"/>
                    <a:pt x="1" y="4898"/>
                    <a:pt x="199" y="7364"/>
                  </a:cubicBezTo>
                  <a:lnTo>
                    <a:pt x="462" y="7432"/>
                  </a:lnTo>
                  <a:cubicBezTo>
                    <a:pt x="803" y="4971"/>
                    <a:pt x="893" y="2480"/>
                    <a:pt x="732"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1"/>
            <p:cNvSpPr/>
            <p:nvPr/>
          </p:nvSpPr>
          <p:spPr>
            <a:xfrm>
              <a:off x="5787275" y="4985750"/>
              <a:ext cx="50100" cy="186200"/>
            </a:xfrm>
            <a:custGeom>
              <a:avLst/>
              <a:gdLst/>
              <a:ahLst/>
              <a:cxnLst/>
              <a:rect l="l" t="t" r="r" b="b"/>
              <a:pathLst>
                <a:path w="2004" h="7448" extrusionOk="0">
                  <a:moveTo>
                    <a:pt x="1" y="0"/>
                  </a:moveTo>
                  <a:lnTo>
                    <a:pt x="1" y="0"/>
                  </a:lnTo>
                  <a:cubicBezTo>
                    <a:pt x="666" y="2447"/>
                    <a:pt x="1294" y="4902"/>
                    <a:pt x="1881" y="7368"/>
                  </a:cubicBezTo>
                  <a:lnTo>
                    <a:pt x="1997" y="7447"/>
                  </a:lnTo>
                  <a:cubicBezTo>
                    <a:pt x="2004" y="5945"/>
                    <a:pt x="1835" y="4448"/>
                    <a:pt x="1496" y="2983"/>
                  </a:cubicBezTo>
                  <a:cubicBezTo>
                    <a:pt x="1239" y="1882"/>
                    <a:pt x="851" y="747"/>
                    <a:pt x="1"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1"/>
            <p:cNvSpPr/>
            <p:nvPr/>
          </p:nvSpPr>
          <p:spPr>
            <a:xfrm>
              <a:off x="5777075" y="5069900"/>
              <a:ext cx="24950" cy="110900"/>
            </a:xfrm>
            <a:custGeom>
              <a:avLst/>
              <a:gdLst/>
              <a:ahLst/>
              <a:cxnLst/>
              <a:rect l="l" t="t" r="r" b="b"/>
              <a:pathLst>
                <a:path w="998" h="4436" extrusionOk="0">
                  <a:moveTo>
                    <a:pt x="688" y="1"/>
                  </a:moveTo>
                  <a:cubicBezTo>
                    <a:pt x="312" y="1453"/>
                    <a:pt x="81" y="2937"/>
                    <a:pt x="0" y="4435"/>
                  </a:cubicBezTo>
                  <a:lnTo>
                    <a:pt x="562" y="4231"/>
                  </a:lnTo>
                  <a:cubicBezTo>
                    <a:pt x="857" y="3392"/>
                    <a:pt x="905" y="2489"/>
                    <a:pt x="951" y="1602"/>
                  </a:cubicBezTo>
                  <a:cubicBezTo>
                    <a:pt x="980" y="1053"/>
                    <a:pt x="997" y="458"/>
                    <a:pt x="688" y="1"/>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1"/>
            <p:cNvSpPr/>
            <p:nvPr/>
          </p:nvSpPr>
          <p:spPr>
            <a:xfrm>
              <a:off x="5721625" y="5011325"/>
              <a:ext cx="47775" cy="157175"/>
            </a:xfrm>
            <a:custGeom>
              <a:avLst/>
              <a:gdLst/>
              <a:ahLst/>
              <a:cxnLst/>
              <a:rect l="l" t="t" r="r" b="b"/>
              <a:pathLst>
                <a:path w="1911" h="6287" extrusionOk="0">
                  <a:moveTo>
                    <a:pt x="59" y="1"/>
                  </a:moveTo>
                  <a:lnTo>
                    <a:pt x="59" y="1"/>
                  </a:lnTo>
                  <a:cubicBezTo>
                    <a:pt x="26" y="1349"/>
                    <a:pt x="0" y="2735"/>
                    <a:pt x="452" y="4006"/>
                  </a:cubicBezTo>
                  <a:cubicBezTo>
                    <a:pt x="727" y="4775"/>
                    <a:pt x="1173" y="5487"/>
                    <a:pt x="1353" y="6284"/>
                  </a:cubicBezTo>
                  <a:lnTo>
                    <a:pt x="1770" y="6286"/>
                  </a:lnTo>
                  <a:cubicBezTo>
                    <a:pt x="1900" y="5987"/>
                    <a:pt x="1911" y="5651"/>
                    <a:pt x="1902" y="5326"/>
                  </a:cubicBezTo>
                  <a:cubicBezTo>
                    <a:pt x="1845" y="3405"/>
                    <a:pt x="1204" y="1547"/>
                    <a:pt x="59"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1"/>
            <p:cNvSpPr/>
            <p:nvPr/>
          </p:nvSpPr>
          <p:spPr>
            <a:xfrm>
              <a:off x="5877750" y="5044825"/>
              <a:ext cx="40825" cy="129000"/>
            </a:xfrm>
            <a:custGeom>
              <a:avLst/>
              <a:gdLst/>
              <a:ahLst/>
              <a:cxnLst/>
              <a:rect l="l" t="t" r="r" b="b"/>
              <a:pathLst>
                <a:path w="1633" h="5160" extrusionOk="0">
                  <a:moveTo>
                    <a:pt x="1213" y="0"/>
                  </a:moveTo>
                  <a:lnTo>
                    <a:pt x="1213" y="0"/>
                  </a:lnTo>
                  <a:cubicBezTo>
                    <a:pt x="974" y="907"/>
                    <a:pt x="737" y="1812"/>
                    <a:pt x="497" y="2719"/>
                  </a:cubicBezTo>
                  <a:cubicBezTo>
                    <a:pt x="374" y="3185"/>
                    <a:pt x="249" y="3655"/>
                    <a:pt x="225" y="4136"/>
                  </a:cubicBezTo>
                  <a:cubicBezTo>
                    <a:pt x="205" y="4491"/>
                    <a:pt x="229" y="4887"/>
                    <a:pt x="1" y="5159"/>
                  </a:cubicBezTo>
                  <a:lnTo>
                    <a:pt x="447" y="5027"/>
                  </a:lnTo>
                  <a:cubicBezTo>
                    <a:pt x="1352" y="3541"/>
                    <a:pt x="1633" y="1689"/>
                    <a:pt x="1213" y="0"/>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31"/>
          <p:cNvGrpSpPr/>
          <p:nvPr/>
        </p:nvGrpSpPr>
        <p:grpSpPr>
          <a:xfrm>
            <a:off x="-1" y="0"/>
            <a:ext cx="5872201" cy="2963458"/>
            <a:chOff x="-859800" y="-489834"/>
            <a:chExt cx="6475026" cy="3467735"/>
          </a:xfrm>
        </p:grpSpPr>
        <p:sp>
          <p:nvSpPr>
            <p:cNvPr id="425" name="Google Shape;425;p31"/>
            <p:cNvSpPr/>
            <p:nvPr/>
          </p:nvSpPr>
          <p:spPr>
            <a:xfrm>
              <a:off x="-859800" y="-489834"/>
              <a:ext cx="6475026" cy="3467735"/>
            </a:xfrm>
            <a:custGeom>
              <a:avLst/>
              <a:gdLst/>
              <a:ahLst/>
              <a:cxnLst/>
              <a:rect l="l" t="t" r="r" b="b"/>
              <a:pathLst>
                <a:path w="40144" h="21499" extrusionOk="0">
                  <a:moveTo>
                    <a:pt x="37082" y="1"/>
                  </a:moveTo>
                  <a:cubicBezTo>
                    <a:pt x="37030" y="1"/>
                    <a:pt x="36980" y="3"/>
                    <a:pt x="36931" y="7"/>
                  </a:cubicBezTo>
                  <a:cubicBezTo>
                    <a:pt x="35241" y="146"/>
                    <a:pt x="34183" y="2200"/>
                    <a:pt x="32993" y="3189"/>
                  </a:cubicBezTo>
                  <a:cubicBezTo>
                    <a:pt x="30766" y="5040"/>
                    <a:pt x="27809" y="5923"/>
                    <a:pt x="25130" y="6891"/>
                  </a:cubicBezTo>
                  <a:cubicBezTo>
                    <a:pt x="19428" y="8949"/>
                    <a:pt x="13925" y="11546"/>
                    <a:pt x="8151" y="13394"/>
                  </a:cubicBezTo>
                  <a:cubicBezTo>
                    <a:pt x="6456" y="13936"/>
                    <a:pt x="4716" y="14423"/>
                    <a:pt x="3194" y="15346"/>
                  </a:cubicBezTo>
                  <a:cubicBezTo>
                    <a:pt x="1671" y="16271"/>
                    <a:pt x="361" y="17718"/>
                    <a:pt x="70" y="19475"/>
                  </a:cubicBezTo>
                  <a:cubicBezTo>
                    <a:pt x="6" y="19869"/>
                    <a:pt x="1" y="20307"/>
                    <a:pt x="236" y="20630"/>
                  </a:cubicBezTo>
                  <a:cubicBezTo>
                    <a:pt x="405" y="20866"/>
                    <a:pt x="676" y="21007"/>
                    <a:pt x="945" y="21115"/>
                  </a:cubicBezTo>
                  <a:cubicBezTo>
                    <a:pt x="1608" y="21382"/>
                    <a:pt x="2310" y="21498"/>
                    <a:pt x="3020" y="21498"/>
                  </a:cubicBezTo>
                  <a:cubicBezTo>
                    <a:pt x="4181" y="21498"/>
                    <a:pt x="5363" y="21188"/>
                    <a:pt x="6433" y="20718"/>
                  </a:cubicBezTo>
                  <a:cubicBezTo>
                    <a:pt x="8157" y="19961"/>
                    <a:pt x="9679" y="18818"/>
                    <a:pt x="11294" y="17848"/>
                  </a:cubicBezTo>
                  <a:cubicBezTo>
                    <a:pt x="15824" y="15125"/>
                    <a:pt x="21022" y="13783"/>
                    <a:pt x="25991" y="11988"/>
                  </a:cubicBezTo>
                  <a:cubicBezTo>
                    <a:pt x="30566" y="10335"/>
                    <a:pt x="35249" y="8146"/>
                    <a:pt x="38462" y="4366"/>
                  </a:cubicBezTo>
                  <a:cubicBezTo>
                    <a:pt x="39191" y="3509"/>
                    <a:pt x="40144" y="2493"/>
                    <a:pt x="39551" y="1320"/>
                  </a:cubicBezTo>
                  <a:cubicBezTo>
                    <a:pt x="39166" y="560"/>
                    <a:pt x="37955" y="1"/>
                    <a:pt x="37082" y="1"/>
                  </a:cubicBezTo>
                  <a:close/>
                </a:path>
              </a:pathLst>
            </a:custGeom>
            <a:solidFill>
              <a:srgbClr val="F46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6" name="Google Shape;426;p31"/>
            <p:cNvGrpSpPr/>
            <p:nvPr/>
          </p:nvGrpSpPr>
          <p:grpSpPr>
            <a:xfrm>
              <a:off x="2219922" y="1563358"/>
              <a:ext cx="239200" cy="60809"/>
              <a:chOff x="2701150" y="1792225"/>
              <a:chExt cx="37075" cy="9425"/>
            </a:xfrm>
          </p:grpSpPr>
          <p:sp>
            <p:nvSpPr>
              <p:cNvPr id="427" name="Google Shape;427;p31"/>
              <p:cNvSpPr/>
              <p:nvPr/>
            </p:nvSpPr>
            <p:spPr>
              <a:xfrm>
                <a:off x="2701150" y="1792225"/>
                <a:ext cx="19100" cy="5050"/>
              </a:xfrm>
              <a:custGeom>
                <a:avLst/>
                <a:gdLst/>
                <a:ahLst/>
                <a:cxnLst/>
                <a:rect l="l" t="t" r="r" b="b"/>
                <a:pathLst>
                  <a:path w="764" h="202" extrusionOk="0">
                    <a:moveTo>
                      <a:pt x="673" y="1"/>
                    </a:moveTo>
                    <a:cubicBezTo>
                      <a:pt x="659" y="1"/>
                      <a:pt x="644" y="3"/>
                      <a:pt x="630" y="4"/>
                    </a:cubicBezTo>
                    <a:cubicBezTo>
                      <a:pt x="604" y="6"/>
                      <a:pt x="577" y="8"/>
                      <a:pt x="552" y="10"/>
                    </a:cubicBezTo>
                    <a:cubicBezTo>
                      <a:pt x="492" y="17"/>
                      <a:pt x="433" y="26"/>
                      <a:pt x="373" y="35"/>
                    </a:cubicBezTo>
                    <a:cubicBezTo>
                      <a:pt x="264" y="51"/>
                      <a:pt x="155" y="70"/>
                      <a:pt x="45" y="87"/>
                    </a:cubicBezTo>
                    <a:cubicBezTo>
                      <a:pt x="17" y="91"/>
                      <a:pt x="0" y="125"/>
                      <a:pt x="4" y="150"/>
                    </a:cubicBezTo>
                    <a:cubicBezTo>
                      <a:pt x="7" y="175"/>
                      <a:pt x="31" y="201"/>
                      <a:pt x="58" y="201"/>
                    </a:cubicBezTo>
                    <a:cubicBezTo>
                      <a:pt x="59" y="201"/>
                      <a:pt x="60" y="201"/>
                      <a:pt x="61" y="201"/>
                    </a:cubicBezTo>
                    <a:cubicBezTo>
                      <a:pt x="171" y="190"/>
                      <a:pt x="281" y="179"/>
                      <a:pt x="392" y="168"/>
                    </a:cubicBezTo>
                    <a:cubicBezTo>
                      <a:pt x="448" y="162"/>
                      <a:pt x="505" y="155"/>
                      <a:pt x="561" y="147"/>
                    </a:cubicBezTo>
                    <a:cubicBezTo>
                      <a:pt x="590" y="143"/>
                      <a:pt x="619" y="138"/>
                      <a:pt x="647" y="133"/>
                    </a:cubicBezTo>
                    <a:cubicBezTo>
                      <a:pt x="662" y="131"/>
                      <a:pt x="676" y="129"/>
                      <a:pt x="690" y="125"/>
                    </a:cubicBezTo>
                    <a:cubicBezTo>
                      <a:pt x="708" y="120"/>
                      <a:pt x="725" y="111"/>
                      <a:pt x="738" y="97"/>
                    </a:cubicBezTo>
                    <a:cubicBezTo>
                      <a:pt x="764" y="78"/>
                      <a:pt x="757" y="28"/>
                      <a:pt x="728" y="16"/>
                    </a:cubicBezTo>
                    <a:cubicBezTo>
                      <a:pt x="711" y="6"/>
                      <a:pt x="692" y="2"/>
                      <a:pt x="673"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1"/>
              <p:cNvSpPr/>
              <p:nvPr/>
            </p:nvSpPr>
            <p:spPr>
              <a:xfrm>
                <a:off x="2720900" y="1795025"/>
                <a:ext cx="17325" cy="6625"/>
              </a:xfrm>
              <a:custGeom>
                <a:avLst/>
                <a:gdLst/>
                <a:ahLst/>
                <a:cxnLst/>
                <a:rect l="l" t="t" r="r" b="b"/>
                <a:pathLst>
                  <a:path w="693" h="265" extrusionOk="0">
                    <a:moveTo>
                      <a:pt x="590" y="0"/>
                    </a:moveTo>
                    <a:cubicBezTo>
                      <a:pt x="573" y="3"/>
                      <a:pt x="557" y="5"/>
                      <a:pt x="541" y="10"/>
                    </a:cubicBezTo>
                    <a:lnTo>
                      <a:pt x="471" y="23"/>
                    </a:lnTo>
                    <a:cubicBezTo>
                      <a:pt x="426" y="34"/>
                      <a:pt x="380" y="43"/>
                      <a:pt x="335" y="54"/>
                    </a:cubicBezTo>
                    <a:lnTo>
                      <a:pt x="62" y="121"/>
                    </a:lnTo>
                    <a:cubicBezTo>
                      <a:pt x="23" y="133"/>
                      <a:pt x="0" y="172"/>
                      <a:pt x="11" y="211"/>
                    </a:cubicBezTo>
                    <a:cubicBezTo>
                      <a:pt x="20" y="244"/>
                      <a:pt x="51" y="265"/>
                      <a:pt x="83" y="265"/>
                    </a:cubicBezTo>
                    <a:cubicBezTo>
                      <a:pt x="89" y="265"/>
                      <a:pt x="94" y="264"/>
                      <a:pt x="100" y="263"/>
                    </a:cubicBezTo>
                    <a:lnTo>
                      <a:pt x="100" y="264"/>
                    </a:lnTo>
                    <a:lnTo>
                      <a:pt x="377" y="204"/>
                    </a:lnTo>
                    <a:cubicBezTo>
                      <a:pt x="423" y="195"/>
                      <a:pt x="468" y="185"/>
                      <a:pt x="512" y="173"/>
                    </a:cubicBezTo>
                    <a:lnTo>
                      <a:pt x="581" y="156"/>
                    </a:lnTo>
                    <a:cubicBezTo>
                      <a:pt x="608" y="150"/>
                      <a:pt x="633" y="139"/>
                      <a:pt x="656" y="124"/>
                    </a:cubicBezTo>
                    <a:cubicBezTo>
                      <a:pt x="680" y="109"/>
                      <a:pt x="692" y="79"/>
                      <a:pt x="685" y="51"/>
                    </a:cubicBezTo>
                    <a:cubicBezTo>
                      <a:pt x="676" y="25"/>
                      <a:pt x="652" y="6"/>
                      <a:pt x="624" y="5"/>
                    </a:cubicBezTo>
                    <a:cubicBezTo>
                      <a:pt x="613" y="3"/>
                      <a:pt x="601" y="2"/>
                      <a:pt x="590"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9" name="Google Shape;429;p31"/>
            <p:cNvGrpSpPr/>
            <p:nvPr/>
          </p:nvGrpSpPr>
          <p:grpSpPr>
            <a:xfrm>
              <a:off x="3776397" y="509596"/>
              <a:ext cx="239200" cy="60809"/>
              <a:chOff x="2701150" y="1792225"/>
              <a:chExt cx="37075" cy="9425"/>
            </a:xfrm>
          </p:grpSpPr>
          <p:sp>
            <p:nvSpPr>
              <p:cNvPr id="430" name="Google Shape;430;p31"/>
              <p:cNvSpPr/>
              <p:nvPr/>
            </p:nvSpPr>
            <p:spPr>
              <a:xfrm>
                <a:off x="2701150" y="1792225"/>
                <a:ext cx="19100" cy="5050"/>
              </a:xfrm>
              <a:custGeom>
                <a:avLst/>
                <a:gdLst/>
                <a:ahLst/>
                <a:cxnLst/>
                <a:rect l="l" t="t" r="r" b="b"/>
                <a:pathLst>
                  <a:path w="764" h="202" extrusionOk="0">
                    <a:moveTo>
                      <a:pt x="673" y="1"/>
                    </a:moveTo>
                    <a:cubicBezTo>
                      <a:pt x="659" y="1"/>
                      <a:pt x="644" y="3"/>
                      <a:pt x="630" y="4"/>
                    </a:cubicBezTo>
                    <a:cubicBezTo>
                      <a:pt x="604" y="6"/>
                      <a:pt x="577" y="8"/>
                      <a:pt x="552" y="10"/>
                    </a:cubicBezTo>
                    <a:cubicBezTo>
                      <a:pt x="492" y="17"/>
                      <a:pt x="433" y="26"/>
                      <a:pt x="373" y="35"/>
                    </a:cubicBezTo>
                    <a:cubicBezTo>
                      <a:pt x="264" y="51"/>
                      <a:pt x="155" y="70"/>
                      <a:pt x="45" y="87"/>
                    </a:cubicBezTo>
                    <a:cubicBezTo>
                      <a:pt x="17" y="91"/>
                      <a:pt x="0" y="125"/>
                      <a:pt x="4" y="150"/>
                    </a:cubicBezTo>
                    <a:cubicBezTo>
                      <a:pt x="7" y="175"/>
                      <a:pt x="31" y="201"/>
                      <a:pt x="58" y="201"/>
                    </a:cubicBezTo>
                    <a:cubicBezTo>
                      <a:pt x="59" y="201"/>
                      <a:pt x="60" y="201"/>
                      <a:pt x="61" y="201"/>
                    </a:cubicBezTo>
                    <a:cubicBezTo>
                      <a:pt x="171" y="190"/>
                      <a:pt x="281" y="179"/>
                      <a:pt x="392" y="168"/>
                    </a:cubicBezTo>
                    <a:cubicBezTo>
                      <a:pt x="448" y="162"/>
                      <a:pt x="505" y="155"/>
                      <a:pt x="561" y="147"/>
                    </a:cubicBezTo>
                    <a:cubicBezTo>
                      <a:pt x="590" y="143"/>
                      <a:pt x="619" y="138"/>
                      <a:pt x="647" y="133"/>
                    </a:cubicBezTo>
                    <a:cubicBezTo>
                      <a:pt x="662" y="131"/>
                      <a:pt x="676" y="129"/>
                      <a:pt x="690" y="125"/>
                    </a:cubicBezTo>
                    <a:cubicBezTo>
                      <a:pt x="708" y="120"/>
                      <a:pt x="725" y="111"/>
                      <a:pt x="738" y="97"/>
                    </a:cubicBezTo>
                    <a:cubicBezTo>
                      <a:pt x="764" y="78"/>
                      <a:pt x="757" y="28"/>
                      <a:pt x="728" y="16"/>
                    </a:cubicBezTo>
                    <a:cubicBezTo>
                      <a:pt x="711" y="6"/>
                      <a:pt x="692" y="2"/>
                      <a:pt x="673"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1"/>
              <p:cNvSpPr/>
              <p:nvPr/>
            </p:nvSpPr>
            <p:spPr>
              <a:xfrm>
                <a:off x="2720900" y="1795025"/>
                <a:ext cx="17325" cy="6625"/>
              </a:xfrm>
              <a:custGeom>
                <a:avLst/>
                <a:gdLst/>
                <a:ahLst/>
                <a:cxnLst/>
                <a:rect l="l" t="t" r="r" b="b"/>
                <a:pathLst>
                  <a:path w="693" h="265" extrusionOk="0">
                    <a:moveTo>
                      <a:pt x="590" y="0"/>
                    </a:moveTo>
                    <a:cubicBezTo>
                      <a:pt x="573" y="3"/>
                      <a:pt x="557" y="5"/>
                      <a:pt x="541" y="10"/>
                    </a:cubicBezTo>
                    <a:lnTo>
                      <a:pt x="471" y="23"/>
                    </a:lnTo>
                    <a:cubicBezTo>
                      <a:pt x="426" y="34"/>
                      <a:pt x="380" y="43"/>
                      <a:pt x="335" y="54"/>
                    </a:cubicBezTo>
                    <a:lnTo>
                      <a:pt x="62" y="121"/>
                    </a:lnTo>
                    <a:cubicBezTo>
                      <a:pt x="23" y="133"/>
                      <a:pt x="0" y="172"/>
                      <a:pt x="11" y="211"/>
                    </a:cubicBezTo>
                    <a:cubicBezTo>
                      <a:pt x="20" y="244"/>
                      <a:pt x="51" y="265"/>
                      <a:pt x="83" y="265"/>
                    </a:cubicBezTo>
                    <a:cubicBezTo>
                      <a:pt x="89" y="265"/>
                      <a:pt x="94" y="264"/>
                      <a:pt x="100" y="263"/>
                    </a:cubicBezTo>
                    <a:lnTo>
                      <a:pt x="100" y="264"/>
                    </a:lnTo>
                    <a:lnTo>
                      <a:pt x="377" y="204"/>
                    </a:lnTo>
                    <a:cubicBezTo>
                      <a:pt x="423" y="195"/>
                      <a:pt x="468" y="185"/>
                      <a:pt x="512" y="173"/>
                    </a:cubicBezTo>
                    <a:lnTo>
                      <a:pt x="581" y="156"/>
                    </a:lnTo>
                    <a:cubicBezTo>
                      <a:pt x="608" y="150"/>
                      <a:pt x="633" y="139"/>
                      <a:pt x="656" y="124"/>
                    </a:cubicBezTo>
                    <a:cubicBezTo>
                      <a:pt x="680" y="109"/>
                      <a:pt x="692" y="79"/>
                      <a:pt x="685" y="51"/>
                    </a:cubicBezTo>
                    <a:cubicBezTo>
                      <a:pt x="676" y="25"/>
                      <a:pt x="652" y="6"/>
                      <a:pt x="624" y="5"/>
                    </a:cubicBezTo>
                    <a:cubicBezTo>
                      <a:pt x="613" y="3"/>
                      <a:pt x="601" y="2"/>
                      <a:pt x="590"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2" name="Google Shape;432;p31"/>
            <p:cNvGrpSpPr/>
            <p:nvPr/>
          </p:nvGrpSpPr>
          <p:grpSpPr>
            <a:xfrm>
              <a:off x="224772" y="1896296"/>
              <a:ext cx="239200" cy="60809"/>
              <a:chOff x="2701150" y="1792225"/>
              <a:chExt cx="37075" cy="9425"/>
            </a:xfrm>
          </p:grpSpPr>
          <p:sp>
            <p:nvSpPr>
              <p:cNvPr id="433" name="Google Shape;433;p31"/>
              <p:cNvSpPr/>
              <p:nvPr/>
            </p:nvSpPr>
            <p:spPr>
              <a:xfrm>
                <a:off x="2701150" y="1792225"/>
                <a:ext cx="19100" cy="5050"/>
              </a:xfrm>
              <a:custGeom>
                <a:avLst/>
                <a:gdLst/>
                <a:ahLst/>
                <a:cxnLst/>
                <a:rect l="l" t="t" r="r" b="b"/>
                <a:pathLst>
                  <a:path w="764" h="202" extrusionOk="0">
                    <a:moveTo>
                      <a:pt x="673" y="1"/>
                    </a:moveTo>
                    <a:cubicBezTo>
                      <a:pt x="659" y="1"/>
                      <a:pt x="644" y="3"/>
                      <a:pt x="630" y="4"/>
                    </a:cubicBezTo>
                    <a:cubicBezTo>
                      <a:pt x="604" y="6"/>
                      <a:pt x="577" y="8"/>
                      <a:pt x="552" y="10"/>
                    </a:cubicBezTo>
                    <a:cubicBezTo>
                      <a:pt x="492" y="17"/>
                      <a:pt x="433" y="26"/>
                      <a:pt x="373" y="35"/>
                    </a:cubicBezTo>
                    <a:cubicBezTo>
                      <a:pt x="264" y="51"/>
                      <a:pt x="155" y="70"/>
                      <a:pt x="45" y="87"/>
                    </a:cubicBezTo>
                    <a:cubicBezTo>
                      <a:pt x="17" y="91"/>
                      <a:pt x="0" y="125"/>
                      <a:pt x="4" y="150"/>
                    </a:cubicBezTo>
                    <a:cubicBezTo>
                      <a:pt x="7" y="175"/>
                      <a:pt x="31" y="201"/>
                      <a:pt x="58" y="201"/>
                    </a:cubicBezTo>
                    <a:cubicBezTo>
                      <a:pt x="59" y="201"/>
                      <a:pt x="60" y="201"/>
                      <a:pt x="61" y="201"/>
                    </a:cubicBezTo>
                    <a:cubicBezTo>
                      <a:pt x="171" y="190"/>
                      <a:pt x="281" y="179"/>
                      <a:pt x="392" y="168"/>
                    </a:cubicBezTo>
                    <a:cubicBezTo>
                      <a:pt x="448" y="162"/>
                      <a:pt x="505" y="155"/>
                      <a:pt x="561" y="147"/>
                    </a:cubicBezTo>
                    <a:cubicBezTo>
                      <a:pt x="590" y="143"/>
                      <a:pt x="619" y="138"/>
                      <a:pt x="647" y="133"/>
                    </a:cubicBezTo>
                    <a:cubicBezTo>
                      <a:pt x="662" y="131"/>
                      <a:pt x="676" y="129"/>
                      <a:pt x="690" y="125"/>
                    </a:cubicBezTo>
                    <a:cubicBezTo>
                      <a:pt x="708" y="120"/>
                      <a:pt x="725" y="111"/>
                      <a:pt x="738" y="97"/>
                    </a:cubicBezTo>
                    <a:cubicBezTo>
                      <a:pt x="764" y="78"/>
                      <a:pt x="757" y="28"/>
                      <a:pt x="728" y="16"/>
                    </a:cubicBezTo>
                    <a:cubicBezTo>
                      <a:pt x="711" y="6"/>
                      <a:pt x="692" y="2"/>
                      <a:pt x="673"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1"/>
              <p:cNvSpPr/>
              <p:nvPr/>
            </p:nvSpPr>
            <p:spPr>
              <a:xfrm>
                <a:off x="2720900" y="1795025"/>
                <a:ext cx="17325" cy="6625"/>
              </a:xfrm>
              <a:custGeom>
                <a:avLst/>
                <a:gdLst/>
                <a:ahLst/>
                <a:cxnLst/>
                <a:rect l="l" t="t" r="r" b="b"/>
                <a:pathLst>
                  <a:path w="693" h="265" extrusionOk="0">
                    <a:moveTo>
                      <a:pt x="590" y="0"/>
                    </a:moveTo>
                    <a:cubicBezTo>
                      <a:pt x="573" y="3"/>
                      <a:pt x="557" y="5"/>
                      <a:pt x="541" y="10"/>
                    </a:cubicBezTo>
                    <a:lnTo>
                      <a:pt x="471" y="23"/>
                    </a:lnTo>
                    <a:cubicBezTo>
                      <a:pt x="426" y="34"/>
                      <a:pt x="380" y="43"/>
                      <a:pt x="335" y="54"/>
                    </a:cubicBezTo>
                    <a:lnTo>
                      <a:pt x="62" y="121"/>
                    </a:lnTo>
                    <a:cubicBezTo>
                      <a:pt x="23" y="133"/>
                      <a:pt x="0" y="172"/>
                      <a:pt x="11" y="211"/>
                    </a:cubicBezTo>
                    <a:cubicBezTo>
                      <a:pt x="20" y="244"/>
                      <a:pt x="51" y="265"/>
                      <a:pt x="83" y="265"/>
                    </a:cubicBezTo>
                    <a:cubicBezTo>
                      <a:pt x="89" y="265"/>
                      <a:pt x="94" y="264"/>
                      <a:pt x="100" y="263"/>
                    </a:cubicBezTo>
                    <a:lnTo>
                      <a:pt x="100" y="264"/>
                    </a:lnTo>
                    <a:lnTo>
                      <a:pt x="377" y="204"/>
                    </a:lnTo>
                    <a:cubicBezTo>
                      <a:pt x="423" y="195"/>
                      <a:pt x="468" y="185"/>
                      <a:pt x="512" y="173"/>
                    </a:cubicBezTo>
                    <a:lnTo>
                      <a:pt x="581" y="156"/>
                    </a:lnTo>
                    <a:cubicBezTo>
                      <a:pt x="608" y="150"/>
                      <a:pt x="633" y="139"/>
                      <a:pt x="656" y="124"/>
                    </a:cubicBezTo>
                    <a:cubicBezTo>
                      <a:pt x="680" y="109"/>
                      <a:pt x="692" y="79"/>
                      <a:pt x="685" y="51"/>
                    </a:cubicBezTo>
                    <a:cubicBezTo>
                      <a:pt x="676" y="25"/>
                      <a:pt x="652" y="6"/>
                      <a:pt x="624" y="5"/>
                    </a:cubicBezTo>
                    <a:cubicBezTo>
                      <a:pt x="613" y="3"/>
                      <a:pt x="601" y="2"/>
                      <a:pt x="590"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026" name="Picture 2">
            <a:extLst>
              <a:ext uri="{FF2B5EF4-FFF2-40B4-BE49-F238E27FC236}">
                <a16:creationId xmlns:a16="http://schemas.microsoft.com/office/drawing/2014/main" id="{26C34D52-D0D5-3D44-99C8-C359B4327D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010" y="1758652"/>
            <a:ext cx="1881070" cy="18810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grpSp>
        <p:nvGrpSpPr>
          <p:cNvPr id="814" name="Google Shape;814;p35"/>
          <p:cNvGrpSpPr/>
          <p:nvPr/>
        </p:nvGrpSpPr>
        <p:grpSpPr>
          <a:xfrm>
            <a:off x="-37109" y="-13315"/>
            <a:ext cx="6455168" cy="2066871"/>
            <a:chOff x="1163125" y="4466300"/>
            <a:chExt cx="1482050" cy="573875"/>
          </a:xfrm>
        </p:grpSpPr>
        <p:sp>
          <p:nvSpPr>
            <p:cNvPr id="815" name="Google Shape;815;p35"/>
            <p:cNvSpPr/>
            <p:nvPr/>
          </p:nvSpPr>
          <p:spPr>
            <a:xfrm>
              <a:off x="1163125" y="4466300"/>
              <a:ext cx="1482050" cy="573875"/>
            </a:xfrm>
            <a:custGeom>
              <a:avLst/>
              <a:gdLst/>
              <a:ahLst/>
              <a:cxnLst/>
              <a:rect l="l" t="t" r="r" b="b"/>
              <a:pathLst>
                <a:path w="59282" h="22955" extrusionOk="0">
                  <a:moveTo>
                    <a:pt x="59206" y="0"/>
                  </a:moveTo>
                  <a:cubicBezTo>
                    <a:pt x="59201" y="0"/>
                    <a:pt x="59195" y="4"/>
                    <a:pt x="59188" y="13"/>
                  </a:cubicBezTo>
                  <a:lnTo>
                    <a:pt x="49580" y="3488"/>
                  </a:lnTo>
                  <a:cubicBezTo>
                    <a:pt x="49404" y="3866"/>
                    <a:pt x="49242" y="3992"/>
                    <a:pt x="49076" y="3992"/>
                  </a:cubicBezTo>
                  <a:cubicBezTo>
                    <a:pt x="48743" y="3992"/>
                    <a:pt x="48390" y="3490"/>
                    <a:pt x="47869" y="3490"/>
                  </a:cubicBezTo>
                  <a:cubicBezTo>
                    <a:pt x="47660" y="3490"/>
                    <a:pt x="47424" y="3571"/>
                    <a:pt x="47150" y="3799"/>
                  </a:cubicBezTo>
                  <a:cubicBezTo>
                    <a:pt x="46575" y="4279"/>
                    <a:pt x="8390" y="7892"/>
                    <a:pt x="4800" y="14575"/>
                  </a:cubicBezTo>
                  <a:cubicBezTo>
                    <a:pt x="3738" y="16555"/>
                    <a:pt x="1179" y="15755"/>
                    <a:pt x="590" y="17776"/>
                  </a:cubicBezTo>
                  <a:cubicBezTo>
                    <a:pt x="0" y="19797"/>
                    <a:pt x="1001" y="22299"/>
                    <a:pt x="3208" y="22955"/>
                  </a:cubicBezTo>
                  <a:cubicBezTo>
                    <a:pt x="3305" y="20620"/>
                    <a:pt x="5507" y="18897"/>
                    <a:pt x="7320" y="17755"/>
                  </a:cubicBezTo>
                  <a:cubicBezTo>
                    <a:pt x="9378" y="16460"/>
                    <a:pt x="11678" y="15617"/>
                    <a:pt x="13950" y="14787"/>
                  </a:cubicBezTo>
                  <a:cubicBezTo>
                    <a:pt x="19133" y="12891"/>
                    <a:pt x="24368" y="10983"/>
                    <a:pt x="29840" y="10269"/>
                  </a:cubicBezTo>
                  <a:cubicBezTo>
                    <a:pt x="35848" y="9485"/>
                    <a:pt x="42042" y="10154"/>
                    <a:pt x="47918" y="8679"/>
                  </a:cubicBezTo>
                  <a:cubicBezTo>
                    <a:pt x="50927" y="7925"/>
                    <a:pt x="54869" y="6755"/>
                    <a:pt x="56980" y="4385"/>
                  </a:cubicBezTo>
                  <a:cubicBezTo>
                    <a:pt x="57800" y="3464"/>
                    <a:pt x="58458" y="2369"/>
                    <a:pt x="58926" y="1230"/>
                  </a:cubicBezTo>
                  <a:cubicBezTo>
                    <a:pt x="58983" y="1089"/>
                    <a:pt x="59281" y="0"/>
                    <a:pt x="59206" y="0"/>
                  </a:cubicBezTo>
                  <a:close/>
                </a:path>
              </a:pathLst>
            </a:custGeom>
            <a:solidFill>
              <a:srgbClr val="F46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5"/>
            <p:cNvSpPr/>
            <p:nvPr/>
          </p:nvSpPr>
          <p:spPr>
            <a:xfrm>
              <a:off x="2108050" y="4644775"/>
              <a:ext cx="24625" cy="6150"/>
            </a:xfrm>
            <a:custGeom>
              <a:avLst/>
              <a:gdLst/>
              <a:ahLst/>
              <a:cxnLst/>
              <a:rect l="l" t="t" r="r" b="b"/>
              <a:pathLst>
                <a:path w="985" h="246" extrusionOk="0">
                  <a:moveTo>
                    <a:pt x="880" y="1"/>
                  </a:moveTo>
                  <a:cubicBezTo>
                    <a:pt x="872" y="1"/>
                    <a:pt x="864" y="2"/>
                    <a:pt x="856" y="3"/>
                  </a:cubicBezTo>
                  <a:cubicBezTo>
                    <a:pt x="829" y="7"/>
                    <a:pt x="805" y="12"/>
                    <a:pt x="779" y="15"/>
                  </a:cubicBezTo>
                  <a:lnTo>
                    <a:pt x="805" y="12"/>
                  </a:lnTo>
                  <a:lnTo>
                    <a:pt x="805" y="12"/>
                  </a:lnTo>
                  <a:cubicBezTo>
                    <a:pt x="620" y="36"/>
                    <a:pt x="435" y="48"/>
                    <a:pt x="249" y="48"/>
                  </a:cubicBezTo>
                  <a:cubicBezTo>
                    <a:pt x="199" y="48"/>
                    <a:pt x="149" y="47"/>
                    <a:pt x="100" y="45"/>
                  </a:cubicBezTo>
                  <a:cubicBezTo>
                    <a:pt x="45" y="46"/>
                    <a:pt x="1" y="90"/>
                    <a:pt x="1" y="145"/>
                  </a:cubicBezTo>
                  <a:cubicBezTo>
                    <a:pt x="2" y="198"/>
                    <a:pt x="45" y="242"/>
                    <a:pt x="100" y="244"/>
                  </a:cubicBezTo>
                  <a:lnTo>
                    <a:pt x="99" y="244"/>
                  </a:lnTo>
                  <a:cubicBezTo>
                    <a:pt x="145" y="245"/>
                    <a:pt x="192" y="246"/>
                    <a:pt x="239" y="246"/>
                  </a:cubicBezTo>
                  <a:cubicBezTo>
                    <a:pt x="463" y="246"/>
                    <a:pt x="687" y="229"/>
                    <a:pt x="908" y="194"/>
                  </a:cubicBezTo>
                  <a:cubicBezTo>
                    <a:pt x="934" y="188"/>
                    <a:pt x="955" y="171"/>
                    <a:pt x="967" y="149"/>
                  </a:cubicBezTo>
                  <a:cubicBezTo>
                    <a:pt x="981" y="126"/>
                    <a:pt x="984" y="98"/>
                    <a:pt x="978" y="73"/>
                  </a:cubicBezTo>
                  <a:cubicBezTo>
                    <a:pt x="971" y="48"/>
                    <a:pt x="955" y="26"/>
                    <a:pt x="933" y="14"/>
                  </a:cubicBezTo>
                  <a:cubicBezTo>
                    <a:pt x="916" y="5"/>
                    <a:pt x="898" y="1"/>
                    <a:pt x="880"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5"/>
            <p:cNvSpPr/>
            <p:nvPr/>
          </p:nvSpPr>
          <p:spPr>
            <a:xfrm>
              <a:off x="2127650" y="4653150"/>
              <a:ext cx="15275" cy="6125"/>
            </a:xfrm>
            <a:custGeom>
              <a:avLst/>
              <a:gdLst/>
              <a:ahLst/>
              <a:cxnLst/>
              <a:rect l="l" t="t" r="r" b="b"/>
              <a:pathLst>
                <a:path w="611" h="245" extrusionOk="0">
                  <a:moveTo>
                    <a:pt x="518" y="1"/>
                  </a:moveTo>
                  <a:cubicBezTo>
                    <a:pt x="516" y="1"/>
                    <a:pt x="514" y="1"/>
                    <a:pt x="511" y="1"/>
                  </a:cubicBezTo>
                  <a:lnTo>
                    <a:pt x="99" y="47"/>
                  </a:lnTo>
                  <a:cubicBezTo>
                    <a:pt x="74" y="47"/>
                    <a:pt x="48" y="57"/>
                    <a:pt x="29" y="75"/>
                  </a:cubicBezTo>
                  <a:cubicBezTo>
                    <a:pt x="12" y="94"/>
                    <a:pt x="1" y="119"/>
                    <a:pt x="1" y="146"/>
                  </a:cubicBezTo>
                  <a:cubicBezTo>
                    <a:pt x="1" y="171"/>
                    <a:pt x="12" y="196"/>
                    <a:pt x="29" y="215"/>
                  </a:cubicBezTo>
                  <a:cubicBezTo>
                    <a:pt x="46" y="231"/>
                    <a:pt x="69" y="244"/>
                    <a:pt x="92" y="244"/>
                  </a:cubicBezTo>
                  <a:cubicBezTo>
                    <a:pt x="94" y="244"/>
                    <a:pt x="97" y="244"/>
                    <a:pt x="99" y="244"/>
                  </a:cubicBezTo>
                  <a:lnTo>
                    <a:pt x="511" y="199"/>
                  </a:lnTo>
                  <a:cubicBezTo>
                    <a:pt x="538" y="197"/>
                    <a:pt x="563" y="188"/>
                    <a:pt x="582" y="170"/>
                  </a:cubicBezTo>
                  <a:cubicBezTo>
                    <a:pt x="600" y="151"/>
                    <a:pt x="610" y="126"/>
                    <a:pt x="610" y="100"/>
                  </a:cubicBezTo>
                  <a:cubicBezTo>
                    <a:pt x="610" y="74"/>
                    <a:pt x="600" y="49"/>
                    <a:pt x="582" y="30"/>
                  </a:cubicBezTo>
                  <a:cubicBezTo>
                    <a:pt x="566" y="15"/>
                    <a:pt x="542" y="1"/>
                    <a:pt x="518"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5"/>
            <p:cNvSpPr/>
            <p:nvPr/>
          </p:nvSpPr>
          <p:spPr>
            <a:xfrm>
              <a:off x="1847675" y="4703275"/>
              <a:ext cx="19600" cy="3675"/>
            </a:xfrm>
            <a:custGeom>
              <a:avLst/>
              <a:gdLst/>
              <a:ahLst/>
              <a:cxnLst/>
              <a:rect l="l" t="t" r="r" b="b"/>
              <a:pathLst>
                <a:path w="784" h="147" extrusionOk="0">
                  <a:moveTo>
                    <a:pt x="320" y="0"/>
                  </a:moveTo>
                  <a:cubicBezTo>
                    <a:pt x="236" y="0"/>
                    <a:pt x="153" y="5"/>
                    <a:pt x="70" y="13"/>
                  </a:cubicBezTo>
                  <a:cubicBezTo>
                    <a:pt x="35" y="18"/>
                    <a:pt x="1" y="42"/>
                    <a:pt x="4" y="80"/>
                  </a:cubicBezTo>
                  <a:cubicBezTo>
                    <a:pt x="5" y="111"/>
                    <a:pt x="30" y="145"/>
                    <a:pt x="64" y="145"/>
                  </a:cubicBezTo>
                  <a:cubicBezTo>
                    <a:pt x="66" y="145"/>
                    <a:pt x="68" y="145"/>
                    <a:pt x="70" y="145"/>
                  </a:cubicBezTo>
                  <a:lnTo>
                    <a:pt x="70" y="146"/>
                  </a:lnTo>
                  <a:cubicBezTo>
                    <a:pt x="145" y="139"/>
                    <a:pt x="221" y="136"/>
                    <a:pt x="296" y="136"/>
                  </a:cubicBezTo>
                  <a:cubicBezTo>
                    <a:pt x="332" y="136"/>
                    <a:pt x="367" y="136"/>
                    <a:pt x="402" y="138"/>
                  </a:cubicBezTo>
                  <a:cubicBezTo>
                    <a:pt x="456" y="141"/>
                    <a:pt x="512" y="141"/>
                    <a:pt x="567" y="144"/>
                  </a:cubicBezTo>
                  <a:cubicBezTo>
                    <a:pt x="570" y="144"/>
                    <a:pt x="572" y="144"/>
                    <a:pt x="575" y="144"/>
                  </a:cubicBezTo>
                  <a:cubicBezTo>
                    <a:pt x="582" y="144"/>
                    <a:pt x="590" y="143"/>
                    <a:pt x="597" y="142"/>
                  </a:cubicBezTo>
                  <a:cubicBezTo>
                    <a:pt x="597" y="142"/>
                    <a:pt x="604" y="140"/>
                    <a:pt x="606" y="139"/>
                  </a:cubicBezTo>
                  <a:lnTo>
                    <a:pt x="606" y="139"/>
                  </a:lnTo>
                  <a:cubicBezTo>
                    <a:pt x="612" y="138"/>
                    <a:pt x="617" y="138"/>
                    <a:pt x="622" y="138"/>
                  </a:cubicBezTo>
                  <a:cubicBezTo>
                    <a:pt x="631" y="138"/>
                    <a:pt x="640" y="139"/>
                    <a:pt x="649" y="140"/>
                  </a:cubicBezTo>
                  <a:cubicBezTo>
                    <a:pt x="677" y="140"/>
                    <a:pt x="704" y="142"/>
                    <a:pt x="732" y="144"/>
                  </a:cubicBezTo>
                  <a:cubicBezTo>
                    <a:pt x="732" y="144"/>
                    <a:pt x="733" y="144"/>
                    <a:pt x="734" y="144"/>
                  </a:cubicBezTo>
                  <a:cubicBezTo>
                    <a:pt x="777" y="144"/>
                    <a:pt x="784" y="77"/>
                    <a:pt x="742" y="66"/>
                  </a:cubicBezTo>
                  <a:cubicBezTo>
                    <a:pt x="716" y="59"/>
                    <a:pt x="689" y="51"/>
                    <a:pt x="662" y="45"/>
                  </a:cubicBezTo>
                  <a:cubicBezTo>
                    <a:pt x="647" y="43"/>
                    <a:pt x="634" y="40"/>
                    <a:pt x="619" y="35"/>
                  </a:cubicBezTo>
                  <a:lnTo>
                    <a:pt x="619" y="35"/>
                  </a:lnTo>
                  <a:cubicBezTo>
                    <a:pt x="617" y="33"/>
                    <a:pt x="611" y="29"/>
                    <a:pt x="611" y="29"/>
                  </a:cubicBezTo>
                  <a:cubicBezTo>
                    <a:pt x="603" y="25"/>
                    <a:pt x="593" y="22"/>
                    <a:pt x="584" y="21"/>
                  </a:cubicBezTo>
                  <a:cubicBezTo>
                    <a:pt x="525" y="11"/>
                    <a:pt x="465" y="4"/>
                    <a:pt x="405" y="2"/>
                  </a:cubicBezTo>
                  <a:cubicBezTo>
                    <a:pt x="376" y="1"/>
                    <a:pt x="348" y="0"/>
                    <a:pt x="320"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5"/>
            <p:cNvSpPr/>
            <p:nvPr/>
          </p:nvSpPr>
          <p:spPr>
            <a:xfrm>
              <a:off x="1871875" y="4706825"/>
              <a:ext cx="14075" cy="2900"/>
            </a:xfrm>
            <a:custGeom>
              <a:avLst/>
              <a:gdLst/>
              <a:ahLst/>
              <a:cxnLst/>
              <a:rect l="l" t="t" r="r" b="b"/>
              <a:pathLst>
                <a:path w="563" h="116" extrusionOk="0">
                  <a:moveTo>
                    <a:pt x="396" y="1"/>
                  </a:moveTo>
                  <a:cubicBezTo>
                    <a:pt x="357" y="1"/>
                    <a:pt x="319" y="1"/>
                    <a:pt x="280" y="2"/>
                  </a:cubicBezTo>
                  <a:lnTo>
                    <a:pt x="50" y="9"/>
                  </a:lnTo>
                  <a:cubicBezTo>
                    <a:pt x="24" y="9"/>
                    <a:pt x="2" y="32"/>
                    <a:pt x="1" y="59"/>
                  </a:cubicBezTo>
                  <a:cubicBezTo>
                    <a:pt x="2" y="85"/>
                    <a:pt x="24" y="107"/>
                    <a:pt x="50" y="107"/>
                  </a:cubicBezTo>
                  <a:lnTo>
                    <a:pt x="280" y="115"/>
                  </a:lnTo>
                  <a:cubicBezTo>
                    <a:pt x="317" y="116"/>
                    <a:pt x="355" y="116"/>
                    <a:pt x="392" y="116"/>
                  </a:cubicBezTo>
                  <a:lnTo>
                    <a:pt x="451" y="116"/>
                  </a:lnTo>
                  <a:cubicBezTo>
                    <a:pt x="473" y="114"/>
                    <a:pt x="495" y="111"/>
                    <a:pt x="517" y="104"/>
                  </a:cubicBezTo>
                  <a:cubicBezTo>
                    <a:pt x="563" y="94"/>
                    <a:pt x="563" y="23"/>
                    <a:pt x="517" y="13"/>
                  </a:cubicBezTo>
                  <a:cubicBezTo>
                    <a:pt x="497" y="6"/>
                    <a:pt x="476" y="2"/>
                    <a:pt x="455"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5"/>
            <p:cNvSpPr/>
            <p:nvPr/>
          </p:nvSpPr>
          <p:spPr>
            <a:xfrm>
              <a:off x="1515225" y="4762750"/>
              <a:ext cx="14550" cy="4375"/>
            </a:xfrm>
            <a:custGeom>
              <a:avLst/>
              <a:gdLst/>
              <a:ahLst/>
              <a:cxnLst/>
              <a:rect l="l" t="t" r="r" b="b"/>
              <a:pathLst>
                <a:path w="582" h="175" extrusionOk="0">
                  <a:moveTo>
                    <a:pt x="379" y="1"/>
                  </a:moveTo>
                  <a:cubicBezTo>
                    <a:pt x="353" y="1"/>
                    <a:pt x="326" y="3"/>
                    <a:pt x="299" y="4"/>
                  </a:cubicBezTo>
                  <a:lnTo>
                    <a:pt x="82" y="15"/>
                  </a:lnTo>
                  <a:cubicBezTo>
                    <a:pt x="41" y="18"/>
                    <a:pt x="1" y="51"/>
                    <a:pt x="3" y="94"/>
                  </a:cubicBezTo>
                  <a:cubicBezTo>
                    <a:pt x="5" y="132"/>
                    <a:pt x="34" y="174"/>
                    <a:pt x="74" y="174"/>
                  </a:cubicBezTo>
                  <a:cubicBezTo>
                    <a:pt x="76" y="174"/>
                    <a:pt x="79" y="174"/>
                    <a:pt x="82" y="173"/>
                  </a:cubicBezTo>
                  <a:lnTo>
                    <a:pt x="82" y="174"/>
                  </a:lnTo>
                  <a:lnTo>
                    <a:pt x="273" y="152"/>
                  </a:lnTo>
                  <a:cubicBezTo>
                    <a:pt x="306" y="149"/>
                    <a:pt x="338" y="146"/>
                    <a:pt x="371" y="141"/>
                  </a:cubicBezTo>
                  <a:cubicBezTo>
                    <a:pt x="406" y="136"/>
                    <a:pt x="439" y="128"/>
                    <a:pt x="474" y="121"/>
                  </a:cubicBezTo>
                  <a:cubicBezTo>
                    <a:pt x="508" y="114"/>
                    <a:pt x="565" y="112"/>
                    <a:pt x="576" y="71"/>
                  </a:cubicBezTo>
                  <a:cubicBezTo>
                    <a:pt x="582" y="49"/>
                    <a:pt x="573" y="27"/>
                    <a:pt x="554" y="16"/>
                  </a:cubicBezTo>
                  <a:cubicBezTo>
                    <a:pt x="538" y="6"/>
                    <a:pt x="519" y="5"/>
                    <a:pt x="501" y="5"/>
                  </a:cubicBezTo>
                  <a:cubicBezTo>
                    <a:pt x="498" y="5"/>
                    <a:pt x="494" y="5"/>
                    <a:pt x="491" y="5"/>
                  </a:cubicBezTo>
                  <a:lnTo>
                    <a:pt x="396" y="1"/>
                  </a:lnTo>
                  <a:cubicBezTo>
                    <a:pt x="390" y="1"/>
                    <a:pt x="385" y="1"/>
                    <a:pt x="379"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5"/>
            <p:cNvSpPr/>
            <p:nvPr/>
          </p:nvSpPr>
          <p:spPr>
            <a:xfrm>
              <a:off x="1535125" y="4754350"/>
              <a:ext cx="11325" cy="3525"/>
            </a:xfrm>
            <a:custGeom>
              <a:avLst/>
              <a:gdLst/>
              <a:ahLst/>
              <a:cxnLst/>
              <a:rect l="l" t="t" r="r" b="b"/>
              <a:pathLst>
                <a:path w="453" h="141" extrusionOk="0">
                  <a:moveTo>
                    <a:pt x="139" y="1"/>
                  </a:moveTo>
                  <a:cubicBezTo>
                    <a:pt x="116" y="1"/>
                    <a:pt x="93" y="1"/>
                    <a:pt x="70" y="1"/>
                  </a:cubicBezTo>
                  <a:cubicBezTo>
                    <a:pt x="32" y="1"/>
                    <a:pt x="2" y="33"/>
                    <a:pt x="1" y="71"/>
                  </a:cubicBezTo>
                  <a:cubicBezTo>
                    <a:pt x="2" y="108"/>
                    <a:pt x="32" y="139"/>
                    <a:pt x="70" y="140"/>
                  </a:cubicBezTo>
                  <a:cubicBezTo>
                    <a:pt x="93" y="140"/>
                    <a:pt x="116" y="140"/>
                    <a:pt x="139" y="140"/>
                  </a:cubicBezTo>
                  <a:cubicBezTo>
                    <a:pt x="174" y="140"/>
                    <a:pt x="208" y="140"/>
                    <a:pt x="242" y="138"/>
                  </a:cubicBezTo>
                  <a:cubicBezTo>
                    <a:pt x="271" y="137"/>
                    <a:pt x="298" y="134"/>
                    <a:pt x="327" y="131"/>
                  </a:cubicBezTo>
                  <a:cubicBezTo>
                    <a:pt x="359" y="126"/>
                    <a:pt x="394" y="126"/>
                    <a:pt x="424" y="110"/>
                  </a:cubicBezTo>
                  <a:cubicBezTo>
                    <a:pt x="452" y="92"/>
                    <a:pt x="452" y="49"/>
                    <a:pt x="424" y="32"/>
                  </a:cubicBezTo>
                  <a:cubicBezTo>
                    <a:pt x="395" y="15"/>
                    <a:pt x="361" y="15"/>
                    <a:pt x="330" y="10"/>
                  </a:cubicBezTo>
                  <a:cubicBezTo>
                    <a:pt x="300" y="7"/>
                    <a:pt x="272" y="4"/>
                    <a:pt x="242" y="3"/>
                  </a:cubicBezTo>
                  <a:cubicBezTo>
                    <a:pt x="208" y="1"/>
                    <a:pt x="174" y="1"/>
                    <a:pt x="139"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5"/>
            <p:cNvSpPr/>
            <p:nvPr/>
          </p:nvSpPr>
          <p:spPr>
            <a:xfrm>
              <a:off x="2371975" y="4664625"/>
              <a:ext cx="17450" cy="4625"/>
            </a:xfrm>
            <a:custGeom>
              <a:avLst/>
              <a:gdLst/>
              <a:ahLst/>
              <a:cxnLst/>
              <a:rect l="l" t="t" r="r" b="b"/>
              <a:pathLst>
                <a:path w="698" h="185" extrusionOk="0">
                  <a:moveTo>
                    <a:pt x="614" y="1"/>
                  </a:moveTo>
                  <a:cubicBezTo>
                    <a:pt x="612" y="1"/>
                    <a:pt x="609" y="1"/>
                    <a:pt x="607" y="1"/>
                  </a:cubicBezTo>
                  <a:cubicBezTo>
                    <a:pt x="595" y="1"/>
                    <a:pt x="582" y="2"/>
                    <a:pt x="571" y="3"/>
                  </a:cubicBezTo>
                  <a:lnTo>
                    <a:pt x="496" y="11"/>
                  </a:lnTo>
                  <a:cubicBezTo>
                    <a:pt x="447" y="15"/>
                    <a:pt x="399" y="21"/>
                    <a:pt x="349" y="26"/>
                  </a:cubicBezTo>
                  <a:cubicBezTo>
                    <a:pt x="248" y="40"/>
                    <a:pt x="147" y="56"/>
                    <a:pt x="46" y="72"/>
                  </a:cubicBezTo>
                  <a:cubicBezTo>
                    <a:pt x="17" y="75"/>
                    <a:pt x="0" y="110"/>
                    <a:pt x="4" y="135"/>
                  </a:cubicBezTo>
                  <a:cubicBezTo>
                    <a:pt x="8" y="159"/>
                    <a:pt x="29" y="185"/>
                    <a:pt x="55" y="185"/>
                  </a:cubicBezTo>
                  <a:cubicBezTo>
                    <a:pt x="57" y="185"/>
                    <a:pt x="59" y="185"/>
                    <a:pt x="61" y="184"/>
                  </a:cubicBezTo>
                  <a:lnTo>
                    <a:pt x="62" y="184"/>
                  </a:lnTo>
                  <a:cubicBezTo>
                    <a:pt x="164" y="173"/>
                    <a:pt x="266" y="163"/>
                    <a:pt x="367" y="150"/>
                  </a:cubicBezTo>
                  <a:cubicBezTo>
                    <a:pt x="416" y="143"/>
                    <a:pt x="464" y="136"/>
                    <a:pt x="512" y="129"/>
                  </a:cubicBezTo>
                  <a:lnTo>
                    <a:pt x="582" y="116"/>
                  </a:lnTo>
                  <a:cubicBezTo>
                    <a:pt x="596" y="114"/>
                    <a:pt x="609" y="112"/>
                    <a:pt x="621" y="109"/>
                  </a:cubicBezTo>
                  <a:cubicBezTo>
                    <a:pt x="636" y="105"/>
                    <a:pt x="650" y="99"/>
                    <a:pt x="663" y="92"/>
                  </a:cubicBezTo>
                  <a:cubicBezTo>
                    <a:pt x="697" y="71"/>
                    <a:pt x="690" y="19"/>
                    <a:pt x="652" y="7"/>
                  </a:cubicBezTo>
                  <a:cubicBezTo>
                    <a:pt x="640" y="3"/>
                    <a:pt x="627" y="1"/>
                    <a:pt x="614"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5"/>
            <p:cNvSpPr/>
            <p:nvPr/>
          </p:nvSpPr>
          <p:spPr>
            <a:xfrm>
              <a:off x="2398725" y="4652425"/>
              <a:ext cx="11450" cy="4725"/>
            </a:xfrm>
            <a:custGeom>
              <a:avLst/>
              <a:gdLst/>
              <a:ahLst/>
              <a:cxnLst/>
              <a:rect l="l" t="t" r="r" b="b"/>
              <a:pathLst>
                <a:path w="458" h="189" extrusionOk="0">
                  <a:moveTo>
                    <a:pt x="383" y="0"/>
                  </a:moveTo>
                  <a:cubicBezTo>
                    <a:pt x="369" y="0"/>
                    <a:pt x="356" y="2"/>
                    <a:pt x="343" y="4"/>
                  </a:cubicBezTo>
                  <a:lnTo>
                    <a:pt x="304" y="12"/>
                  </a:lnTo>
                  <a:lnTo>
                    <a:pt x="218" y="30"/>
                  </a:lnTo>
                  <a:cubicBezTo>
                    <a:pt x="162" y="43"/>
                    <a:pt x="106" y="59"/>
                    <a:pt x="50" y="74"/>
                  </a:cubicBezTo>
                  <a:cubicBezTo>
                    <a:pt x="19" y="82"/>
                    <a:pt x="1" y="115"/>
                    <a:pt x="9" y="145"/>
                  </a:cubicBezTo>
                  <a:cubicBezTo>
                    <a:pt x="17" y="172"/>
                    <a:pt x="40" y="189"/>
                    <a:pt x="66" y="189"/>
                  </a:cubicBezTo>
                  <a:cubicBezTo>
                    <a:pt x="71" y="189"/>
                    <a:pt x="77" y="188"/>
                    <a:pt x="82" y="186"/>
                  </a:cubicBezTo>
                  <a:cubicBezTo>
                    <a:pt x="138" y="174"/>
                    <a:pt x="195" y="160"/>
                    <a:pt x="249" y="144"/>
                  </a:cubicBezTo>
                  <a:lnTo>
                    <a:pt x="332" y="121"/>
                  </a:lnTo>
                  <a:cubicBezTo>
                    <a:pt x="344" y="117"/>
                    <a:pt x="359" y="114"/>
                    <a:pt x="372" y="109"/>
                  </a:cubicBezTo>
                  <a:cubicBezTo>
                    <a:pt x="389" y="103"/>
                    <a:pt x="404" y="96"/>
                    <a:pt x="419" y="86"/>
                  </a:cubicBezTo>
                  <a:cubicBezTo>
                    <a:pt x="457" y="62"/>
                    <a:pt x="441" y="3"/>
                    <a:pt x="396" y="1"/>
                  </a:cubicBezTo>
                  <a:cubicBezTo>
                    <a:pt x="391" y="1"/>
                    <a:pt x="387" y="0"/>
                    <a:pt x="383"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4" name="Google Shape;824;p35"/>
          <p:cNvSpPr txBox="1">
            <a:spLocks noGrp="1"/>
          </p:cNvSpPr>
          <p:nvPr>
            <p:ph type="title" idx="4"/>
          </p:nvPr>
        </p:nvSpPr>
        <p:spPr>
          <a:xfrm>
            <a:off x="3941240" y="625062"/>
            <a:ext cx="5381586" cy="103016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dirty="0"/>
              <a:t>Diabetes Summits </a:t>
            </a:r>
            <a:endParaRPr dirty="0"/>
          </a:p>
        </p:txBody>
      </p:sp>
      <p:pic>
        <p:nvPicPr>
          <p:cNvPr id="829" name="Google Shape;829;p35"/>
          <p:cNvPicPr preferRelativeResize="0"/>
          <p:nvPr/>
        </p:nvPicPr>
        <p:blipFill>
          <a:blip r:embed="rId3">
            <a:alphaModFix/>
          </a:blip>
          <a:stretch>
            <a:fillRect/>
          </a:stretch>
        </p:blipFill>
        <p:spPr>
          <a:xfrm>
            <a:off x="404675" y="3327052"/>
            <a:ext cx="630649" cy="925024"/>
          </a:xfrm>
          <a:prstGeom prst="rect">
            <a:avLst/>
          </a:prstGeom>
          <a:noFill/>
          <a:ln>
            <a:noFill/>
          </a:ln>
        </p:spPr>
      </p:pic>
      <p:grpSp>
        <p:nvGrpSpPr>
          <p:cNvPr id="869" name="Google Shape;869;p35"/>
          <p:cNvGrpSpPr/>
          <p:nvPr/>
        </p:nvGrpSpPr>
        <p:grpSpPr>
          <a:xfrm>
            <a:off x="7854407" y="364622"/>
            <a:ext cx="422458" cy="421814"/>
            <a:chOff x="5721625" y="4984150"/>
            <a:chExt cx="196950" cy="196650"/>
          </a:xfrm>
        </p:grpSpPr>
        <p:sp>
          <p:nvSpPr>
            <p:cNvPr id="870" name="Google Shape;870;p35"/>
            <p:cNvSpPr/>
            <p:nvPr/>
          </p:nvSpPr>
          <p:spPr>
            <a:xfrm>
              <a:off x="5847225" y="4984150"/>
              <a:ext cx="22325" cy="185825"/>
            </a:xfrm>
            <a:custGeom>
              <a:avLst/>
              <a:gdLst/>
              <a:ahLst/>
              <a:cxnLst/>
              <a:rect l="l" t="t" r="r" b="b"/>
              <a:pathLst>
                <a:path w="893" h="7433" extrusionOk="0">
                  <a:moveTo>
                    <a:pt x="732" y="1"/>
                  </a:moveTo>
                  <a:lnTo>
                    <a:pt x="732" y="1"/>
                  </a:lnTo>
                  <a:cubicBezTo>
                    <a:pt x="181" y="2414"/>
                    <a:pt x="1" y="4898"/>
                    <a:pt x="199" y="7364"/>
                  </a:cubicBezTo>
                  <a:lnTo>
                    <a:pt x="462" y="7432"/>
                  </a:lnTo>
                  <a:cubicBezTo>
                    <a:pt x="803" y="4971"/>
                    <a:pt x="893" y="2480"/>
                    <a:pt x="732"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5"/>
            <p:cNvSpPr/>
            <p:nvPr/>
          </p:nvSpPr>
          <p:spPr>
            <a:xfrm>
              <a:off x="5787275" y="4985750"/>
              <a:ext cx="50100" cy="186200"/>
            </a:xfrm>
            <a:custGeom>
              <a:avLst/>
              <a:gdLst/>
              <a:ahLst/>
              <a:cxnLst/>
              <a:rect l="l" t="t" r="r" b="b"/>
              <a:pathLst>
                <a:path w="2004" h="7448" extrusionOk="0">
                  <a:moveTo>
                    <a:pt x="1" y="0"/>
                  </a:moveTo>
                  <a:lnTo>
                    <a:pt x="1" y="0"/>
                  </a:lnTo>
                  <a:cubicBezTo>
                    <a:pt x="666" y="2447"/>
                    <a:pt x="1294" y="4902"/>
                    <a:pt x="1881" y="7368"/>
                  </a:cubicBezTo>
                  <a:lnTo>
                    <a:pt x="1997" y="7447"/>
                  </a:lnTo>
                  <a:cubicBezTo>
                    <a:pt x="2004" y="5945"/>
                    <a:pt x="1835" y="4448"/>
                    <a:pt x="1496" y="2983"/>
                  </a:cubicBezTo>
                  <a:cubicBezTo>
                    <a:pt x="1239" y="1882"/>
                    <a:pt x="851" y="747"/>
                    <a:pt x="1"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5"/>
            <p:cNvSpPr/>
            <p:nvPr/>
          </p:nvSpPr>
          <p:spPr>
            <a:xfrm>
              <a:off x="5777075" y="5069900"/>
              <a:ext cx="24950" cy="110900"/>
            </a:xfrm>
            <a:custGeom>
              <a:avLst/>
              <a:gdLst/>
              <a:ahLst/>
              <a:cxnLst/>
              <a:rect l="l" t="t" r="r" b="b"/>
              <a:pathLst>
                <a:path w="998" h="4436" extrusionOk="0">
                  <a:moveTo>
                    <a:pt x="688" y="1"/>
                  </a:moveTo>
                  <a:cubicBezTo>
                    <a:pt x="312" y="1453"/>
                    <a:pt x="81" y="2937"/>
                    <a:pt x="0" y="4435"/>
                  </a:cubicBezTo>
                  <a:lnTo>
                    <a:pt x="562" y="4231"/>
                  </a:lnTo>
                  <a:cubicBezTo>
                    <a:pt x="857" y="3392"/>
                    <a:pt x="905" y="2489"/>
                    <a:pt x="951" y="1602"/>
                  </a:cubicBezTo>
                  <a:cubicBezTo>
                    <a:pt x="980" y="1053"/>
                    <a:pt x="997" y="458"/>
                    <a:pt x="688" y="1"/>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5"/>
            <p:cNvSpPr/>
            <p:nvPr/>
          </p:nvSpPr>
          <p:spPr>
            <a:xfrm>
              <a:off x="5721625" y="5011325"/>
              <a:ext cx="47775" cy="157175"/>
            </a:xfrm>
            <a:custGeom>
              <a:avLst/>
              <a:gdLst/>
              <a:ahLst/>
              <a:cxnLst/>
              <a:rect l="l" t="t" r="r" b="b"/>
              <a:pathLst>
                <a:path w="1911" h="6287" extrusionOk="0">
                  <a:moveTo>
                    <a:pt x="59" y="1"/>
                  </a:moveTo>
                  <a:lnTo>
                    <a:pt x="59" y="1"/>
                  </a:lnTo>
                  <a:cubicBezTo>
                    <a:pt x="26" y="1349"/>
                    <a:pt x="0" y="2735"/>
                    <a:pt x="452" y="4006"/>
                  </a:cubicBezTo>
                  <a:cubicBezTo>
                    <a:pt x="727" y="4775"/>
                    <a:pt x="1173" y="5487"/>
                    <a:pt x="1353" y="6284"/>
                  </a:cubicBezTo>
                  <a:lnTo>
                    <a:pt x="1770" y="6286"/>
                  </a:lnTo>
                  <a:cubicBezTo>
                    <a:pt x="1900" y="5987"/>
                    <a:pt x="1911" y="5651"/>
                    <a:pt x="1902" y="5326"/>
                  </a:cubicBezTo>
                  <a:cubicBezTo>
                    <a:pt x="1845" y="3405"/>
                    <a:pt x="1204" y="1547"/>
                    <a:pt x="59"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5"/>
            <p:cNvSpPr/>
            <p:nvPr/>
          </p:nvSpPr>
          <p:spPr>
            <a:xfrm>
              <a:off x="5877750" y="5044825"/>
              <a:ext cx="40825" cy="129000"/>
            </a:xfrm>
            <a:custGeom>
              <a:avLst/>
              <a:gdLst/>
              <a:ahLst/>
              <a:cxnLst/>
              <a:rect l="l" t="t" r="r" b="b"/>
              <a:pathLst>
                <a:path w="1633" h="5160" extrusionOk="0">
                  <a:moveTo>
                    <a:pt x="1213" y="0"/>
                  </a:moveTo>
                  <a:lnTo>
                    <a:pt x="1213" y="0"/>
                  </a:lnTo>
                  <a:cubicBezTo>
                    <a:pt x="974" y="907"/>
                    <a:pt x="737" y="1812"/>
                    <a:pt x="497" y="2719"/>
                  </a:cubicBezTo>
                  <a:cubicBezTo>
                    <a:pt x="374" y="3185"/>
                    <a:pt x="249" y="3655"/>
                    <a:pt x="225" y="4136"/>
                  </a:cubicBezTo>
                  <a:cubicBezTo>
                    <a:pt x="205" y="4491"/>
                    <a:pt x="229" y="4887"/>
                    <a:pt x="1" y="5159"/>
                  </a:cubicBezTo>
                  <a:lnTo>
                    <a:pt x="447" y="5027"/>
                  </a:lnTo>
                  <a:cubicBezTo>
                    <a:pt x="1352" y="3541"/>
                    <a:pt x="1633" y="1689"/>
                    <a:pt x="1213" y="0"/>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5" name="Google Shape;875;p35"/>
          <p:cNvGrpSpPr/>
          <p:nvPr/>
        </p:nvGrpSpPr>
        <p:grpSpPr>
          <a:xfrm>
            <a:off x="291924" y="1341288"/>
            <a:ext cx="890185" cy="675108"/>
            <a:chOff x="4725044" y="4077175"/>
            <a:chExt cx="398900" cy="347475"/>
          </a:xfrm>
        </p:grpSpPr>
        <p:sp>
          <p:nvSpPr>
            <p:cNvPr id="876" name="Google Shape;876;p35"/>
            <p:cNvSpPr/>
            <p:nvPr/>
          </p:nvSpPr>
          <p:spPr>
            <a:xfrm>
              <a:off x="4725044" y="4077175"/>
              <a:ext cx="398900" cy="297393"/>
            </a:xfrm>
            <a:custGeom>
              <a:avLst/>
              <a:gdLst/>
              <a:ahLst/>
              <a:cxnLst/>
              <a:rect l="l" t="t" r="r" b="b"/>
              <a:pathLst>
                <a:path w="15956" h="9319" extrusionOk="0">
                  <a:moveTo>
                    <a:pt x="7919" y="1"/>
                  </a:moveTo>
                  <a:cubicBezTo>
                    <a:pt x="6674" y="1"/>
                    <a:pt x="5425" y="185"/>
                    <a:pt x="4303" y="548"/>
                  </a:cubicBezTo>
                  <a:cubicBezTo>
                    <a:pt x="3756" y="724"/>
                    <a:pt x="3235" y="939"/>
                    <a:pt x="2783" y="1211"/>
                  </a:cubicBezTo>
                  <a:cubicBezTo>
                    <a:pt x="1975" y="1692"/>
                    <a:pt x="1329" y="2406"/>
                    <a:pt x="932" y="3258"/>
                  </a:cubicBezTo>
                  <a:cubicBezTo>
                    <a:pt x="0" y="5237"/>
                    <a:pt x="795" y="7718"/>
                    <a:pt x="3444" y="8773"/>
                  </a:cubicBezTo>
                  <a:cubicBezTo>
                    <a:pt x="4426" y="9163"/>
                    <a:pt x="5521" y="9318"/>
                    <a:pt x="6649" y="9318"/>
                  </a:cubicBezTo>
                  <a:cubicBezTo>
                    <a:pt x="8094" y="9318"/>
                    <a:pt x="9592" y="9063"/>
                    <a:pt x="10975" y="8718"/>
                  </a:cubicBezTo>
                  <a:lnTo>
                    <a:pt x="10975" y="8718"/>
                  </a:lnTo>
                  <a:lnTo>
                    <a:pt x="9264" y="9159"/>
                  </a:lnTo>
                  <a:cubicBezTo>
                    <a:pt x="9282" y="9159"/>
                    <a:pt x="9301" y="9159"/>
                    <a:pt x="9319" y="9159"/>
                  </a:cubicBezTo>
                  <a:cubicBezTo>
                    <a:pt x="12107" y="9159"/>
                    <a:pt x="14699" y="7684"/>
                    <a:pt x="15325" y="5847"/>
                  </a:cubicBezTo>
                  <a:cubicBezTo>
                    <a:pt x="15956" y="3998"/>
                    <a:pt x="14658" y="1956"/>
                    <a:pt x="12336" y="888"/>
                  </a:cubicBezTo>
                  <a:cubicBezTo>
                    <a:pt x="11043" y="293"/>
                    <a:pt x="9484" y="1"/>
                    <a:pt x="7919" y="1"/>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5"/>
            <p:cNvSpPr/>
            <p:nvPr/>
          </p:nvSpPr>
          <p:spPr>
            <a:xfrm>
              <a:off x="4913100" y="4172025"/>
              <a:ext cx="21550" cy="252625"/>
            </a:xfrm>
            <a:custGeom>
              <a:avLst/>
              <a:gdLst/>
              <a:ahLst/>
              <a:cxnLst/>
              <a:rect l="l" t="t" r="r" b="b"/>
              <a:pathLst>
                <a:path w="862" h="10105" extrusionOk="0">
                  <a:moveTo>
                    <a:pt x="647" y="1"/>
                  </a:moveTo>
                  <a:cubicBezTo>
                    <a:pt x="568" y="1"/>
                    <a:pt x="488" y="21"/>
                    <a:pt x="479" y="59"/>
                  </a:cubicBezTo>
                  <a:cubicBezTo>
                    <a:pt x="398" y="424"/>
                    <a:pt x="398" y="795"/>
                    <a:pt x="378" y="1162"/>
                  </a:cubicBezTo>
                  <a:cubicBezTo>
                    <a:pt x="358" y="1520"/>
                    <a:pt x="339" y="1878"/>
                    <a:pt x="319" y="2236"/>
                  </a:cubicBezTo>
                  <a:cubicBezTo>
                    <a:pt x="246" y="3531"/>
                    <a:pt x="222" y="4827"/>
                    <a:pt x="174" y="6123"/>
                  </a:cubicBezTo>
                  <a:cubicBezTo>
                    <a:pt x="150" y="6771"/>
                    <a:pt x="125" y="7421"/>
                    <a:pt x="101" y="8071"/>
                  </a:cubicBezTo>
                  <a:cubicBezTo>
                    <a:pt x="90" y="8394"/>
                    <a:pt x="77" y="8717"/>
                    <a:pt x="66" y="9039"/>
                  </a:cubicBezTo>
                  <a:cubicBezTo>
                    <a:pt x="60" y="9200"/>
                    <a:pt x="53" y="9362"/>
                    <a:pt x="42" y="9523"/>
                  </a:cubicBezTo>
                  <a:cubicBezTo>
                    <a:pt x="33" y="9685"/>
                    <a:pt x="0" y="9848"/>
                    <a:pt x="55" y="10008"/>
                  </a:cubicBezTo>
                  <a:cubicBezTo>
                    <a:pt x="71" y="10056"/>
                    <a:pt x="145" y="10096"/>
                    <a:pt x="290" y="10105"/>
                  </a:cubicBezTo>
                  <a:cubicBezTo>
                    <a:pt x="298" y="10105"/>
                    <a:pt x="306" y="10105"/>
                    <a:pt x="315" y="10105"/>
                  </a:cubicBezTo>
                  <a:cubicBezTo>
                    <a:pt x="430" y="10105"/>
                    <a:pt x="568" y="10077"/>
                    <a:pt x="587" y="10034"/>
                  </a:cubicBezTo>
                  <a:cubicBezTo>
                    <a:pt x="661" y="9845"/>
                    <a:pt x="639" y="9659"/>
                    <a:pt x="639" y="9470"/>
                  </a:cubicBezTo>
                  <a:cubicBezTo>
                    <a:pt x="639" y="9290"/>
                    <a:pt x="644" y="9112"/>
                    <a:pt x="650" y="8932"/>
                  </a:cubicBezTo>
                  <a:cubicBezTo>
                    <a:pt x="659" y="8569"/>
                    <a:pt x="668" y="8205"/>
                    <a:pt x="679" y="7843"/>
                  </a:cubicBezTo>
                  <a:cubicBezTo>
                    <a:pt x="712" y="6547"/>
                    <a:pt x="747" y="5253"/>
                    <a:pt x="784" y="3958"/>
                  </a:cubicBezTo>
                  <a:cubicBezTo>
                    <a:pt x="802" y="3307"/>
                    <a:pt x="826" y="2657"/>
                    <a:pt x="833" y="2007"/>
                  </a:cubicBezTo>
                  <a:cubicBezTo>
                    <a:pt x="835" y="1684"/>
                    <a:pt x="846" y="1366"/>
                    <a:pt x="841" y="1041"/>
                  </a:cubicBezTo>
                  <a:cubicBezTo>
                    <a:pt x="835" y="714"/>
                    <a:pt x="861" y="384"/>
                    <a:pt x="809" y="59"/>
                  </a:cubicBezTo>
                  <a:cubicBezTo>
                    <a:pt x="802" y="20"/>
                    <a:pt x="725" y="1"/>
                    <a:pt x="647"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5"/>
            <p:cNvSpPr/>
            <p:nvPr/>
          </p:nvSpPr>
          <p:spPr>
            <a:xfrm>
              <a:off x="4796700" y="4226125"/>
              <a:ext cx="220125" cy="95400"/>
            </a:xfrm>
            <a:custGeom>
              <a:avLst/>
              <a:gdLst/>
              <a:ahLst/>
              <a:cxnLst/>
              <a:rect l="l" t="t" r="r" b="b"/>
              <a:pathLst>
                <a:path w="8805" h="3816" extrusionOk="0">
                  <a:moveTo>
                    <a:pt x="303" y="1"/>
                  </a:moveTo>
                  <a:cubicBezTo>
                    <a:pt x="152" y="1"/>
                    <a:pt x="1" y="117"/>
                    <a:pt x="108" y="217"/>
                  </a:cubicBezTo>
                  <a:cubicBezTo>
                    <a:pt x="429" y="515"/>
                    <a:pt x="795" y="792"/>
                    <a:pt x="1142" y="1078"/>
                  </a:cubicBezTo>
                  <a:lnTo>
                    <a:pt x="2150" y="1908"/>
                  </a:lnTo>
                  <a:cubicBezTo>
                    <a:pt x="2752" y="2402"/>
                    <a:pt x="3339" y="2905"/>
                    <a:pt x="3956" y="3390"/>
                  </a:cubicBezTo>
                  <a:cubicBezTo>
                    <a:pt x="4186" y="3570"/>
                    <a:pt x="4498" y="3759"/>
                    <a:pt x="4856" y="3805"/>
                  </a:cubicBezTo>
                  <a:cubicBezTo>
                    <a:pt x="4906" y="3812"/>
                    <a:pt x="4956" y="3816"/>
                    <a:pt x="5006" y="3816"/>
                  </a:cubicBezTo>
                  <a:cubicBezTo>
                    <a:pt x="5128" y="3816"/>
                    <a:pt x="5250" y="3795"/>
                    <a:pt x="5366" y="3752"/>
                  </a:cubicBezTo>
                  <a:cubicBezTo>
                    <a:pt x="5541" y="3687"/>
                    <a:pt x="5649" y="3570"/>
                    <a:pt x="5752" y="3458"/>
                  </a:cubicBezTo>
                  <a:cubicBezTo>
                    <a:pt x="6266" y="2911"/>
                    <a:pt x="6778" y="2362"/>
                    <a:pt x="7283" y="1813"/>
                  </a:cubicBezTo>
                  <a:cubicBezTo>
                    <a:pt x="7790" y="1264"/>
                    <a:pt x="8315" y="722"/>
                    <a:pt x="8765" y="151"/>
                  </a:cubicBezTo>
                  <a:lnTo>
                    <a:pt x="8765" y="149"/>
                  </a:lnTo>
                  <a:cubicBezTo>
                    <a:pt x="8804" y="99"/>
                    <a:pt x="8748" y="59"/>
                    <a:pt x="8685" y="59"/>
                  </a:cubicBezTo>
                  <a:cubicBezTo>
                    <a:pt x="8657" y="59"/>
                    <a:pt x="8627" y="67"/>
                    <a:pt x="8605" y="87"/>
                  </a:cubicBezTo>
                  <a:cubicBezTo>
                    <a:pt x="7988" y="636"/>
                    <a:pt x="7445" y="1227"/>
                    <a:pt x="6885" y="1802"/>
                  </a:cubicBezTo>
                  <a:cubicBezTo>
                    <a:pt x="6383" y="2318"/>
                    <a:pt x="5888" y="2839"/>
                    <a:pt x="5388" y="3357"/>
                  </a:cubicBezTo>
                  <a:cubicBezTo>
                    <a:pt x="5306" y="3441"/>
                    <a:pt x="5216" y="3535"/>
                    <a:pt x="5054" y="3546"/>
                  </a:cubicBezTo>
                  <a:cubicBezTo>
                    <a:pt x="5039" y="3547"/>
                    <a:pt x="5025" y="3548"/>
                    <a:pt x="5010" y="3548"/>
                  </a:cubicBezTo>
                  <a:cubicBezTo>
                    <a:pt x="4878" y="3548"/>
                    <a:pt x="4748" y="3497"/>
                    <a:pt x="4643" y="3447"/>
                  </a:cubicBezTo>
                  <a:cubicBezTo>
                    <a:pt x="4322" y="3300"/>
                    <a:pt x="4096" y="3065"/>
                    <a:pt x="3855" y="2865"/>
                  </a:cubicBezTo>
                  <a:lnTo>
                    <a:pt x="2150" y="1453"/>
                  </a:lnTo>
                  <a:lnTo>
                    <a:pt x="1301" y="746"/>
                  </a:lnTo>
                  <a:cubicBezTo>
                    <a:pt x="1017" y="511"/>
                    <a:pt x="743" y="267"/>
                    <a:pt x="442" y="43"/>
                  </a:cubicBezTo>
                  <a:cubicBezTo>
                    <a:pt x="402" y="13"/>
                    <a:pt x="352" y="1"/>
                    <a:pt x="303"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5"/>
            <p:cNvSpPr/>
            <p:nvPr/>
          </p:nvSpPr>
          <p:spPr>
            <a:xfrm>
              <a:off x="4891150" y="4191050"/>
              <a:ext cx="85575" cy="46575"/>
            </a:xfrm>
            <a:custGeom>
              <a:avLst/>
              <a:gdLst/>
              <a:ahLst/>
              <a:cxnLst/>
              <a:rect l="l" t="t" r="r" b="b"/>
              <a:pathLst>
                <a:path w="3423" h="1863" extrusionOk="0">
                  <a:moveTo>
                    <a:pt x="3315" y="0"/>
                  </a:moveTo>
                  <a:cubicBezTo>
                    <a:pt x="3297" y="0"/>
                    <a:pt x="3278" y="4"/>
                    <a:pt x="3261" y="14"/>
                  </a:cubicBezTo>
                  <a:cubicBezTo>
                    <a:pt x="3208" y="49"/>
                    <a:pt x="3147" y="69"/>
                    <a:pt x="3099" y="104"/>
                  </a:cubicBezTo>
                  <a:cubicBezTo>
                    <a:pt x="3050" y="137"/>
                    <a:pt x="3009" y="172"/>
                    <a:pt x="2960" y="205"/>
                  </a:cubicBezTo>
                  <a:cubicBezTo>
                    <a:pt x="2870" y="269"/>
                    <a:pt x="2785" y="335"/>
                    <a:pt x="2701" y="401"/>
                  </a:cubicBezTo>
                  <a:cubicBezTo>
                    <a:pt x="2536" y="537"/>
                    <a:pt x="2374" y="673"/>
                    <a:pt x="2211" y="809"/>
                  </a:cubicBezTo>
                  <a:cubicBezTo>
                    <a:pt x="1942" y="1039"/>
                    <a:pt x="1669" y="1266"/>
                    <a:pt x="1405" y="1499"/>
                  </a:cubicBezTo>
                  <a:lnTo>
                    <a:pt x="1405" y="1499"/>
                  </a:lnTo>
                  <a:lnTo>
                    <a:pt x="920" y="1104"/>
                  </a:lnTo>
                  <a:lnTo>
                    <a:pt x="602" y="844"/>
                  </a:lnTo>
                  <a:cubicBezTo>
                    <a:pt x="551" y="803"/>
                    <a:pt x="503" y="761"/>
                    <a:pt x="450" y="721"/>
                  </a:cubicBezTo>
                  <a:cubicBezTo>
                    <a:pt x="386" y="673"/>
                    <a:pt x="323" y="656"/>
                    <a:pt x="239" y="627"/>
                  </a:cubicBezTo>
                  <a:cubicBezTo>
                    <a:pt x="219" y="621"/>
                    <a:pt x="197" y="618"/>
                    <a:pt x="175" y="618"/>
                  </a:cubicBezTo>
                  <a:cubicBezTo>
                    <a:pt x="85" y="618"/>
                    <a:pt x="0" y="669"/>
                    <a:pt x="31" y="737"/>
                  </a:cubicBezTo>
                  <a:cubicBezTo>
                    <a:pt x="55" y="794"/>
                    <a:pt x="66" y="847"/>
                    <a:pt x="121" y="895"/>
                  </a:cubicBezTo>
                  <a:cubicBezTo>
                    <a:pt x="176" y="941"/>
                    <a:pt x="235" y="985"/>
                    <a:pt x="290" y="1031"/>
                  </a:cubicBezTo>
                  <a:lnTo>
                    <a:pt x="610" y="1290"/>
                  </a:lnTo>
                  <a:lnTo>
                    <a:pt x="1269" y="1822"/>
                  </a:lnTo>
                  <a:cubicBezTo>
                    <a:pt x="1305" y="1851"/>
                    <a:pt x="1352" y="1863"/>
                    <a:pt x="1399" y="1863"/>
                  </a:cubicBezTo>
                  <a:cubicBezTo>
                    <a:pt x="1473" y="1863"/>
                    <a:pt x="1549" y="1833"/>
                    <a:pt x="1592" y="1793"/>
                  </a:cubicBezTo>
                  <a:cubicBezTo>
                    <a:pt x="1897" y="1512"/>
                    <a:pt x="2194" y="1224"/>
                    <a:pt x="2503" y="943"/>
                  </a:cubicBezTo>
                  <a:cubicBezTo>
                    <a:pt x="2659" y="803"/>
                    <a:pt x="2815" y="664"/>
                    <a:pt x="2971" y="524"/>
                  </a:cubicBezTo>
                  <a:cubicBezTo>
                    <a:pt x="3042" y="458"/>
                    <a:pt x="3110" y="390"/>
                    <a:pt x="3178" y="322"/>
                  </a:cubicBezTo>
                  <a:cubicBezTo>
                    <a:pt x="3215" y="284"/>
                    <a:pt x="3257" y="247"/>
                    <a:pt x="3294" y="208"/>
                  </a:cubicBezTo>
                  <a:cubicBezTo>
                    <a:pt x="3331" y="168"/>
                    <a:pt x="3351" y="124"/>
                    <a:pt x="3386" y="85"/>
                  </a:cubicBezTo>
                  <a:lnTo>
                    <a:pt x="3386" y="80"/>
                  </a:lnTo>
                  <a:cubicBezTo>
                    <a:pt x="3423" y="39"/>
                    <a:pt x="3371" y="0"/>
                    <a:pt x="3315"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5"/>
            <p:cNvSpPr/>
            <p:nvPr/>
          </p:nvSpPr>
          <p:spPr>
            <a:xfrm>
              <a:off x="5026525" y="4154875"/>
              <a:ext cx="7775" cy="6075"/>
            </a:xfrm>
            <a:custGeom>
              <a:avLst/>
              <a:gdLst/>
              <a:ahLst/>
              <a:cxnLst/>
              <a:rect l="l" t="t" r="r" b="b"/>
              <a:pathLst>
                <a:path w="311" h="243" extrusionOk="0">
                  <a:moveTo>
                    <a:pt x="157" y="1"/>
                  </a:moveTo>
                  <a:cubicBezTo>
                    <a:pt x="1" y="1"/>
                    <a:pt x="1" y="242"/>
                    <a:pt x="157" y="242"/>
                  </a:cubicBezTo>
                  <a:cubicBezTo>
                    <a:pt x="310" y="242"/>
                    <a:pt x="310" y="1"/>
                    <a:pt x="157"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5"/>
            <p:cNvSpPr/>
            <p:nvPr/>
          </p:nvSpPr>
          <p:spPr>
            <a:xfrm>
              <a:off x="5002150" y="4132700"/>
              <a:ext cx="9075" cy="8975"/>
            </a:xfrm>
            <a:custGeom>
              <a:avLst/>
              <a:gdLst/>
              <a:ahLst/>
              <a:cxnLst/>
              <a:rect l="l" t="t" r="r" b="b"/>
              <a:pathLst>
                <a:path w="363" h="359" extrusionOk="0">
                  <a:moveTo>
                    <a:pt x="207" y="1"/>
                  </a:moveTo>
                  <a:cubicBezTo>
                    <a:pt x="150" y="1"/>
                    <a:pt x="99" y="29"/>
                    <a:pt x="73" y="77"/>
                  </a:cubicBezTo>
                  <a:lnTo>
                    <a:pt x="22" y="143"/>
                  </a:lnTo>
                  <a:cubicBezTo>
                    <a:pt x="11" y="159"/>
                    <a:pt x="7" y="178"/>
                    <a:pt x="5" y="196"/>
                  </a:cubicBezTo>
                  <a:cubicBezTo>
                    <a:pt x="1" y="216"/>
                    <a:pt x="3" y="236"/>
                    <a:pt x="9" y="253"/>
                  </a:cubicBezTo>
                  <a:lnTo>
                    <a:pt x="22" y="288"/>
                  </a:lnTo>
                  <a:lnTo>
                    <a:pt x="44" y="317"/>
                  </a:lnTo>
                  <a:cubicBezTo>
                    <a:pt x="58" y="330"/>
                    <a:pt x="73" y="341"/>
                    <a:pt x="91" y="345"/>
                  </a:cubicBezTo>
                  <a:cubicBezTo>
                    <a:pt x="102" y="352"/>
                    <a:pt x="115" y="356"/>
                    <a:pt x="128" y="356"/>
                  </a:cubicBezTo>
                  <a:cubicBezTo>
                    <a:pt x="135" y="358"/>
                    <a:pt x="142" y="359"/>
                    <a:pt x="149" y="359"/>
                  </a:cubicBezTo>
                  <a:cubicBezTo>
                    <a:pt x="160" y="359"/>
                    <a:pt x="172" y="357"/>
                    <a:pt x="183" y="354"/>
                  </a:cubicBezTo>
                  <a:lnTo>
                    <a:pt x="218" y="339"/>
                  </a:lnTo>
                  <a:lnTo>
                    <a:pt x="284" y="288"/>
                  </a:lnTo>
                  <a:cubicBezTo>
                    <a:pt x="332" y="262"/>
                    <a:pt x="361" y="211"/>
                    <a:pt x="361" y="157"/>
                  </a:cubicBezTo>
                  <a:cubicBezTo>
                    <a:pt x="363" y="135"/>
                    <a:pt x="356" y="115"/>
                    <a:pt x="347" y="95"/>
                  </a:cubicBezTo>
                  <a:cubicBezTo>
                    <a:pt x="341" y="77"/>
                    <a:pt x="330" y="60"/>
                    <a:pt x="315" y="47"/>
                  </a:cubicBezTo>
                  <a:cubicBezTo>
                    <a:pt x="297" y="27"/>
                    <a:pt x="273" y="14"/>
                    <a:pt x="246" y="5"/>
                  </a:cubicBezTo>
                  <a:lnTo>
                    <a:pt x="207" y="1"/>
                  </a:ln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5"/>
            <p:cNvSpPr/>
            <p:nvPr/>
          </p:nvSpPr>
          <p:spPr>
            <a:xfrm>
              <a:off x="4996825" y="4178825"/>
              <a:ext cx="10300" cy="7975"/>
            </a:xfrm>
            <a:custGeom>
              <a:avLst/>
              <a:gdLst/>
              <a:ahLst/>
              <a:cxnLst/>
              <a:rect l="l" t="t" r="r" b="b"/>
              <a:pathLst>
                <a:path w="412" h="319" extrusionOk="0">
                  <a:moveTo>
                    <a:pt x="205" y="0"/>
                  </a:moveTo>
                  <a:cubicBezTo>
                    <a:pt x="0" y="0"/>
                    <a:pt x="0" y="319"/>
                    <a:pt x="205" y="319"/>
                  </a:cubicBezTo>
                  <a:cubicBezTo>
                    <a:pt x="411" y="319"/>
                    <a:pt x="411" y="0"/>
                    <a:pt x="205"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3" name="Google Shape;883;p35"/>
          <p:cNvGrpSpPr/>
          <p:nvPr/>
        </p:nvGrpSpPr>
        <p:grpSpPr>
          <a:xfrm>
            <a:off x="8120225" y="4135301"/>
            <a:ext cx="890185" cy="675108"/>
            <a:chOff x="4725044" y="4077175"/>
            <a:chExt cx="398900" cy="347475"/>
          </a:xfrm>
        </p:grpSpPr>
        <p:sp>
          <p:nvSpPr>
            <p:cNvPr id="884" name="Google Shape;884;p35"/>
            <p:cNvSpPr/>
            <p:nvPr/>
          </p:nvSpPr>
          <p:spPr>
            <a:xfrm>
              <a:off x="4725044" y="4077175"/>
              <a:ext cx="398900" cy="297393"/>
            </a:xfrm>
            <a:custGeom>
              <a:avLst/>
              <a:gdLst/>
              <a:ahLst/>
              <a:cxnLst/>
              <a:rect l="l" t="t" r="r" b="b"/>
              <a:pathLst>
                <a:path w="15956" h="9319" extrusionOk="0">
                  <a:moveTo>
                    <a:pt x="7919" y="1"/>
                  </a:moveTo>
                  <a:cubicBezTo>
                    <a:pt x="6674" y="1"/>
                    <a:pt x="5425" y="185"/>
                    <a:pt x="4303" y="548"/>
                  </a:cubicBezTo>
                  <a:cubicBezTo>
                    <a:pt x="3756" y="724"/>
                    <a:pt x="3235" y="939"/>
                    <a:pt x="2783" y="1211"/>
                  </a:cubicBezTo>
                  <a:cubicBezTo>
                    <a:pt x="1975" y="1692"/>
                    <a:pt x="1329" y="2406"/>
                    <a:pt x="932" y="3258"/>
                  </a:cubicBezTo>
                  <a:cubicBezTo>
                    <a:pt x="0" y="5237"/>
                    <a:pt x="795" y="7718"/>
                    <a:pt x="3444" y="8773"/>
                  </a:cubicBezTo>
                  <a:cubicBezTo>
                    <a:pt x="4426" y="9163"/>
                    <a:pt x="5521" y="9318"/>
                    <a:pt x="6649" y="9318"/>
                  </a:cubicBezTo>
                  <a:cubicBezTo>
                    <a:pt x="8094" y="9318"/>
                    <a:pt x="9592" y="9063"/>
                    <a:pt x="10975" y="8718"/>
                  </a:cubicBezTo>
                  <a:lnTo>
                    <a:pt x="10975" y="8718"/>
                  </a:lnTo>
                  <a:lnTo>
                    <a:pt x="9264" y="9159"/>
                  </a:lnTo>
                  <a:cubicBezTo>
                    <a:pt x="9282" y="9159"/>
                    <a:pt x="9301" y="9159"/>
                    <a:pt x="9319" y="9159"/>
                  </a:cubicBezTo>
                  <a:cubicBezTo>
                    <a:pt x="12107" y="9159"/>
                    <a:pt x="14699" y="7684"/>
                    <a:pt x="15325" y="5847"/>
                  </a:cubicBezTo>
                  <a:cubicBezTo>
                    <a:pt x="15956" y="3998"/>
                    <a:pt x="14658" y="1956"/>
                    <a:pt x="12336" y="888"/>
                  </a:cubicBezTo>
                  <a:cubicBezTo>
                    <a:pt x="11043" y="293"/>
                    <a:pt x="9484" y="1"/>
                    <a:pt x="7919" y="1"/>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5"/>
            <p:cNvSpPr/>
            <p:nvPr/>
          </p:nvSpPr>
          <p:spPr>
            <a:xfrm>
              <a:off x="4913100" y="4172025"/>
              <a:ext cx="21550" cy="252625"/>
            </a:xfrm>
            <a:custGeom>
              <a:avLst/>
              <a:gdLst/>
              <a:ahLst/>
              <a:cxnLst/>
              <a:rect l="l" t="t" r="r" b="b"/>
              <a:pathLst>
                <a:path w="862" h="10105" extrusionOk="0">
                  <a:moveTo>
                    <a:pt x="647" y="1"/>
                  </a:moveTo>
                  <a:cubicBezTo>
                    <a:pt x="568" y="1"/>
                    <a:pt x="488" y="21"/>
                    <a:pt x="479" y="59"/>
                  </a:cubicBezTo>
                  <a:cubicBezTo>
                    <a:pt x="398" y="424"/>
                    <a:pt x="398" y="795"/>
                    <a:pt x="378" y="1162"/>
                  </a:cubicBezTo>
                  <a:cubicBezTo>
                    <a:pt x="358" y="1520"/>
                    <a:pt x="339" y="1878"/>
                    <a:pt x="319" y="2236"/>
                  </a:cubicBezTo>
                  <a:cubicBezTo>
                    <a:pt x="246" y="3531"/>
                    <a:pt x="222" y="4827"/>
                    <a:pt x="174" y="6123"/>
                  </a:cubicBezTo>
                  <a:cubicBezTo>
                    <a:pt x="150" y="6771"/>
                    <a:pt x="125" y="7421"/>
                    <a:pt x="101" y="8071"/>
                  </a:cubicBezTo>
                  <a:cubicBezTo>
                    <a:pt x="90" y="8394"/>
                    <a:pt x="77" y="8717"/>
                    <a:pt x="66" y="9039"/>
                  </a:cubicBezTo>
                  <a:cubicBezTo>
                    <a:pt x="60" y="9200"/>
                    <a:pt x="53" y="9362"/>
                    <a:pt x="42" y="9523"/>
                  </a:cubicBezTo>
                  <a:cubicBezTo>
                    <a:pt x="33" y="9685"/>
                    <a:pt x="0" y="9848"/>
                    <a:pt x="55" y="10008"/>
                  </a:cubicBezTo>
                  <a:cubicBezTo>
                    <a:pt x="71" y="10056"/>
                    <a:pt x="145" y="10096"/>
                    <a:pt x="290" y="10105"/>
                  </a:cubicBezTo>
                  <a:cubicBezTo>
                    <a:pt x="298" y="10105"/>
                    <a:pt x="306" y="10105"/>
                    <a:pt x="315" y="10105"/>
                  </a:cubicBezTo>
                  <a:cubicBezTo>
                    <a:pt x="430" y="10105"/>
                    <a:pt x="568" y="10077"/>
                    <a:pt x="587" y="10034"/>
                  </a:cubicBezTo>
                  <a:cubicBezTo>
                    <a:pt x="661" y="9845"/>
                    <a:pt x="639" y="9659"/>
                    <a:pt x="639" y="9470"/>
                  </a:cubicBezTo>
                  <a:cubicBezTo>
                    <a:pt x="639" y="9290"/>
                    <a:pt x="644" y="9112"/>
                    <a:pt x="650" y="8932"/>
                  </a:cubicBezTo>
                  <a:cubicBezTo>
                    <a:pt x="659" y="8569"/>
                    <a:pt x="668" y="8205"/>
                    <a:pt x="679" y="7843"/>
                  </a:cubicBezTo>
                  <a:cubicBezTo>
                    <a:pt x="712" y="6547"/>
                    <a:pt x="747" y="5253"/>
                    <a:pt x="784" y="3958"/>
                  </a:cubicBezTo>
                  <a:cubicBezTo>
                    <a:pt x="802" y="3307"/>
                    <a:pt x="826" y="2657"/>
                    <a:pt x="833" y="2007"/>
                  </a:cubicBezTo>
                  <a:cubicBezTo>
                    <a:pt x="835" y="1684"/>
                    <a:pt x="846" y="1366"/>
                    <a:pt x="841" y="1041"/>
                  </a:cubicBezTo>
                  <a:cubicBezTo>
                    <a:pt x="835" y="714"/>
                    <a:pt x="861" y="384"/>
                    <a:pt x="809" y="59"/>
                  </a:cubicBezTo>
                  <a:cubicBezTo>
                    <a:pt x="802" y="20"/>
                    <a:pt x="725" y="1"/>
                    <a:pt x="647"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5"/>
            <p:cNvSpPr/>
            <p:nvPr/>
          </p:nvSpPr>
          <p:spPr>
            <a:xfrm>
              <a:off x="4796700" y="4226125"/>
              <a:ext cx="220125" cy="95400"/>
            </a:xfrm>
            <a:custGeom>
              <a:avLst/>
              <a:gdLst/>
              <a:ahLst/>
              <a:cxnLst/>
              <a:rect l="l" t="t" r="r" b="b"/>
              <a:pathLst>
                <a:path w="8805" h="3816" extrusionOk="0">
                  <a:moveTo>
                    <a:pt x="303" y="1"/>
                  </a:moveTo>
                  <a:cubicBezTo>
                    <a:pt x="152" y="1"/>
                    <a:pt x="1" y="117"/>
                    <a:pt x="108" y="217"/>
                  </a:cubicBezTo>
                  <a:cubicBezTo>
                    <a:pt x="429" y="515"/>
                    <a:pt x="795" y="792"/>
                    <a:pt x="1142" y="1078"/>
                  </a:cubicBezTo>
                  <a:lnTo>
                    <a:pt x="2150" y="1908"/>
                  </a:lnTo>
                  <a:cubicBezTo>
                    <a:pt x="2752" y="2402"/>
                    <a:pt x="3339" y="2905"/>
                    <a:pt x="3956" y="3390"/>
                  </a:cubicBezTo>
                  <a:cubicBezTo>
                    <a:pt x="4186" y="3570"/>
                    <a:pt x="4498" y="3759"/>
                    <a:pt x="4856" y="3805"/>
                  </a:cubicBezTo>
                  <a:cubicBezTo>
                    <a:pt x="4906" y="3812"/>
                    <a:pt x="4956" y="3816"/>
                    <a:pt x="5006" y="3816"/>
                  </a:cubicBezTo>
                  <a:cubicBezTo>
                    <a:pt x="5128" y="3816"/>
                    <a:pt x="5250" y="3795"/>
                    <a:pt x="5366" y="3752"/>
                  </a:cubicBezTo>
                  <a:cubicBezTo>
                    <a:pt x="5541" y="3687"/>
                    <a:pt x="5649" y="3570"/>
                    <a:pt x="5752" y="3458"/>
                  </a:cubicBezTo>
                  <a:cubicBezTo>
                    <a:pt x="6266" y="2911"/>
                    <a:pt x="6778" y="2362"/>
                    <a:pt x="7283" y="1813"/>
                  </a:cubicBezTo>
                  <a:cubicBezTo>
                    <a:pt x="7790" y="1264"/>
                    <a:pt x="8315" y="722"/>
                    <a:pt x="8765" y="151"/>
                  </a:cubicBezTo>
                  <a:lnTo>
                    <a:pt x="8765" y="149"/>
                  </a:lnTo>
                  <a:cubicBezTo>
                    <a:pt x="8804" y="99"/>
                    <a:pt x="8748" y="59"/>
                    <a:pt x="8685" y="59"/>
                  </a:cubicBezTo>
                  <a:cubicBezTo>
                    <a:pt x="8657" y="59"/>
                    <a:pt x="8627" y="67"/>
                    <a:pt x="8605" y="87"/>
                  </a:cubicBezTo>
                  <a:cubicBezTo>
                    <a:pt x="7988" y="636"/>
                    <a:pt x="7445" y="1227"/>
                    <a:pt x="6885" y="1802"/>
                  </a:cubicBezTo>
                  <a:cubicBezTo>
                    <a:pt x="6383" y="2318"/>
                    <a:pt x="5888" y="2839"/>
                    <a:pt x="5388" y="3357"/>
                  </a:cubicBezTo>
                  <a:cubicBezTo>
                    <a:pt x="5306" y="3441"/>
                    <a:pt x="5216" y="3535"/>
                    <a:pt x="5054" y="3546"/>
                  </a:cubicBezTo>
                  <a:cubicBezTo>
                    <a:pt x="5039" y="3547"/>
                    <a:pt x="5025" y="3548"/>
                    <a:pt x="5010" y="3548"/>
                  </a:cubicBezTo>
                  <a:cubicBezTo>
                    <a:pt x="4878" y="3548"/>
                    <a:pt x="4748" y="3497"/>
                    <a:pt x="4643" y="3447"/>
                  </a:cubicBezTo>
                  <a:cubicBezTo>
                    <a:pt x="4322" y="3300"/>
                    <a:pt x="4096" y="3065"/>
                    <a:pt x="3855" y="2865"/>
                  </a:cubicBezTo>
                  <a:lnTo>
                    <a:pt x="2150" y="1453"/>
                  </a:lnTo>
                  <a:lnTo>
                    <a:pt x="1301" y="746"/>
                  </a:lnTo>
                  <a:cubicBezTo>
                    <a:pt x="1017" y="511"/>
                    <a:pt x="743" y="267"/>
                    <a:pt x="442" y="43"/>
                  </a:cubicBezTo>
                  <a:cubicBezTo>
                    <a:pt x="402" y="13"/>
                    <a:pt x="352" y="1"/>
                    <a:pt x="303"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5"/>
            <p:cNvSpPr/>
            <p:nvPr/>
          </p:nvSpPr>
          <p:spPr>
            <a:xfrm>
              <a:off x="4891150" y="4191050"/>
              <a:ext cx="85575" cy="46575"/>
            </a:xfrm>
            <a:custGeom>
              <a:avLst/>
              <a:gdLst/>
              <a:ahLst/>
              <a:cxnLst/>
              <a:rect l="l" t="t" r="r" b="b"/>
              <a:pathLst>
                <a:path w="3423" h="1863" extrusionOk="0">
                  <a:moveTo>
                    <a:pt x="3315" y="0"/>
                  </a:moveTo>
                  <a:cubicBezTo>
                    <a:pt x="3297" y="0"/>
                    <a:pt x="3278" y="4"/>
                    <a:pt x="3261" y="14"/>
                  </a:cubicBezTo>
                  <a:cubicBezTo>
                    <a:pt x="3208" y="49"/>
                    <a:pt x="3147" y="69"/>
                    <a:pt x="3099" y="104"/>
                  </a:cubicBezTo>
                  <a:cubicBezTo>
                    <a:pt x="3050" y="137"/>
                    <a:pt x="3009" y="172"/>
                    <a:pt x="2960" y="205"/>
                  </a:cubicBezTo>
                  <a:cubicBezTo>
                    <a:pt x="2870" y="269"/>
                    <a:pt x="2785" y="335"/>
                    <a:pt x="2701" y="401"/>
                  </a:cubicBezTo>
                  <a:cubicBezTo>
                    <a:pt x="2536" y="537"/>
                    <a:pt x="2374" y="673"/>
                    <a:pt x="2211" y="809"/>
                  </a:cubicBezTo>
                  <a:cubicBezTo>
                    <a:pt x="1942" y="1039"/>
                    <a:pt x="1669" y="1266"/>
                    <a:pt x="1405" y="1499"/>
                  </a:cubicBezTo>
                  <a:lnTo>
                    <a:pt x="1405" y="1499"/>
                  </a:lnTo>
                  <a:lnTo>
                    <a:pt x="920" y="1104"/>
                  </a:lnTo>
                  <a:lnTo>
                    <a:pt x="602" y="844"/>
                  </a:lnTo>
                  <a:cubicBezTo>
                    <a:pt x="551" y="803"/>
                    <a:pt x="503" y="761"/>
                    <a:pt x="450" y="721"/>
                  </a:cubicBezTo>
                  <a:cubicBezTo>
                    <a:pt x="386" y="673"/>
                    <a:pt x="323" y="656"/>
                    <a:pt x="239" y="627"/>
                  </a:cubicBezTo>
                  <a:cubicBezTo>
                    <a:pt x="219" y="621"/>
                    <a:pt x="197" y="618"/>
                    <a:pt x="175" y="618"/>
                  </a:cubicBezTo>
                  <a:cubicBezTo>
                    <a:pt x="85" y="618"/>
                    <a:pt x="0" y="669"/>
                    <a:pt x="31" y="737"/>
                  </a:cubicBezTo>
                  <a:cubicBezTo>
                    <a:pt x="55" y="794"/>
                    <a:pt x="66" y="847"/>
                    <a:pt x="121" y="895"/>
                  </a:cubicBezTo>
                  <a:cubicBezTo>
                    <a:pt x="176" y="941"/>
                    <a:pt x="235" y="985"/>
                    <a:pt x="290" y="1031"/>
                  </a:cubicBezTo>
                  <a:lnTo>
                    <a:pt x="610" y="1290"/>
                  </a:lnTo>
                  <a:lnTo>
                    <a:pt x="1269" y="1822"/>
                  </a:lnTo>
                  <a:cubicBezTo>
                    <a:pt x="1305" y="1851"/>
                    <a:pt x="1352" y="1863"/>
                    <a:pt x="1399" y="1863"/>
                  </a:cubicBezTo>
                  <a:cubicBezTo>
                    <a:pt x="1473" y="1863"/>
                    <a:pt x="1549" y="1833"/>
                    <a:pt x="1592" y="1793"/>
                  </a:cubicBezTo>
                  <a:cubicBezTo>
                    <a:pt x="1897" y="1512"/>
                    <a:pt x="2194" y="1224"/>
                    <a:pt x="2503" y="943"/>
                  </a:cubicBezTo>
                  <a:cubicBezTo>
                    <a:pt x="2659" y="803"/>
                    <a:pt x="2815" y="664"/>
                    <a:pt x="2971" y="524"/>
                  </a:cubicBezTo>
                  <a:cubicBezTo>
                    <a:pt x="3042" y="458"/>
                    <a:pt x="3110" y="390"/>
                    <a:pt x="3178" y="322"/>
                  </a:cubicBezTo>
                  <a:cubicBezTo>
                    <a:pt x="3215" y="284"/>
                    <a:pt x="3257" y="247"/>
                    <a:pt x="3294" y="208"/>
                  </a:cubicBezTo>
                  <a:cubicBezTo>
                    <a:pt x="3331" y="168"/>
                    <a:pt x="3351" y="124"/>
                    <a:pt x="3386" y="85"/>
                  </a:cubicBezTo>
                  <a:lnTo>
                    <a:pt x="3386" y="80"/>
                  </a:lnTo>
                  <a:cubicBezTo>
                    <a:pt x="3423" y="39"/>
                    <a:pt x="3371" y="0"/>
                    <a:pt x="3315"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5"/>
            <p:cNvSpPr/>
            <p:nvPr/>
          </p:nvSpPr>
          <p:spPr>
            <a:xfrm>
              <a:off x="5026525" y="4154875"/>
              <a:ext cx="7775" cy="6075"/>
            </a:xfrm>
            <a:custGeom>
              <a:avLst/>
              <a:gdLst/>
              <a:ahLst/>
              <a:cxnLst/>
              <a:rect l="l" t="t" r="r" b="b"/>
              <a:pathLst>
                <a:path w="311" h="243" extrusionOk="0">
                  <a:moveTo>
                    <a:pt x="157" y="1"/>
                  </a:moveTo>
                  <a:cubicBezTo>
                    <a:pt x="1" y="1"/>
                    <a:pt x="1" y="242"/>
                    <a:pt x="157" y="242"/>
                  </a:cubicBezTo>
                  <a:cubicBezTo>
                    <a:pt x="310" y="242"/>
                    <a:pt x="310" y="1"/>
                    <a:pt x="157"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5"/>
            <p:cNvSpPr/>
            <p:nvPr/>
          </p:nvSpPr>
          <p:spPr>
            <a:xfrm>
              <a:off x="5002150" y="4132700"/>
              <a:ext cx="9075" cy="8975"/>
            </a:xfrm>
            <a:custGeom>
              <a:avLst/>
              <a:gdLst/>
              <a:ahLst/>
              <a:cxnLst/>
              <a:rect l="l" t="t" r="r" b="b"/>
              <a:pathLst>
                <a:path w="363" h="359" extrusionOk="0">
                  <a:moveTo>
                    <a:pt x="207" y="1"/>
                  </a:moveTo>
                  <a:cubicBezTo>
                    <a:pt x="150" y="1"/>
                    <a:pt x="99" y="29"/>
                    <a:pt x="73" y="77"/>
                  </a:cubicBezTo>
                  <a:lnTo>
                    <a:pt x="22" y="143"/>
                  </a:lnTo>
                  <a:cubicBezTo>
                    <a:pt x="11" y="159"/>
                    <a:pt x="7" y="178"/>
                    <a:pt x="5" y="196"/>
                  </a:cubicBezTo>
                  <a:cubicBezTo>
                    <a:pt x="1" y="216"/>
                    <a:pt x="3" y="236"/>
                    <a:pt x="9" y="253"/>
                  </a:cubicBezTo>
                  <a:lnTo>
                    <a:pt x="22" y="288"/>
                  </a:lnTo>
                  <a:lnTo>
                    <a:pt x="44" y="317"/>
                  </a:lnTo>
                  <a:cubicBezTo>
                    <a:pt x="58" y="330"/>
                    <a:pt x="73" y="341"/>
                    <a:pt x="91" y="345"/>
                  </a:cubicBezTo>
                  <a:cubicBezTo>
                    <a:pt x="102" y="352"/>
                    <a:pt x="115" y="356"/>
                    <a:pt x="128" y="356"/>
                  </a:cubicBezTo>
                  <a:cubicBezTo>
                    <a:pt x="135" y="358"/>
                    <a:pt x="142" y="359"/>
                    <a:pt x="149" y="359"/>
                  </a:cubicBezTo>
                  <a:cubicBezTo>
                    <a:pt x="160" y="359"/>
                    <a:pt x="172" y="357"/>
                    <a:pt x="183" y="354"/>
                  </a:cubicBezTo>
                  <a:lnTo>
                    <a:pt x="218" y="339"/>
                  </a:lnTo>
                  <a:lnTo>
                    <a:pt x="284" y="288"/>
                  </a:lnTo>
                  <a:cubicBezTo>
                    <a:pt x="332" y="262"/>
                    <a:pt x="361" y="211"/>
                    <a:pt x="361" y="157"/>
                  </a:cubicBezTo>
                  <a:cubicBezTo>
                    <a:pt x="363" y="135"/>
                    <a:pt x="356" y="115"/>
                    <a:pt x="347" y="95"/>
                  </a:cubicBezTo>
                  <a:cubicBezTo>
                    <a:pt x="341" y="77"/>
                    <a:pt x="330" y="60"/>
                    <a:pt x="315" y="47"/>
                  </a:cubicBezTo>
                  <a:cubicBezTo>
                    <a:pt x="297" y="27"/>
                    <a:pt x="273" y="14"/>
                    <a:pt x="246" y="5"/>
                  </a:cubicBezTo>
                  <a:lnTo>
                    <a:pt x="207" y="1"/>
                  </a:ln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5"/>
            <p:cNvSpPr/>
            <p:nvPr/>
          </p:nvSpPr>
          <p:spPr>
            <a:xfrm>
              <a:off x="4996825" y="4178825"/>
              <a:ext cx="10300" cy="7975"/>
            </a:xfrm>
            <a:custGeom>
              <a:avLst/>
              <a:gdLst/>
              <a:ahLst/>
              <a:cxnLst/>
              <a:rect l="l" t="t" r="r" b="b"/>
              <a:pathLst>
                <a:path w="412" h="319" extrusionOk="0">
                  <a:moveTo>
                    <a:pt x="205" y="0"/>
                  </a:moveTo>
                  <a:cubicBezTo>
                    <a:pt x="0" y="0"/>
                    <a:pt x="0" y="319"/>
                    <a:pt x="205" y="319"/>
                  </a:cubicBezTo>
                  <a:cubicBezTo>
                    <a:pt x="411" y="319"/>
                    <a:pt x="411" y="0"/>
                    <a:pt x="205"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1" name="Google Shape;891;p35"/>
          <p:cNvGrpSpPr/>
          <p:nvPr/>
        </p:nvGrpSpPr>
        <p:grpSpPr>
          <a:xfrm>
            <a:off x="-21688" y="4218476"/>
            <a:ext cx="2761308" cy="925024"/>
            <a:chOff x="1296625" y="5272425"/>
            <a:chExt cx="751450" cy="204325"/>
          </a:xfrm>
        </p:grpSpPr>
        <p:sp>
          <p:nvSpPr>
            <p:cNvPr id="892" name="Google Shape;892;p35"/>
            <p:cNvSpPr/>
            <p:nvPr/>
          </p:nvSpPr>
          <p:spPr>
            <a:xfrm>
              <a:off x="1296625" y="5272425"/>
              <a:ext cx="751450" cy="204325"/>
            </a:xfrm>
            <a:custGeom>
              <a:avLst/>
              <a:gdLst/>
              <a:ahLst/>
              <a:cxnLst/>
              <a:rect l="l" t="t" r="r" b="b"/>
              <a:pathLst>
                <a:path w="30058" h="8173" extrusionOk="0">
                  <a:moveTo>
                    <a:pt x="1831" y="0"/>
                  </a:moveTo>
                  <a:cubicBezTo>
                    <a:pt x="1359" y="0"/>
                    <a:pt x="921" y="261"/>
                    <a:pt x="576" y="977"/>
                  </a:cubicBezTo>
                  <a:cubicBezTo>
                    <a:pt x="0" y="2170"/>
                    <a:pt x="458" y="4179"/>
                    <a:pt x="1209" y="5205"/>
                  </a:cubicBezTo>
                  <a:cubicBezTo>
                    <a:pt x="2352" y="6765"/>
                    <a:pt x="4549" y="7016"/>
                    <a:pt x="6482" y="7078"/>
                  </a:cubicBezTo>
                  <a:cubicBezTo>
                    <a:pt x="12255" y="7267"/>
                    <a:pt x="18061" y="6994"/>
                    <a:pt x="23788" y="7750"/>
                  </a:cubicBezTo>
                  <a:cubicBezTo>
                    <a:pt x="25169" y="7932"/>
                    <a:pt x="26573" y="8173"/>
                    <a:pt x="27959" y="8173"/>
                  </a:cubicBezTo>
                  <a:cubicBezTo>
                    <a:pt x="28665" y="8173"/>
                    <a:pt x="29367" y="8110"/>
                    <a:pt x="30058" y="7945"/>
                  </a:cubicBezTo>
                  <a:cubicBezTo>
                    <a:pt x="26482" y="6211"/>
                    <a:pt x="22600" y="5194"/>
                    <a:pt x="18632" y="4954"/>
                  </a:cubicBezTo>
                  <a:cubicBezTo>
                    <a:pt x="16764" y="4841"/>
                    <a:pt x="14885" y="4902"/>
                    <a:pt x="13025" y="4685"/>
                  </a:cubicBezTo>
                  <a:cubicBezTo>
                    <a:pt x="9662" y="4293"/>
                    <a:pt x="6423" y="2958"/>
                    <a:pt x="3732" y="908"/>
                  </a:cubicBezTo>
                  <a:cubicBezTo>
                    <a:pt x="3126" y="447"/>
                    <a:pt x="2449" y="0"/>
                    <a:pt x="1831" y="0"/>
                  </a:cubicBezTo>
                  <a:close/>
                </a:path>
              </a:pathLst>
            </a:custGeom>
            <a:solidFill>
              <a:srgbClr val="F46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3" name="Google Shape;893;p35"/>
            <p:cNvSpPr/>
            <p:nvPr/>
          </p:nvSpPr>
          <p:spPr>
            <a:xfrm>
              <a:off x="1429850" y="5340900"/>
              <a:ext cx="17250" cy="14500"/>
            </a:xfrm>
            <a:custGeom>
              <a:avLst/>
              <a:gdLst/>
              <a:ahLst/>
              <a:cxnLst/>
              <a:rect l="l" t="t" r="r" b="b"/>
              <a:pathLst>
                <a:path w="690" h="580" extrusionOk="0">
                  <a:moveTo>
                    <a:pt x="217" y="194"/>
                  </a:moveTo>
                  <a:cubicBezTo>
                    <a:pt x="217" y="194"/>
                    <a:pt x="218" y="195"/>
                    <a:pt x="219" y="196"/>
                  </a:cubicBezTo>
                  <a:lnTo>
                    <a:pt x="219" y="196"/>
                  </a:lnTo>
                  <a:lnTo>
                    <a:pt x="218" y="196"/>
                  </a:lnTo>
                  <a:cubicBezTo>
                    <a:pt x="217" y="194"/>
                    <a:pt x="217" y="194"/>
                    <a:pt x="217" y="194"/>
                  </a:cubicBezTo>
                  <a:close/>
                  <a:moveTo>
                    <a:pt x="364" y="341"/>
                  </a:moveTo>
                  <a:cubicBezTo>
                    <a:pt x="365" y="342"/>
                    <a:pt x="365" y="342"/>
                    <a:pt x="366" y="342"/>
                  </a:cubicBezTo>
                  <a:lnTo>
                    <a:pt x="364" y="341"/>
                  </a:lnTo>
                  <a:close/>
                  <a:moveTo>
                    <a:pt x="68" y="0"/>
                  </a:moveTo>
                  <a:cubicBezTo>
                    <a:pt x="56" y="0"/>
                    <a:pt x="46" y="3"/>
                    <a:pt x="37" y="8"/>
                  </a:cubicBezTo>
                  <a:cubicBezTo>
                    <a:pt x="6" y="28"/>
                    <a:pt x="1" y="61"/>
                    <a:pt x="15" y="94"/>
                  </a:cubicBezTo>
                  <a:cubicBezTo>
                    <a:pt x="59" y="194"/>
                    <a:pt x="122" y="285"/>
                    <a:pt x="199" y="363"/>
                  </a:cubicBezTo>
                  <a:cubicBezTo>
                    <a:pt x="239" y="403"/>
                    <a:pt x="282" y="438"/>
                    <a:pt x="328" y="471"/>
                  </a:cubicBezTo>
                  <a:cubicBezTo>
                    <a:pt x="374" y="503"/>
                    <a:pt x="425" y="528"/>
                    <a:pt x="478" y="545"/>
                  </a:cubicBezTo>
                  <a:cubicBezTo>
                    <a:pt x="506" y="554"/>
                    <a:pt x="534" y="563"/>
                    <a:pt x="563" y="569"/>
                  </a:cubicBezTo>
                  <a:cubicBezTo>
                    <a:pt x="585" y="576"/>
                    <a:pt x="608" y="579"/>
                    <a:pt x="631" y="579"/>
                  </a:cubicBezTo>
                  <a:cubicBezTo>
                    <a:pt x="641" y="579"/>
                    <a:pt x="650" y="579"/>
                    <a:pt x="660" y="578"/>
                  </a:cubicBezTo>
                  <a:cubicBezTo>
                    <a:pt x="689" y="573"/>
                    <a:pt x="686" y="535"/>
                    <a:pt x="667" y="522"/>
                  </a:cubicBezTo>
                  <a:cubicBezTo>
                    <a:pt x="647" y="508"/>
                    <a:pt x="625" y="497"/>
                    <a:pt x="602" y="489"/>
                  </a:cubicBezTo>
                  <a:cubicBezTo>
                    <a:pt x="579" y="479"/>
                    <a:pt x="557" y="468"/>
                    <a:pt x="534" y="455"/>
                  </a:cubicBezTo>
                  <a:cubicBezTo>
                    <a:pt x="491" y="431"/>
                    <a:pt x="450" y="400"/>
                    <a:pt x="408" y="373"/>
                  </a:cubicBezTo>
                  <a:cubicBezTo>
                    <a:pt x="397" y="367"/>
                    <a:pt x="388" y="359"/>
                    <a:pt x="377" y="352"/>
                  </a:cubicBezTo>
                  <a:lnTo>
                    <a:pt x="365" y="341"/>
                  </a:lnTo>
                  <a:cubicBezTo>
                    <a:pt x="364" y="341"/>
                    <a:pt x="363" y="340"/>
                    <a:pt x="363" y="340"/>
                  </a:cubicBezTo>
                  <a:lnTo>
                    <a:pt x="363" y="340"/>
                  </a:lnTo>
                  <a:lnTo>
                    <a:pt x="356" y="335"/>
                  </a:lnTo>
                  <a:cubicBezTo>
                    <a:pt x="336" y="319"/>
                    <a:pt x="317" y="302"/>
                    <a:pt x="299" y="284"/>
                  </a:cubicBezTo>
                  <a:cubicBezTo>
                    <a:pt x="281" y="268"/>
                    <a:pt x="263" y="249"/>
                    <a:pt x="247" y="230"/>
                  </a:cubicBezTo>
                  <a:cubicBezTo>
                    <a:pt x="238" y="221"/>
                    <a:pt x="231" y="212"/>
                    <a:pt x="223" y="201"/>
                  </a:cubicBezTo>
                  <a:lnTo>
                    <a:pt x="219" y="197"/>
                  </a:lnTo>
                  <a:cubicBezTo>
                    <a:pt x="214" y="190"/>
                    <a:pt x="211" y="185"/>
                    <a:pt x="206" y="179"/>
                  </a:cubicBezTo>
                  <a:cubicBezTo>
                    <a:pt x="173" y="133"/>
                    <a:pt x="144" y="83"/>
                    <a:pt x="121" y="30"/>
                  </a:cubicBezTo>
                  <a:cubicBezTo>
                    <a:pt x="113" y="11"/>
                    <a:pt x="90" y="0"/>
                    <a:pt x="68"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5"/>
            <p:cNvSpPr/>
            <p:nvPr/>
          </p:nvSpPr>
          <p:spPr>
            <a:xfrm>
              <a:off x="1436300" y="5366700"/>
              <a:ext cx="19050" cy="9500"/>
            </a:xfrm>
            <a:custGeom>
              <a:avLst/>
              <a:gdLst/>
              <a:ahLst/>
              <a:cxnLst/>
              <a:rect l="l" t="t" r="r" b="b"/>
              <a:pathLst>
                <a:path w="762" h="380" extrusionOk="0">
                  <a:moveTo>
                    <a:pt x="556" y="240"/>
                  </a:moveTo>
                  <a:lnTo>
                    <a:pt x="556" y="240"/>
                  </a:lnTo>
                  <a:cubicBezTo>
                    <a:pt x="558" y="240"/>
                    <a:pt x="560" y="240"/>
                    <a:pt x="562" y="240"/>
                  </a:cubicBezTo>
                  <a:cubicBezTo>
                    <a:pt x="562" y="240"/>
                    <a:pt x="558" y="240"/>
                    <a:pt x="556" y="240"/>
                  </a:cubicBezTo>
                  <a:close/>
                  <a:moveTo>
                    <a:pt x="65" y="0"/>
                  </a:moveTo>
                  <a:cubicBezTo>
                    <a:pt x="50" y="0"/>
                    <a:pt x="35" y="6"/>
                    <a:pt x="23" y="18"/>
                  </a:cubicBezTo>
                  <a:cubicBezTo>
                    <a:pt x="0" y="41"/>
                    <a:pt x="0" y="78"/>
                    <a:pt x="23" y="102"/>
                  </a:cubicBezTo>
                  <a:cubicBezTo>
                    <a:pt x="169" y="252"/>
                    <a:pt x="361" y="348"/>
                    <a:pt x="567" y="375"/>
                  </a:cubicBezTo>
                  <a:cubicBezTo>
                    <a:pt x="584" y="378"/>
                    <a:pt x="600" y="380"/>
                    <a:pt x="617" y="380"/>
                  </a:cubicBezTo>
                  <a:cubicBezTo>
                    <a:pt x="656" y="380"/>
                    <a:pt x="695" y="372"/>
                    <a:pt x="731" y="356"/>
                  </a:cubicBezTo>
                  <a:cubicBezTo>
                    <a:pt x="749" y="350"/>
                    <a:pt x="760" y="333"/>
                    <a:pt x="761" y="313"/>
                  </a:cubicBezTo>
                  <a:cubicBezTo>
                    <a:pt x="761" y="290"/>
                    <a:pt x="742" y="275"/>
                    <a:pt x="722" y="269"/>
                  </a:cubicBezTo>
                  <a:cubicBezTo>
                    <a:pt x="700" y="261"/>
                    <a:pt x="677" y="255"/>
                    <a:pt x="653" y="252"/>
                  </a:cubicBezTo>
                  <a:cubicBezTo>
                    <a:pt x="638" y="249"/>
                    <a:pt x="622" y="248"/>
                    <a:pt x="607" y="246"/>
                  </a:cubicBezTo>
                  <a:cubicBezTo>
                    <a:pt x="603" y="246"/>
                    <a:pt x="600" y="245"/>
                    <a:pt x="597" y="245"/>
                  </a:cubicBezTo>
                  <a:cubicBezTo>
                    <a:pt x="598" y="245"/>
                    <a:pt x="599" y="245"/>
                    <a:pt x="600" y="245"/>
                  </a:cubicBezTo>
                  <a:lnTo>
                    <a:pt x="600" y="245"/>
                  </a:lnTo>
                  <a:cubicBezTo>
                    <a:pt x="599" y="245"/>
                    <a:pt x="597" y="245"/>
                    <a:pt x="595" y="245"/>
                  </a:cubicBezTo>
                  <a:cubicBezTo>
                    <a:pt x="586" y="243"/>
                    <a:pt x="577" y="242"/>
                    <a:pt x="568" y="241"/>
                  </a:cubicBezTo>
                  <a:lnTo>
                    <a:pt x="560" y="240"/>
                  </a:lnTo>
                  <a:cubicBezTo>
                    <a:pt x="556" y="240"/>
                    <a:pt x="554" y="240"/>
                    <a:pt x="555" y="240"/>
                  </a:cubicBezTo>
                  <a:cubicBezTo>
                    <a:pt x="555" y="240"/>
                    <a:pt x="555" y="240"/>
                    <a:pt x="556" y="240"/>
                  </a:cubicBezTo>
                  <a:lnTo>
                    <a:pt x="556" y="240"/>
                  </a:lnTo>
                  <a:cubicBezTo>
                    <a:pt x="553" y="240"/>
                    <a:pt x="550" y="239"/>
                    <a:pt x="546" y="238"/>
                  </a:cubicBezTo>
                  <a:cubicBezTo>
                    <a:pt x="534" y="236"/>
                    <a:pt x="520" y="234"/>
                    <a:pt x="508" y="231"/>
                  </a:cubicBezTo>
                  <a:cubicBezTo>
                    <a:pt x="460" y="220"/>
                    <a:pt x="412" y="207"/>
                    <a:pt x="367" y="189"/>
                  </a:cubicBezTo>
                  <a:lnTo>
                    <a:pt x="358" y="184"/>
                  </a:lnTo>
                  <a:lnTo>
                    <a:pt x="339" y="176"/>
                  </a:lnTo>
                  <a:cubicBezTo>
                    <a:pt x="325" y="171"/>
                    <a:pt x="313" y="164"/>
                    <a:pt x="301" y="158"/>
                  </a:cubicBezTo>
                  <a:cubicBezTo>
                    <a:pt x="276" y="145"/>
                    <a:pt x="253" y="132"/>
                    <a:pt x="230" y="117"/>
                  </a:cubicBezTo>
                  <a:cubicBezTo>
                    <a:pt x="218" y="110"/>
                    <a:pt x="207" y="101"/>
                    <a:pt x="195" y="93"/>
                  </a:cubicBezTo>
                  <a:lnTo>
                    <a:pt x="178" y="81"/>
                  </a:lnTo>
                  <a:lnTo>
                    <a:pt x="176" y="79"/>
                  </a:lnTo>
                  <a:lnTo>
                    <a:pt x="170" y="74"/>
                  </a:lnTo>
                  <a:cubicBezTo>
                    <a:pt x="148" y="57"/>
                    <a:pt x="127" y="38"/>
                    <a:pt x="107" y="18"/>
                  </a:cubicBezTo>
                  <a:cubicBezTo>
                    <a:pt x="95" y="6"/>
                    <a:pt x="80" y="0"/>
                    <a:pt x="65"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 name="Picture 7" descr="A group of people standing in front of a crowd posing for the camera&#10;&#10;Description automatically generated">
            <a:extLst>
              <a:ext uri="{FF2B5EF4-FFF2-40B4-BE49-F238E27FC236}">
                <a16:creationId xmlns:a16="http://schemas.microsoft.com/office/drawing/2014/main" id="{474D1059-9A11-EE42-A447-CA95F21DC680}"/>
              </a:ext>
            </a:extLst>
          </p:cNvPr>
          <p:cNvPicPr>
            <a:picLocks noChangeAspect="1"/>
          </p:cNvPicPr>
          <p:nvPr/>
        </p:nvPicPr>
        <p:blipFill>
          <a:blip r:embed="rId4"/>
          <a:stretch>
            <a:fillRect/>
          </a:stretch>
        </p:blipFill>
        <p:spPr>
          <a:xfrm>
            <a:off x="1075040" y="1932371"/>
            <a:ext cx="3104328" cy="2328246"/>
          </a:xfrm>
          <a:prstGeom prst="rect">
            <a:avLst/>
          </a:prstGeom>
        </p:spPr>
      </p:pic>
      <p:pic>
        <p:nvPicPr>
          <p:cNvPr id="10" name="Picture 9" descr="A group of people standing in front of a crowd posing for the camera&#10;&#10;Description automatically generated">
            <a:extLst>
              <a:ext uri="{FF2B5EF4-FFF2-40B4-BE49-F238E27FC236}">
                <a16:creationId xmlns:a16="http://schemas.microsoft.com/office/drawing/2014/main" id="{FDBF52E7-8CAB-C64C-93A7-7BBF829EF417}"/>
              </a:ext>
            </a:extLst>
          </p:cNvPr>
          <p:cNvPicPr>
            <a:picLocks noChangeAspect="1"/>
          </p:cNvPicPr>
          <p:nvPr/>
        </p:nvPicPr>
        <p:blipFill>
          <a:blip r:embed="rId5"/>
          <a:stretch>
            <a:fillRect/>
          </a:stretch>
        </p:blipFill>
        <p:spPr>
          <a:xfrm>
            <a:off x="3839416" y="1155540"/>
            <a:ext cx="4970945" cy="1757307"/>
          </a:xfrm>
          <a:prstGeom prst="rect">
            <a:avLst/>
          </a:prstGeom>
        </p:spPr>
      </p:pic>
      <p:pic>
        <p:nvPicPr>
          <p:cNvPr id="12" name="Picture 11" descr="A group of people standing in front of a crowd posing for the camera&#10;&#10;Description automatically generated">
            <a:extLst>
              <a:ext uri="{FF2B5EF4-FFF2-40B4-BE49-F238E27FC236}">
                <a16:creationId xmlns:a16="http://schemas.microsoft.com/office/drawing/2014/main" id="{F15BD9A4-AE9A-2541-B440-C026A076D759}"/>
              </a:ext>
            </a:extLst>
          </p:cNvPr>
          <p:cNvPicPr>
            <a:picLocks noChangeAspect="1"/>
          </p:cNvPicPr>
          <p:nvPr/>
        </p:nvPicPr>
        <p:blipFill>
          <a:blip r:embed="rId6"/>
          <a:stretch>
            <a:fillRect/>
          </a:stretch>
        </p:blipFill>
        <p:spPr>
          <a:xfrm>
            <a:off x="4630307" y="2888906"/>
            <a:ext cx="2962567" cy="222192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32"/>
          <p:cNvSpPr/>
          <p:nvPr/>
        </p:nvSpPr>
        <p:spPr>
          <a:xfrm>
            <a:off x="7870209" y="6440694"/>
            <a:ext cx="126240" cy="56437"/>
          </a:xfrm>
          <a:custGeom>
            <a:avLst/>
            <a:gdLst/>
            <a:ahLst/>
            <a:cxnLst/>
            <a:rect l="l" t="t" r="r" b="b"/>
            <a:pathLst>
              <a:path w="595" h="266" extrusionOk="0">
                <a:moveTo>
                  <a:pt x="67" y="0"/>
                </a:moveTo>
                <a:cubicBezTo>
                  <a:pt x="41" y="0"/>
                  <a:pt x="16" y="18"/>
                  <a:pt x="9" y="45"/>
                </a:cubicBezTo>
                <a:cubicBezTo>
                  <a:pt x="1" y="77"/>
                  <a:pt x="20" y="111"/>
                  <a:pt x="52" y="120"/>
                </a:cubicBezTo>
                <a:lnTo>
                  <a:pt x="51" y="120"/>
                </a:lnTo>
                <a:lnTo>
                  <a:pt x="293" y="200"/>
                </a:lnTo>
                <a:cubicBezTo>
                  <a:pt x="332" y="214"/>
                  <a:pt x="372" y="226"/>
                  <a:pt x="413" y="237"/>
                </a:cubicBezTo>
                <a:lnTo>
                  <a:pt x="471" y="256"/>
                </a:lnTo>
                <a:cubicBezTo>
                  <a:pt x="494" y="263"/>
                  <a:pt x="519" y="266"/>
                  <a:pt x="544" y="266"/>
                </a:cubicBezTo>
                <a:cubicBezTo>
                  <a:pt x="565" y="266"/>
                  <a:pt x="583" y="252"/>
                  <a:pt x="590" y="231"/>
                </a:cubicBezTo>
                <a:cubicBezTo>
                  <a:pt x="595" y="211"/>
                  <a:pt x="585" y="190"/>
                  <a:pt x="568" y="179"/>
                </a:cubicBezTo>
                <a:cubicBezTo>
                  <a:pt x="560" y="172"/>
                  <a:pt x="551" y="166"/>
                  <a:pt x="542" y="160"/>
                </a:cubicBezTo>
                <a:cubicBezTo>
                  <a:pt x="530" y="155"/>
                  <a:pt x="517" y="150"/>
                  <a:pt x="505" y="146"/>
                </a:cubicBezTo>
                <a:lnTo>
                  <a:pt x="447" y="126"/>
                </a:lnTo>
                <a:cubicBezTo>
                  <a:pt x="407" y="111"/>
                  <a:pt x="367" y="96"/>
                  <a:pt x="325" y="82"/>
                </a:cubicBezTo>
                <a:lnTo>
                  <a:pt x="83" y="2"/>
                </a:lnTo>
                <a:cubicBezTo>
                  <a:pt x="78" y="1"/>
                  <a:pt x="73" y="0"/>
                  <a:pt x="67"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0" name="Google Shape;440;p32"/>
          <p:cNvGrpSpPr/>
          <p:nvPr/>
        </p:nvGrpSpPr>
        <p:grpSpPr>
          <a:xfrm>
            <a:off x="3202226" y="2260652"/>
            <a:ext cx="2055670" cy="1990695"/>
            <a:chOff x="5237850" y="1147875"/>
            <a:chExt cx="542150" cy="525000"/>
          </a:xfrm>
        </p:grpSpPr>
        <p:sp>
          <p:nvSpPr>
            <p:cNvPr id="441" name="Google Shape;441;p32"/>
            <p:cNvSpPr/>
            <p:nvPr/>
          </p:nvSpPr>
          <p:spPr>
            <a:xfrm>
              <a:off x="5320750" y="1174500"/>
              <a:ext cx="51250" cy="63850"/>
            </a:xfrm>
            <a:custGeom>
              <a:avLst/>
              <a:gdLst/>
              <a:ahLst/>
              <a:cxnLst/>
              <a:rect l="l" t="t" r="r" b="b"/>
              <a:pathLst>
                <a:path w="2050" h="2554" extrusionOk="0">
                  <a:moveTo>
                    <a:pt x="123" y="1"/>
                  </a:moveTo>
                  <a:cubicBezTo>
                    <a:pt x="82" y="1"/>
                    <a:pt x="42" y="2"/>
                    <a:pt x="1" y="6"/>
                  </a:cubicBezTo>
                  <a:lnTo>
                    <a:pt x="18" y="2477"/>
                  </a:lnTo>
                  <a:cubicBezTo>
                    <a:pt x="266" y="2515"/>
                    <a:pt x="517" y="2554"/>
                    <a:pt x="766" y="2554"/>
                  </a:cubicBezTo>
                  <a:cubicBezTo>
                    <a:pt x="892" y="2554"/>
                    <a:pt x="1018" y="2544"/>
                    <a:pt x="1143" y="2519"/>
                  </a:cubicBezTo>
                  <a:cubicBezTo>
                    <a:pt x="1512" y="2446"/>
                    <a:pt x="1872" y="2209"/>
                    <a:pt x="1991" y="1853"/>
                  </a:cubicBezTo>
                  <a:cubicBezTo>
                    <a:pt x="2050" y="1666"/>
                    <a:pt x="2041" y="1462"/>
                    <a:pt x="2010" y="1269"/>
                  </a:cubicBezTo>
                  <a:cubicBezTo>
                    <a:pt x="1975" y="1054"/>
                    <a:pt x="1914" y="834"/>
                    <a:pt x="1771" y="667"/>
                  </a:cubicBezTo>
                  <a:cubicBezTo>
                    <a:pt x="1628" y="500"/>
                    <a:pt x="1420" y="404"/>
                    <a:pt x="1218" y="314"/>
                  </a:cubicBezTo>
                  <a:cubicBezTo>
                    <a:pt x="868" y="159"/>
                    <a:pt x="501" y="1"/>
                    <a:pt x="123"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2"/>
            <p:cNvSpPr/>
            <p:nvPr/>
          </p:nvSpPr>
          <p:spPr>
            <a:xfrm>
              <a:off x="5290400" y="1233875"/>
              <a:ext cx="36650" cy="45725"/>
            </a:xfrm>
            <a:custGeom>
              <a:avLst/>
              <a:gdLst/>
              <a:ahLst/>
              <a:cxnLst/>
              <a:rect l="l" t="t" r="r" b="b"/>
              <a:pathLst>
                <a:path w="1466" h="1829" extrusionOk="0">
                  <a:moveTo>
                    <a:pt x="956" y="1"/>
                  </a:moveTo>
                  <a:lnTo>
                    <a:pt x="0" y="1059"/>
                  </a:lnTo>
                  <a:lnTo>
                    <a:pt x="1118" y="1828"/>
                  </a:lnTo>
                  <a:lnTo>
                    <a:pt x="1465" y="923"/>
                  </a:lnTo>
                  <a:lnTo>
                    <a:pt x="956" y="1"/>
                  </a:ln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2"/>
            <p:cNvSpPr/>
            <p:nvPr/>
          </p:nvSpPr>
          <p:spPr>
            <a:xfrm>
              <a:off x="5284675" y="1259575"/>
              <a:ext cx="40825" cy="53725"/>
            </a:xfrm>
            <a:custGeom>
              <a:avLst/>
              <a:gdLst/>
              <a:ahLst/>
              <a:cxnLst/>
              <a:rect l="l" t="t" r="r" b="b"/>
              <a:pathLst>
                <a:path w="1633" h="2149" extrusionOk="0">
                  <a:moveTo>
                    <a:pt x="388" y="1"/>
                  </a:moveTo>
                  <a:cubicBezTo>
                    <a:pt x="326" y="1"/>
                    <a:pt x="271" y="10"/>
                    <a:pt x="229" y="31"/>
                  </a:cubicBezTo>
                  <a:cubicBezTo>
                    <a:pt x="1" y="152"/>
                    <a:pt x="756" y="1863"/>
                    <a:pt x="756" y="1863"/>
                  </a:cubicBezTo>
                  <a:lnTo>
                    <a:pt x="1380" y="2148"/>
                  </a:lnTo>
                  <a:lnTo>
                    <a:pt x="1633" y="1468"/>
                  </a:lnTo>
                  <a:lnTo>
                    <a:pt x="1521" y="800"/>
                  </a:lnTo>
                  <a:lnTo>
                    <a:pt x="1097" y="185"/>
                  </a:lnTo>
                  <a:cubicBezTo>
                    <a:pt x="1097" y="185"/>
                    <a:pt x="669" y="1"/>
                    <a:pt x="388"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2"/>
            <p:cNvSpPr/>
            <p:nvPr/>
          </p:nvSpPr>
          <p:spPr>
            <a:xfrm>
              <a:off x="5492125" y="1600700"/>
              <a:ext cx="30150" cy="16275"/>
            </a:xfrm>
            <a:custGeom>
              <a:avLst/>
              <a:gdLst/>
              <a:ahLst/>
              <a:cxnLst/>
              <a:rect l="l" t="t" r="r" b="b"/>
              <a:pathLst>
                <a:path w="1206" h="651" extrusionOk="0">
                  <a:moveTo>
                    <a:pt x="95" y="0"/>
                  </a:moveTo>
                  <a:lnTo>
                    <a:pt x="0" y="369"/>
                  </a:lnTo>
                  <a:lnTo>
                    <a:pt x="461" y="650"/>
                  </a:lnTo>
                  <a:cubicBezTo>
                    <a:pt x="461" y="650"/>
                    <a:pt x="1149" y="567"/>
                    <a:pt x="1177" y="567"/>
                  </a:cubicBezTo>
                  <a:cubicBezTo>
                    <a:pt x="1206" y="567"/>
                    <a:pt x="720" y="104"/>
                    <a:pt x="720" y="104"/>
                  </a:cubicBezTo>
                  <a:lnTo>
                    <a:pt x="95" y="0"/>
                  </a:ln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2"/>
            <p:cNvSpPr/>
            <p:nvPr/>
          </p:nvSpPr>
          <p:spPr>
            <a:xfrm>
              <a:off x="5317850" y="1433800"/>
              <a:ext cx="162075" cy="217550"/>
            </a:xfrm>
            <a:custGeom>
              <a:avLst/>
              <a:gdLst/>
              <a:ahLst/>
              <a:cxnLst/>
              <a:rect l="l" t="t" r="r" b="b"/>
              <a:pathLst>
                <a:path w="6483" h="8702" extrusionOk="0">
                  <a:moveTo>
                    <a:pt x="2568" y="0"/>
                  </a:moveTo>
                  <a:lnTo>
                    <a:pt x="0" y="650"/>
                  </a:lnTo>
                  <a:lnTo>
                    <a:pt x="3268" y="2600"/>
                  </a:lnTo>
                  <a:cubicBezTo>
                    <a:pt x="3613" y="2807"/>
                    <a:pt x="4004" y="3090"/>
                    <a:pt x="3989" y="3490"/>
                  </a:cubicBezTo>
                  <a:cubicBezTo>
                    <a:pt x="3982" y="3646"/>
                    <a:pt x="3914" y="3793"/>
                    <a:pt x="3866" y="3940"/>
                  </a:cubicBezTo>
                  <a:cubicBezTo>
                    <a:pt x="3686" y="4489"/>
                    <a:pt x="3800" y="5093"/>
                    <a:pt x="4013" y="5629"/>
                  </a:cubicBezTo>
                  <a:cubicBezTo>
                    <a:pt x="4228" y="6165"/>
                    <a:pt x="4540" y="6657"/>
                    <a:pt x="4777" y="7181"/>
                  </a:cubicBezTo>
                  <a:cubicBezTo>
                    <a:pt x="4951" y="7564"/>
                    <a:pt x="5082" y="7961"/>
                    <a:pt x="5175" y="8370"/>
                  </a:cubicBezTo>
                  <a:cubicBezTo>
                    <a:pt x="5190" y="8440"/>
                    <a:pt x="5208" y="8512"/>
                    <a:pt x="5258" y="8563"/>
                  </a:cubicBezTo>
                  <a:cubicBezTo>
                    <a:pt x="5317" y="8618"/>
                    <a:pt x="5403" y="8627"/>
                    <a:pt x="5484" y="8631"/>
                  </a:cubicBezTo>
                  <a:cubicBezTo>
                    <a:pt x="5627" y="8640"/>
                    <a:pt x="6111" y="8701"/>
                    <a:pt x="6333" y="8701"/>
                  </a:cubicBezTo>
                  <a:cubicBezTo>
                    <a:pt x="6435" y="8701"/>
                    <a:pt x="6482" y="8688"/>
                    <a:pt x="6413" y="8651"/>
                  </a:cubicBezTo>
                  <a:cubicBezTo>
                    <a:pt x="5754" y="8383"/>
                    <a:pt x="5607" y="6485"/>
                    <a:pt x="5533" y="5376"/>
                  </a:cubicBezTo>
                  <a:cubicBezTo>
                    <a:pt x="5460" y="4283"/>
                    <a:pt x="5506" y="3180"/>
                    <a:pt x="5355" y="2093"/>
                  </a:cubicBezTo>
                  <a:cubicBezTo>
                    <a:pt x="5300" y="1695"/>
                    <a:pt x="5208" y="1278"/>
                    <a:pt x="4926" y="990"/>
                  </a:cubicBezTo>
                  <a:cubicBezTo>
                    <a:pt x="4753" y="810"/>
                    <a:pt x="4520" y="701"/>
                    <a:pt x="4290" y="602"/>
                  </a:cubicBezTo>
                  <a:cubicBezTo>
                    <a:pt x="3730" y="358"/>
                    <a:pt x="3156" y="158"/>
                    <a:pt x="2568"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2"/>
            <p:cNvSpPr/>
            <p:nvPr/>
          </p:nvSpPr>
          <p:spPr>
            <a:xfrm>
              <a:off x="5246975" y="1373100"/>
              <a:ext cx="263275" cy="236175"/>
            </a:xfrm>
            <a:custGeom>
              <a:avLst/>
              <a:gdLst/>
              <a:ahLst/>
              <a:cxnLst/>
              <a:rect l="l" t="t" r="r" b="b"/>
              <a:pathLst>
                <a:path w="10531" h="9447" extrusionOk="0">
                  <a:moveTo>
                    <a:pt x="1702" y="0"/>
                  </a:moveTo>
                  <a:cubicBezTo>
                    <a:pt x="1271" y="0"/>
                    <a:pt x="841" y="26"/>
                    <a:pt x="413" y="76"/>
                  </a:cubicBezTo>
                  <a:lnTo>
                    <a:pt x="396" y="113"/>
                  </a:lnTo>
                  <a:lnTo>
                    <a:pt x="130" y="667"/>
                  </a:lnTo>
                  <a:cubicBezTo>
                    <a:pt x="0" y="1846"/>
                    <a:pt x="325" y="3151"/>
                    <a:pt x="1261" y="3875"/>
                  </a:cubicBezTo>
                  <a:cubicBezTo>
                    <a:pt x="1832" y="4319"/>
                    <a:pt x="2551" y="4490"/>
                    <a:pt x="3282" y="4490"/>
                  </a:cubicBezTo>
                  <a:cubicBezTo>
                    <a:pt x="3670" y="4490"/>
                    <a:pt x="4061" y="4442"/>
                    <a:pt x="4436" y="4361"/>
                  </a:cubicBezTo>
                  <a:cubicBezTo>
                    <a:pt x="4509" y="4345"/>
                    <a:pt x="4584" y="4328"/>
                    <a:pt x="4656" y="4310"/>
                  </a:cubicBezTo>
                  <a:cubicBezTo>
                    <a:pt x="5655" y="4064"/>
                    <a:pt x="6604" y="3638"/>
                    <a:pt x="7608" y="3394"/>
                  </a:cubicBezTo>
                  <a:cubicBezTo>
                    <a:pt x="7675" y="3356"/>
                    <a:pt x="7736" y="3339"/>
                    <a:pt x="7793" y="3339"/>
                  </a:cubicBezTo>
                  <a:cubicBezTo>
                    <a:pt x="8068" y="3339"/>
                    <a:pt x="8219" y="3725"/>
                    <a:pt x="8214" y="3814"/>
                  </a:cubicBezTo>
                  <a:cubicBezTo>
                    <a:pt x="7740" y="7014"/>
                    <a:pt x="9494" y="7598"/>
                    <a:pt x="9865" y="9405"/>
                  </a:cubicBezTo>
                  <a:cubicBezTo>
                    <a:pt x="9885" y="9436"/>
                    <a:pt x="9926" y="9447"/>
                    <a:pt x="9978" y="9447"/>
                  </a:cubicBezTo>
                  <a:cubicBezTo>
                    <a:pt x="10087" y="9447"/>
                    <a:pt x="10244" y="9400"/>
                    <a:pt x="10355" y="9399"/>
                  </a:cubicBezTo>
                  <a:cubicBezTo>
                    <a:pt x="10403" y="9399"/>
                    <a:pt x="10461" y="9394"/>
                    <a:pt x="10494" y="9359"/>
                  </a:cubicBezTo>
                  <a:cubicBezTo>
                    <a:pt x="10531" y="9322"/>
                    <a:pt x="10531" y="9262"/>
                    <a:pt x="10524" y="9208"/>
                  </a:cubicBezTo>
                  <a:cubicBezTo>
                    <a:pt x="10002" y="8841"/>
                    <a:pt x="9597" y="4411"/>
                    <a:pt x="9189" y="2894"/>
                  </a:cubicBezTo>
                  <a:cubicBezTo>
                    <a:pt x="9108" y="2584"/>
                    <a:pt x="8996" y="2259"/>
                    <a:pt x="8748" y="2055"/>
                  </a:cubicBezTo>
                  <a:cubicBezTo>
                    <a:pt x="8607" y="1938"/>
                    <a:pt x="8431" y="1872"/>
                    <a:pt x="8258" y="1813"/>
                  </a:cubicBezTo>
                  <a:cubicBezTo>
                    <a:pt x="7263" y="1468"/>
                    <a:pt x="6226" y="1257"/>
                    <a:pt x="5177" y="1183"/>
                  </a:cubicBezTo>
                  <a:cubicBezTo>
                    <a:pt x="4900" y="1164"/>
                    <a:pt x="4624" y="1154"/>
                    <a:pt x="4347" y="1154"/>
                  </a:cubicBezTo>
                  <a:cubicBezTo>
                    <a:pt x="4013" y="1154"/>
                    <a:pt x="3678" y="1168"/>
                    <a:pt x="3345" y="1196"/>
                  </a:cubicBezTo>
                  <a:cubicBezTo>
                    <a:pt x="3220" y="864"/>
                    <a:pt x="3092" y="533"/>
                    <a:pt x="2967" y="201"/>
                  </a:cubicBezTo>
                  <a:cubicBezTo>
                    <a:pt x="2956" y="162"/>
                    <a:pt x="2936" y="124"/>
                    <a:pt x="2908" y="96"/>
                  </a:cubicBezTo>
                  <a:cubicBezTo>
                    <a:pt x="2868" y="63"/>
                    <a:pt x="2818" y="58"/>
                    <a:pt x="2770" y="52"/>
                  </a:cubicBezTo>
                  <a:cubicBezTo>
                    <a:pt x="2585" y="34"/>
                    <a:pt x="2401" y="19"/>
                    <a:pt x="2214" y="12"/>
                  </a:cubicBezTo>
                  <a:cubicBezTo>
                    <a:pt x="2043" y="4"/>
                    <a:pt x="1873" y="0"/>
                    <a:pt x="1702"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2"/>
            <p:cNvSpPr/>
            <p:nvPr/>
          </p:nvSpPr>
          <p:spPr>
            <a:xfrm>
              <a:off x="5447375" y="1645450"/>
              <a:ext cx="63150" cy="21750"/>
            </a:xfrm>
            <a:custGeom>
              <a:avLst/>
              <a:gdLst/>
              <a:ahLst/>
              <a:cxnLst/>
              <a:rect l="l" t="t" r="r" b="b"/>
              <a:pathLst>
                <a:path w="2526" h="870" extrusionOk="0">
                  <a:moveTo>
                    <a:pt x="1142" y="0"/>
                  </a:moveTo>
                  <a:cubicBezTo>
                    <a:pt x="972" y="81"/>
                    <a:pt x="775" y="119"/>
                    <a:pt x="578" y="119"/>
                  </a:cubicBezTo>
                  <a:cubicBezTo>
                    <a:pt x="375" y="119"/>
                    <a:pt x="173" y="79"/>
                    <a:pt x="0" y="5"/>
                  </a:cubicBezTo>
                  <a:lnTo>
                    <a:pt x="0" y="800"/>
                  </a:lnTo>
                  <a:cubicBezTo>
                    <a:pt x="830" y="819"/>
                    <a:pt x="1661" y="844"/>
                    <a:pt x="2493" y="870"/>
                  </a:cubicBezTo>
                  <a:cubicBezTo>
                    <a:pt x="2526" y="815"/>
                    <a:pt x="2462" y="751"/>
                    <a:pt x="2407" y="718"/>
                  </a:cubicBezTo>
                  <a:cubicBezTo>
                    <a:pt x="1992" y="470"/>
                    <a:pt x="1533" y="279"/>
                    <a:pt x="1142" y="0"/>
                  </a:cubicBez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2"/>
            <p:cNvSpPr/>
            <p:nvPr/>
          </p:nvSpPr>
          <p:spPr>
            <a:xfrm>
              <a:off x="5489250" y="1605575"/>
              <a:ext cx="60150" cy="33575"/>
            </a:xfrm>
            <a:custGeom>
              <a:avLst/>
              <a:gdLst/>
              <a:ahLst/>
              <a:cxnLst/>
              <a:rect l="l" t="t" r="r" b="b"/>
              <a:pathLst>
                <a:path w="2406" h="1343" extrusionOk="0">
                  <a:moveTo>
                    <a:pt x="133" y="1"/>
                  </a:moveTo>
                  <a:cubicBezTo>
                    <a:pt x="98" y="128"/>
                    <a:pt x="62" y="253"/>
                    <a:pt x="27" y="381"/>
                  </a:cubicBezTo>
                  <a:cubicBezTo>
                    <a:pt x="1" y="433"/>
                    <a:pt x="23" y="497"/>
                    <a:pt x="73" y="523"/>
                  </a:cubicBezTo>
                  <a:cubicBezTo>
                    <a:pt x="717" y="1053"/>
                    <a:pt x="1523" y="1343"/>
                    <a:pt x="2357" y="1343"/>
                  </a:cubicBezTo>
                  <a:cubicBezTo>
                    <a:pt x="2406" y="1220"/>
                    <a:pt x="2300" y="1092"/>
                    <a:pt x="2199" y="1007"/>
                  </a:cubicBezTo>
                  <a:cubicBezTo>
                    <a:pt x="1894" y="741"/>
                    <a:pt x="1551" y="523"/>
                    <a:pt x="1242" y="264"/>
                  </a:cubicBezTo>
                  <a:cubicBezTo>
                    <a:pt x="1226" y="251"/>
                    <a:pt x="1213" y="240"/>
                    <a:pt x="1198" y="227"/>
                  </a:cubicBezTo>
                  <a:cubicBezTo>
                    <a:pt x="1105" y="260"/>
                    <a:pt x="1003" y="275"/>
                    <a:pt x="899" y="275"/>
                  </a:cubicBezTo>
                  <a:cubicBezTo>
                    <a:pt x="626" y="275"/>
                    <a:pt x="335" y="170"/>
                    <a:pt x="133" y="1"/>
                  </a:cubicBez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2"/>
            <p:cNvSpPr/>
            <p:nvPr/>
          </p:nvSpPr>
          <p:spPr>
            <a:xfrm>
              <a:off x="5276525" y="1492450"/>
              <a:ext cx="93050" cy="179125"/>
            </a:xfrm>
            <a:custGeom>
              <a:avLst/>
              <a:gdLst/>
              <a:ahLst/>
              <a:cxnLst/>
              <a:rect l="l" t="t" r="r" b="b"/>
              <a:pathLst>
                <a:path w="3722" h="7165" extrusionOk="0">
                  <a:moveTo>
                    <a:pt x="97" y="1"/>
                  </a:moveTo>
                  <a:cubicBezTo>
                    <a:pt x="48" y="1"/>
                    <a:pt x="1" y="49"/>
                    <a:pt x="33" y="105"/>
                  </a:cubicBezTo>
                  <a:cubicBezTo>
                    <a:pt x="1342" y="2354"/>
                    <a:pt x="1913" y="4980"/>
                    <a:pt x="3428" y="7108"/>
                  </a:cubicBezTo>
                  <a:cubicBezTo>
                    <a:pt x="3457" y="7148"/>
                    <a:pt x="3497" y="7165"/>
                    <a:pt x="3537" y="7165"/>
                  </a:cubicBezTo>
                  <a:cubicBezTo>
                    <a:pt x="3630" y="7165"/>
                    <a:pt x="3721" y="7072"/>
                    <a:pt x="3652" y="6977"/>
                  </a:cubicBezTo>
                  <a:cubicBezTo>
                    <a:pt x="2121" y="4849"/>
                    <a:pt x="1697" y="2145"/>
                    <a:pt x="158" y="32"/>
                  </a:cubicBezTo>
                  <a:cubicBezTo>
                    <a:pt x="142" y="10"/>
                    <a:pt x="119" y="1"/>
                    <a:pt x="97" y="1"/>
                  </a:cubicBezTo>
                  <a:close/>
                </a:path>
              </a:pathLst>
            </a:custGeom>
            <a:solidFill>
              <a:srgbClr val="89BD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2"/>
            <p:cNvSpPr/>
            <p:nvPr/>
          </p:nvSpPr>
          <p:spPr>
            <a:xfrm>
              <a:off x="5290775" y="1493450"/>
              <a:ext cx="80025" cy="177450"/>
            </a:xfrm>
            <a:custGeom>
              <a:avLst/>
              <a:gdLst/>
              <a:ahLst/>
              <a:cxnLst/>
              <a:rect l="l" t="t" r="r" b="b"/>
              <a:pathLst>
                <a:path w="3201" h="7098" extrusionOk="0">
                  <a:moveTo>
                    <a:pt x="3116" y="0"/>
                  </a:moveTo>
                  <a:cubicBezTo>
                    <a:pt x="3095" y="0"/>
                    <a:pt x="3073" y="9"/>
                    <a:pt x="3060" y="30"/>
                  </a:cubicBezTo>
                  <a:cubicBezTo>
                    <a:pt x="2384" y="1134"/>
                    <a:pt x="1876" y="2360"/>
                    <a:pt x="1365" y="3546"/>
                  </a:cubicBezTo>
                  <a:cubicBezTo>
                    <a:pt x="886" y="4651"/>
                    <a:pt x="302" y="5801"/>
                    <a:pt x="18" y="6970"/>
                  </a:cubicBezTo>
                  <a:cubicBezTo>
                    <a:pt x="1" y="7041"/>
                    <a:pt x="63" y="7097"/>
                    <a:pt x="123" y="7097"/>
                  </a:cubicBezTo>
                  <a:cubicBezTo>
                    <a:pt x="154" y="7097"/>
                    <a:pt x="184" y="7082"/>
                    <a:pt x="203" y="7047"/>
                  </a:cubicBezTo>
                  <a:cubicBezTo>
                    <a:pt x="794" y="5907"/>
                    <a:pt x="1174" y="4624"/>
                    <a:pt x="1685" y="3445"/>
                  </a:cubicBezTo>
                  <a:cubicBezTo>
                    <a:pt x="2173" y="2318"/>
                    <a:pt x="2742" y="1225"/>
                    <a:pt x="3183" y="83"/>
                  </a:cubicBezTo>
                  <a:cubicBezTo>
                    <a:pt x="3200" y="35"/>
                    <a:pt x="3158" y="0"/>
                    <a:pt x="3116" y="0"/>
                  </a:cubicBezTo>
                  <a:close/>
                </a:path>
              </a:pathLst>
            </a:custGeom>
            <a:solidFill>
              <a:srgbClr val="89BD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2"/>
            <p:cNvSpPr/>
            <p:nvPr/>
          </p:nvSpPr>
          <p:spPr>
            <a:xfrm>
              <a:off x="5272600" y="1486225"/>
              <a:ext cx="102000" cy="23850"/>
            </a:xfrm>
            <a:custGeom>
              <a:avLst/>
              <a:gdLst/>
              <a:ahLst/>
              <a:cxnLst/>
              <a:rect l="l" t="t" r="r" b="b"/>
              <a:pathLst>
                <a:path w="4080" h="954" extrusionOk="0">
                  <a:moveTo>
                    <a:pt x="4057" y="0"/>
                  </a:moveTo>
                  <a:lnTo>
                    <a:pt x="29" y="44"/>
                  </a:lnTo>
                  <a:lnTo>
                    <a:pt x="1" y="692"/>
                  </a:lnTo>
                  <a:lnTo>
                    <a:pt x="4079" y="953"/>
                  </a:lnTo>
                  <a:lnTo>
                    <a:pt x="4057" y="0"/>
                  </a:ln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2"/>
            <p:cNvSpPr/>
            <p:nvPr/>
          </p:nvSpPr>
          <p:spPr>
            <a:xfrm>
              <a:off x="5246975" y="1373400"/>
              <a:ext cx="129425" cy="111975"/>
            </a:xfrm>
            <a:custGeom>
              <a:avLst/>
              <a:gdLst/>
              <a:ahLst/>
              <a:cxnLst/>
              <a:rect l="l" t="t" r="r" b="b"/>
              <a:pathLst>
                <a:path w="5177" h="4479" extrusionOk="0">
                  <a:moveTo>
                    <a:pt x="2214" y="0"/>
                  </a:moveTo>
                  <a:cubicBezTo>
                    <a:pt x="1979" y="13"/>
                    <a:pt x="1742" y="31"/>
                    <a:pt x="1507" y="49"/>
                  </a:cubicBezTo>
                  <a:cubicBezTo>
                    <a:pt x="1177" y="74"/>
                    <a:pt x="848" y="103"/>
                    <a:pt x="520" y="103"/>
                  </a:cubicBezTo>
                  <a:cubicBezTo>
                    <a:pt x="478" y="103"/>
                    <a:pt x="437" y="102"/>
                    <a:pt x="396" y="101"/>
                  </a:cubicBezTo>
                  <a:lnTo>
                    <a:pt x="130" y="655"/>
                  </a:lnTo>
                  <a:cubicBezTo>
                    <a:pt x="0" y="1834"/>
                    <a:pt x="323" y="3139"/>
                    <a:pt x="1261" y="3863"/>
                  </a:cubicBezTo>
                  <a:cubicBezTo>
                    <a:pt x="1833" y="4308"/>
                    <a:pt x="2553" y="4479"/>
                    <a:pt x="3286" y="4479"/>
                  </a:cubicBezTo>
                  <a:cubicBezTo>
                    <a:pt x="3673" y="4479"/>
                    <a:pt x="4063" y="4431"/>
                    <a:pt x="4436" y="4351"/>
                  </a:cubicBezTo>
                  <a:cubicBezTo>
                    <a:pt x="4509" y="4333"/>
                    <a:pt x="4584" y="4316"/>
                    <a:pt x="4656" y="4298"/>
                  </a:cubicBezTo>
                  <a:cubicBezTo>
                    <a:pt x="4597" y="3822"/>
                    <a:pt x="4559" y="3338"/>
                    <a:pt x="4601" y="2857"/>
                  </a:cubicBezTo>
                  <a:cubicBezTo>
                    <a:pt x="4643" y="2315"/>
                    <a:pt x="4790" y="1775"/>
                    <a:pt x="5080" y="1316"/>
                  </a:cubicBezTo>
                  <a:cubicBezTo>
                    <a:pt x="5111" y="1267"/>
                    <a:pt x="5144" y="1219"/>
                    <a:pt x="5177" y="1171"/>
                  </a:cubicBezTo>
                  <a:cubicBezTo>
                    <a:pt x="4900" y="1152"/>
                    <a:pt x="4624" y="1142"/>
                    <a:pt x="4347" y="1142"/>
                  </a:cubicBezTo>
                  <a:cubicBezTo>
                    <a:pt x="4012" y="1142"/>
                    <a:pt x="3677" y="1156"/>
                    <a:pt x="3343" y="1184"/>
                  </a:cubicBezTo>
                  <a:cubicBezTo>
                    <a:pt x="3218" y="852"/>
                    <a:pt x="3092" y="521"/>
                    <a:pt x="2967" y="189"/>
                  </a:cubicBezTo>
                  <a:cubicBezTo>
                    <a:pt x="2956" y="150"/>
                    <a:pt x="2934" y="112"/>
                    <a:pt x="2906" y="84"/>
                  </a:cubicBezTo>
                  <a:cubicBezTo>
                    <a:pt x="2868" y="51"/>
                    <a:pt x="2818" y="46"/>
                    <a:pt x="2770" y="40"/>
                  </a:cubicBezTo>
                  <a:cubicBezTo>
                    <a:pt x="2585" y="22"/>
                    <a:pt x="2398" y="7"/>
                    <a:pt x="2214" y="0"/>
                  </a:cubicBezTo>
                  <a:close/>
                </a:path>
              </a:pathLst>
            </a:custGeom>
            <a:solidFill>
              <a:srgbClr val="89BD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2"/>
            <p:cNvSpPr/>
            <p:nvPr/>
          </p:nvSpPr>
          <p:spPr>
            <a:xfrm>
              <a:off x="5237850" y="1259900"/>
              <a:ext cx="95075" cy="130525"/>
            </a:xfrm>
            <a:custGeom>
              <a:avLst/>
              <a:gdLst/>
              <a:ahLst/>
              <a:cxnLst/>
              <a:rect l="l" t="t" r="r" b="b"/>
              <a:pathLst>
                <a:path w="3803" h="5221" extrusionOk="0">
                  <a:moveTo>
                    <a:pt x="2144" y="1"/>
                  </a:moveTo>
                  <a:cubicBezTo>
                    <a:pt x="1086" y="275"/>
                    <a:pt x="330" y="1297"/>
                    <a:pt x="148" y="2375"/>
                  </a:cubicBezTo>
                  <a:cubicBezTo>
                    <a:pt x="1" y="3249"/>
                    <a:pt x="179" y="4145"/>
                    <a:pt x="517" y="4971"/>
                  </a:cubicBezTo>
                  <a:cubicBezTo>
                    <a:pt x="969" y="5133"/>
                    <a:pt x="1494" y="5220"/>
                    <a:pt x="2023" y="5220"/>
                  </a:cubicBezTo>
                  <a:cubicBezTo>
                    <a:pt x="2275" y="5220"/>
                    <a:pt x="2528" y="5201"/>
                    <a:pt x="2774" y="5160"/>
                  </a:cubicBezTo>
                  <a:cubicBezTo>
                    <a:pt x="2908" y="5116"/>
                    <a:pt x="3042" y="5070"/>
                    <a:pt x="3174" y="5019"/>
                  </a:cubicBezTo>
                  <a:cubicBezTo>
                    <a:pt x="3229" y="4997"/>
                    <a:pt x="3286" y="4973"/>
                    <a:pt x="3319" y="4925"/>
                  </a:cubicBezTo>
                  <a:cubicBezTo>
                    <a:pt x="3339" y="4887"/>
                    <a:pt x="3352" y="4846"/>
                    <a:pt x="3356" y="4802"/>
                  </a:cubicBezTo>
                  <a:lnTo>
                    <a:pt x="3545" y="3499"/>
                  </a:lnTo>
                  <a:cubicBezTo>
                    <a:pt x="3677" y="2588"/>
                    <a:pt x="3802" y="1611"/>
                    <a:pt x="3394" y="787"/>
                  </a:cubicBezTo>
                  <a:lnTo>
                    <a:pt x="3394" y="787"/>
                  </a:lnTo>
                  <a:cubicBezTo>
                    <a:pt x="3407" y="934"/>
                    <a:pt x="3413" y="1088"/>
                    <a:pt x="3356" y="1226"/>
                  </a:cubicBezTo>
                  <a:cubicBezTo>
                    <a:pt x="3301" y="1353"/>
                    <a:pt x="3178" y="1459"/>
                    <a:pt x="3042" y="1459"/>
                  </a:cubicBezTo>
                  <a:cubicBezTo>
                    <a:pt x="3032" y="1459"/>
                    <a:pt x="3022" y="1458"/>
                    <a:pt x="3012" y="1457"/>
                  </a:cubicBezTo>
                  <a:cubicBezTo>
                    <a:pt x="2834" y="1433"/>
                    <a:pt x="2735" y="1242"/>
                    <a:pt x="2667" y="1075"/>
                  </a:cubicBezTo>
                  <a:lnTo>
                    <a:pt x="2247" y="69"/>
                  </a:lnTo>
                  <a:lnTo>
                    <a:pt x="2144" y="1"/>
                  </a:lnTo>
                  <a:close/>
                </a:path>
              </a:pathLst>
            </a:custGeom>
            <a:solidFill>
              <a:srgbClr val="F46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2"/>
            <p:cNvSpPr/>
            <p:nvPr/>
          </p:nvSpPr>
          <p:spPr>
            <a:xfrm>
              <a:off x="5250100" y="1268500"/>
              <a:ext cx="107250" cy="125975"/>
            </a:xfrm>
            <a:custGeom>
              <a:avLst/>
              <a:gdLst/>
              <a:ahLst/>
              <a:cxnLst/>
              <a:rect l="l" t="t" r="r" b="b"/>
              <a:pathLst>
                <a:path w="4290" h="5039" extrusionOk="0">
                  <a:moveTo>
                    <a:pt x="1185" y="1"/>
                  </a:moveTo>
                  <a:cubicBezTo>
                    <a:pt x="1122" y="1"/>
                    <a:pt x="1058" y="13"/>
                    <a:pt x="997" y="39"/>
                  </a:cubicBezTo>
                  <a:cubicBezTo>
                    <a:pt x="839" y="105"/>
                    <a:pt x="716" y="234"/>
                    <a:pt x="620" y="373"/>
                  </a:cubicBezTo>
                  <a:cubicBezTo>
                    <a:pt x="385" y="711"/>
                    <a:pt x="275" y="1117"/>
                    <a:pt x="200" y="1521"/>
                  </a:cubicBezTo>
                  <a:cubicBezTo>
                    <a:pt x="29" y="2424"/>
                    <a:pt x="0" y="3351"/>
                    <a:pt x="117" y="4262"/>
                  </a:cubicBezTo>
                  <a:cubicBezTo>
                    <a:pt x="145" y="4480"/>
                    <a:pt x="189" y="4712"/>
                    <a:pt x="354" y="4855"/>
                  </a:cubicBezTo>
                  <a:cubicBezTo>
                    <a:pt x="457" y="4947"/>
                    <a:pt x="596" y="4989"/>
                    <a:pt x="734" y="5013"/>
                  </a:cubicBezTo>
                  <a:cubicBezTo>
                    <a:pt x="839" y="5031"/>
                    <a:pt x="945" y="5039"/>
                    <a:pt x="1050" y="5039"/>
                  </a:cubicBezTo>
                  <a:cubicBezTo>
                    <a:pt x="1419" y="5039"/>
                    <a:pt x="1790" y="4945"/>
                    <a:pt x="2150" y="4851"/>
                  </a:cubicBezTo>
                  <a:cubicBezTo>
                    <a:pt x="2638" y="4723"/>
                    <a:pt x="3123" y="4598"/>
                    <a:pt x="3611" y="4469"/>
                  </a:cubicBezTo>
                  <a:cubicBezTo>
                    <a:pt x="3798" y="4418"/>
                    <a:pt x="3993" y="4363"/>
                    <a:pt x="4125" y="4220"/>
                  </a:cubicBezTo>
                  <a:cubicBezTo>
                    <a:pt x="4257" y="4080"/>
                    <a:pt x="4290" y="3827"/>
                    <a:pt x="4138" y="3707"/>
                  </a:cubicBezTo>
                  <a:lnTo>
                    <a:pt x="4138" y="3707"/>
                  </a:lnTo>
                  <a:cubicBezTo>
                    <a:pt x="3581" y="3767"/>
                    <a:pt x="3022" y="3796"/>
                    <a:pt x="2463" y="3796"/>
                  </a:cubicBezTo>
                  <a:cubicBezTo>
                    <a:pt x="2289" y="3796"/>
                    <a:pt x="2114" y="3794"/>
                    <a:pt x="1940" y="3788"/>
                  </a:cubicBezTo>
                  <a:cubicBezTo>
                    <a:pt x="1876" y="3786"/>
                    <a:pt x="1810" y="3783"/>
                    <a:pt x="1760" y="3746"/>
                  </a:cubicBezTo>
                  <a:cubicBezTo>
                    <a:pt x="1674" y="3685"/>
                    <a:pt x="1667" y="3564"/>
                    <a:pt x="1669" y="3458"/>
                  </a:cubicBezTo>
                  <a:cubicBezTo>
                    <a:pt x="1685" y="2731"/>
                    <a:pt x="1700" y="2004"/>
                    <a:pt x="1718" y="1278"/>
                  </a:cubicBezTo>
                  <a:cubicBezTo>
                    <a:pt x="1729" y="854"/>
                    <a:pt x="1746" y="316"/>
                    <a:pt x="1478" y="100"/>
                  </a:cubicBezTo>
                  <a:cubicBezTo>
                    <a:pt x="1394" y="35"/>
                    <a:pt x="1290" y="1"/>
                    <a:pt x="1185"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2"/>
            <p:cNvSpPr/>
            <p:nvPr/>
          </p:nvSpPr>
          <p:spPr>
            <a:xfrm>
              <a:off x="5287475" y="1193700"/>
              <a:ext cx="75375" cy="71875"/>
            </a:xfrm>
            <a:custGeom>
              <a:avLst/>
              <a:gdLst/>
              <a:ahLst/>
              <a:cxnLst/>
              <a:rect l="l" t="t" r="r" b="b"/>
              <a:pathLst>
                <a:path w="3015" h="2875" extrusionOk="0">
                  <a:moveTo>
                    <a:pt x="1920" y="0"/>
                  </a:moveTo>
                  <a:cubicBezTo>
                    <a:pt x="1562" y="130"/>
                    <a:pt x="1165" y="97"/>
                    <a:pt x="789" y="121"/>
                  </a:cubicBezTo>
                  <a:cubicBezTo>
                    <a:pt x="598" y="132"/>
                    <a:pt x="403" y="150"/>
                    <a:pt x="207" y="165"/>
                  </a:cubicBezTo>
                  <a:cubicBezTo>
                    <a:pt x="177" y="240"/>
                    <a:pt x="150" y="316"/>
                    <a:pt x="133" y="396"/>
                  </a:cubicBezTo>
                  <a:cubicBezTo>
                    <a:pt x="1" y="962"/>
                    <a:pt x="164" y="1566"/>
                    <a:pt x="462" y="2062"/>
                  </a:cubicBezTo>
                  <a:cubicBezTo>
                    <a:pt x="871" y="2589"/>
                    <a:pt x="1202" y="2829"/>
                    <a:pt x="1769" y="2875"/>
                  </a:cubicBezTo>
                  <a:cubicBezTo>
                    <a:pt x="3014" y="2846"/>
                    <a:pt x="2838" y="1838"/>
                    <a:pt x="2961" y="668"/>
                  </a:cubicBezTo>
                  <a:cubicBezTo>
                    <a:pt x="2920" y="540"/>
                    <a:pt x="2845" y="426"/>
                    <a:pt x="2748" y="334"/>
                  </a:cubicBezTo>
                  <a:cubicBezTo>
                    <a:pt x="2522" y="121"/>
                    <a:pt x="2217" y="40"/>
                    <a:pt x="1920"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2"/>
            <p:cNvSpPr/>
            <p:nvPr/>
          </p:nvSpPr>
          <p:spPr>
            <a:xfrm>
              <a:off x="5350925" y="1215500"/>
              <a:ext cx="10300" cy="3875"/>
            </a:xfrm>
            <a:custGeom>
              <a:avLst/>
              <a:gdLst/>
              <a:ahLst/>
              <a:cxnLst/>
              <a:rect l="l" t="t" r="r" b="b"/>
              <a:pathLst>
                <a:path w="412" h="155" extrusionOk="0">
                  <a:moveTo>
                    <a:pt x="219" y="0"/>
                  </a:moveTo>
                  <a:cubicBezTo>
                    <a:pt x="133" y="0"/>
                    <a:pt x="43" y="41"/>
                    <a:pt x="8" y="112"/>
                  </a:cubicBezTo>
                  <a:cubicBezTo>
                    <a:pt x="1" y="126"/>
                    <a:pt x="12" y="148"/>
                    <a:pt x="30" y="148"/>
                  </a:cubicBezTo>
                  <a:cubicBezTo>
                    <a:pt x="32" y="148"/>
                    <a:pt x="35" y="148"/>
                    <a:pt x="37" y="147"/>
                  </a:cubicBezTo>
                  <a:cubicBezTo>
                    <a:pt x="85" y="123"/>
                    <a:pt x="140" y="110"/>
                    <a:pt x="195" y="110"/>
                  </a:cubicBezTo>
                  <a:cubicBezTo>
                    <a:pt x="254" y="112"/>
                    <a:pt x="300" y="138"/>
                    <a:pt x="355" y="154"/>
                  </a:cubicBezTo>
                  <a:cubicBezTo>
                    <a:pt x="358" y="154"/>
                    <a:pt x="361" y="155"/>
                    <a:pt x="363" y="155"/>
                  </a:cubicBezTo>
                  <a:cubicBezTo>
                    <a:pt x="390" y="155"/>
                    <a:pt x="411" y="125"/>
                    <a:pt x="397" y="99"/>
                  </a:cubicBezTo>
                  <a:cubicBezTo>
                    <a:pt x="366" y="31"/>
                    <a:pt x="294" y="0"/>
                    <a:pt x="219"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2"/>
            <p:cNvSpPr/>
            <p:nvPr/>
          </p:nvSpPr>
          <p:spPr>
            <a:xfrm>
              <a:off x="5322825" y="1213400"/>
              <a:ext cx="16950" cy="5550"/>
            </a:xfrm>
            <a:custGeom>
              <a:avLst/>
              <a:gdLst/>
              <a:ahLst/>
              <a:cxnLst/>
              <a:rect l="l" t="t" r="r" b="b"/>
              <a:pathLst>
                <a:path w="678" h="222" extrusionOk="0">
                  <a:moveTo>
                    <a:pt x="306" y="0"/>
                  </a:moveTo>
                  <a:cubicBezTo>
                    <a:pt x="298" y="0"/>
                    <a:pt x="290" y="0"/>
                    <a:pt x="282" y="1"/>
                  </a:cubicBezTo>
                  <a:cubicBezTo>
                    <a:pt x="179" y="7"/>
                    <a:pt x="36" y="47"/>
                    <a:pt x="8" y="161"/>
                  </a:cubicBezTo>
                  <a:cubicBezTo>
                    <a:pt x="0" y="192"/>
                    <a:pt x="25" y="222"/>
                    <a:pt x="57" y="222"/>
                  </a:cubicBezTo>
                  <a:cubicBezTo>
                    <a:pt x="61" y="222"/>
                    <a:pt x="65" y="221"/>
                    <a:pt x="69" y="220"/>
                  </a:cubicBezTo>
                  <a:cubicBezTo>
                    <a:pt x="157" y="200"/>
                    <a:pt x="217" y="141"/>
                    <a:pt x="315" y="141"/>
                  </a:cubicBezTo>
                  <a:cubicBezTo>
                    <a:pt x="419" y="141"/>
                    <a:pt x="509" y="185"/>
                    <a:pt x="607" y="214"/>
                  </a:cubicBezTo>
                  <a:cubicBezTo>
                    <a:pt x="611" y="215"/>
                    <a:pt x="615" y="215"/>
                    <a:pt x="619" y="215"/>
                  </a:cubicBezTo>
                  <a:cubicBezTo>
                    <a:pt x="654" y="215"/>
                    <a:pt x="677" y="169"/>
                    <a:pt x="649" y="141"/>
                  </a:cubicBezTo>
                  <a:cubicBezTo>
                    <a:pt x="558" y="50"/>
                    <a:pt x="434" y="0"/>
                    <a:pt x="306"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2"/>
            <p:cNvSpPr/>
            <p:nvPr/>
          </p:nvSpPr>
          <p:spPr>
            <a:xfrm>
              <a:off x="5336250" y="1248650"/>
              <a:ext cx="11925" cy="8375"/>
            </a:xfrm>
            <a:custGeom>
              <a:avLst/>
              <a:gdLst/>
              <a:ahLst/>
              <a:cxnLst/>
              <a:rect l="l" t="t" r="r" b="b"/>
              <a:pathLst>
                <a:path w="477" h="335" extrusionOk="0">
                  <a:moveTo>
                    <a:pt x="0" y="1"/>
                  </a:moveTo>
                  <a:cubicBezTo>
                    <a:pt x="55" y="117"/>
                    <a:pt x="112" y="242"/>
                    <a:pt x="200" y="301"/>
                  </a:cubicBezTo>
                  <a:cubicBezTo>
                    <a:pt x="229" y="324"/>
                    <a:pt x="264" y="334"/>
                    <a:pt x="300" y="334"/>
                  </a:cubicBezTo>
                  <a:cubicBezTo>
                    <a:pt x="321" y="334"/>
                    <a:pt x="342" y="331"/>
                    <a:pt x="363" y="323"/>
                  </a:cubicBezTo>
                  <a:cubicBezTo>
                    <a:pt x="380" y="315"/>
                    <a:pt x="395" y="304"/>
                    <a:pt x="409" y="290"/>
                  </a:cubicBezTo>
                  <a:cubicBezTo>
                    <a:pt x="455" y="240"/>
                    <a:pt x="475" y="148"/>
                    <a:pt x="459" y="58"/>
                  </a:cubicBezTo>
                  <a:lnTo>
                    <a:pt x="477" y="25"/>
                  </a:lnTo>
                  <a:lnTo>
                    <a:pt x="477" y="25"/>
                  </a:lnTo>
                  <a:cubicBezTo>
                    <a:pt x="413" y="69"/>
                    <a:pt x="340" y="91"/>
                    <a:pt x="265" y="91"/>
                  </a:cubicBezTo>
                  <a:cubicBezTo>
                    <a:pt x="177" y="91"/>
                    <a:pt x="85" y="6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2"/>
            <p:cNvSpPr/>
            <p:nvPr/>
          </p:nvSpPr>
          <p:spPr>
            <a:xfrm>
              <a:off x="5338000" y="1216050"/>
              <a:ext cx="14400" cy="29850"/>
            </a:xfrm>
            <a:custGeom>
              <a:avLst/>
              <a:gdLst/>
              <a:ahLst/>
              <a:cxnLst/>
              <a:rect l="l" t="t" r="r" b="b"/>
              <a:pathLst>
                <a:path w="576" h="1194" extrusionOk="0">
                  <a:moveTo>
                    <a:pt x="439" y="1"/>
                  </a:moveTo>
                  <a:cubicBezTo>
                    <a:pt x="428" y="1"/>
                    <a:pt x="418" y="6"/>
                    <a:pt x="411" y="18"/>
                  </a:cubicBezTo>
                  <a:lnTo>
                    <a:pt x="411" y="20"/>
                  </a:lnTo>
                  <a:cubicBezTo>
                    <a:pt x="252" y="255"/>
                    <a:pt x="257" y="712"/>
                    <a:pt x="419" y="970"/>
                  </a:cubicBezTo>
                  <a:lnTo>
                    <a:pt x="419" y="970"/>
                  </a:lnTo>
                  <a:cubicBezTo>
                    <a:pt x="308" y="1012"/>
                    <a:pt x="194" y="1045"/>
                    <a:pt x="77" y="1070"/>
                  </a:cubicBezTo>
                  <a:cubicBezTo>
                    <a:pt x="1" y="1084"/>
                    <a:pt x="27" y="1194"/>
                    <a:pt x="99" y="1194"/>
                  </a:cubicBezTo>
                  <a:cubicBezTo>
                    <a:pt x="103" y="1194"/>
                    <a:pt x="108" y="1193"/>
                    <a:pt x="112" y="1193"/>
                  </a:cubicBezTo>
                  <a:cubicBezTo>
                    <a:pt x="260" y="1164"/>
                    <a:pt x="402" y="1114"/>
                    <a:pt x="539" y="1045"/>
                  </a:cubicBezTo>
                  <a:cubicBezTo>
                    <a:pt x="569" y="1026"/>
                    <a:pt x="576" y="982"/>
                    <a:pt x="550" y="955"/>
                  </a:cubicBezTo>
                  <a:cubicBezTo>
                    <a:pt x="334" y="725"/>
                    <a:pt x="402" y="314"/>
                    <a:pt x="473" y="44"/>
                  </a:cubicBezTo>
                  <a:cubicBezTo>
                    <a:pt x="480" y="19"/>
                    <a:pt x="459" y="1"/>
                    <a:pt x="439" y="1"/>
                  </a:cubicBezTo>
                  <a:close/>
                </a:path>
              </a:pathLst>
            </a:custGeom>
            <a:solidFill>
              <a:srgbClr val="FF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2"/>
            <p:cNvSpPr/>
            <p:nvPr/>
          </p:nvSpPr>
          <p:spPr>
            <a:xfrm>
              <a:off x="5269750" y="1173400"/>
              <a:ext cx="74525" cy="107625"/>
            </a:xfrm>
            <a:custGeom>
              <a:avLst/>
              <a:gdLst/>
              <a:ahLst/>
              <a:cxnLst/>
              <a:rect l="l" t="t" r="r" b="b"/>
              <a:pathLst>
                <a:path w="2981" h="4305" extrusionOk="0">
                  <a:moveTo>
                    <a:pt x="1952" y="1"/>
                  </a:moveTo>
                  <a:cubicBezTo>
                    <a:pt x="1600" y="1"/>
                    <a:pt x="1241" y="120"/>
                    <a:pt x="956" y="331"/>
                  </a:cubicBezTo>
                  <a:cubicBezTo>
                    <a:pt x="471" y="689"/>
                    <a:pt x="185" y="1273"/>
                    <a:pt x="91" y="1871"/>
                  </a:cubicBezTo>
                  <a:cubicBezTo>
                    <a:pt x="1" y="2446"/>
                    <a:pt x="86" y="3074"/>
                    <a:pt x="453" y="3527"/>
                  </a:cubicBezTo>
                  <a:cubicBezTo>
                    <a:pt x="657" y="3781"/>
                    <a:pt x="936" y="3966"/>
                    <a:pt x="1178" y="4186"/>
                  </a:cubicBezTo>
                  <a:cubicBezTo>
                    <a:pt x="1217" y="4225"/>
                    <a:pt x="1255" y="4265"/>
                    <a:pt x="1294" y="4304"/>
                  </a:cubicBezTo>
                  <a:cubicBezTo>
                    <a:pt x="1391" y="4282"/>
                    <a:pt x="1490" y="4262"/>
                    <a:pt x="1591" y="4247"/>
                  </a:cubicBezTo>
                  <a:cubicBezTo>
                    <a:pt x="1560" y="4146"/>
                    <a:pt x="1549" y="4043"/>
                    <a:pt x="1556" y="3937"/>
                  </a:cubicBezTo>
                  <a:cubicBezTo>
                    <a:pt x="1586" y="3639"/>
                    <a:pt x="1832" y="3417"/>
                    <a:pt x="2032" y="3193"/>
                  </a:cubicBezTo>
                  <a:cubicBezTo>
                    <a:pt x="2704" y="2437"/>
                    <a:pt x="2981" y="1350"/>
                    <a:pt x="2750" y="364"/>
                  </a:cubicBezTo>
                  <a:cubicBezTo>
                    <a:pt x="2735" y="301"/>
                    <a:pt x="2702" y="224"/>
                    <a:pt x="2638" y="224"/>
                  </a:cubicBezTo>
                  <a:lnTo>
                    <a:pt x="2660" y="186"/>
                  </a:lnTo>
                  <a:cubicBezTo>
                    <a:pt x="2445" y="59"/>
                    <a:pt x="2200" y="1"/>
                    <a:pt x="1952"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2"/>
            <p:cNvSpPr/>
            <p:nvPr/>
          </p:nvSpPr>
          <p:spPr>
            <a:xfrm>
              <a:off x="5298075" y="1264575"/>
              <a:ext cx="16625" cy="42750"/>
            </a:xfrm>
            <a:custGeom>
              <a:avLst/>
              <a:gdLst/>
              <a:ahLst/>
              <a:cxnLst/>
              <a:rect l="l" t="t" r="r" b="b"/>
              <a:pathLst>
                <a:path w="665" h="1710" extrusionOk="0">
                  <a:moveTo>
                    <a:pt x="280" y="0"/>
                  </a:moveTo>
                  <a:lnTo>
                    <a:pt x="177" y="101"/>
                  </a:lnTo>
                  <a:cubicBezTo>
                    <a:pt x="69" y="376"/>
                    <a:pt x="1" y="670"/>
                    <a:pt x="29" y="962"/>
                  </a:cubicBezTo>
                  <a:cubicBezTo>
                    <a:pt x="58" y="1254"/>
                    <a:pt x="196" y="1544"/>
                    <a:pt x="440" y="1709"/>
                  </a:cubicBezTo>
                  <a:cubicBezTo>
                    <a:pt x="592" y="1590"/>
                    <a:pt x="660" y="1388"/>
                    <a:pt x="662" y="1197"/>
                  </a:cubicBezTo>
                  <a:cubicBezTo>
                    <a:pt x="664" y="1004"/>
                    <a:pt x="607" y="815"/>
                    <a:pt x="548" y="631"/>
                  </a:cubicBezTo>
                  <a:cubicBezTo>
                    <a:pt x="477" y="411"/>
                    <a:pt x="403" y="192"/>
                    <a:pt x="280"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2"/>
            <p:cNvSpPr/>
            <p:nvPr/>
          </p:nvSpPr>
          <p:spPr>
            <a:xfrm>
              <a:off x="5298700" y="1295375"/>
              <a:ext cx="16325" cy="34350"/>
            </a:xfrm>
            <a:custGeom>
              <a:avLst/>
              <a:gdLst/>
              <a:ahLst/>
              <a:cxnLst/>
              <a:rect l="l" t="t" r="r" b="b"/>
              <a:pathLst>
                <a:path w="653" h="1374" extrusionOk="0">
                  <a:moveTo>
                    <a:pt x="220" y="1"/>
                  </a:moveTo>
                  <a:cubicBezTo>
                    <a:pt x="152" y="88"/>
                    <a:pt x="105" y="189"/>
                    <a:pt x="83" y="297"/>
                  </a:cubicBezTo>
                  <a:cubicBezTo>
                    <a:pt x="0" y="681"/>
                    <a:pt x="110" y="1083"/>
                    <a:pt x="378" y="1373"/>
                  </a:cubicBezTo>
                  <a:cubicBezTo>
                    <a:pt x="492" y="1292"/>
                    <a:pt x="567" y="1164"/>
                    <a:pt x="606" y="1028"/>
                  </a:cubicBezTo>
                  <a:cubicBezTo>
                    <a:pt x="639" y="892"/>
                    <a:pt x="652" y="752"/>
                    <a:pt x="643" y="611"/>
                  </a:cubicBezTo>
                  <a:cubicBezTo>
                    <a:pt x="637" y="420"/>
                    <a:pt x="608" y="211"/>
                    <a:pt x="466" y="84"/>
                  </a:cubicBezTo>
                  <a:lnTo>
                    <a:pt x="220" y="1"/>
                  </a:ln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2"/>
            <p:cNvSpPr/>
            <p:nvPr/>
          </p:nvSpPr>
          <p:spPr>
            <a:xfrm>
              <a:off x="5302925" y="1318700"/>
              <a:ext cx="10875" cy="24400"/>
            </a:xfrm>
            <a:custGeom>
              <a:avLst/>
              <a:gdLst/>
              <a:ahLst/>
              <a:cxnLst/>
              <a:rect l="l" t="t" r="r" b="b"/>
              <a:pathLst>
                <a:path w="435" h="976" extrusionOk="0">
                  <a:moveTo>
                    <a:pt x="119" y="1"/>
                  </a:moveTo>
                  <a:cubicBezTo>
                    <a:pt x="55" y="163"/>
                    <a:pt x="0" y="335"/>
                    <a:pt x="5" y="508"/>
                  </a:cubicBezTo>
                  <a:cubicBezTo>
                    <a:pt x="9" y="682"/>
                    <a:pt x="77" y="864"/>
                    <a:pt x="220" y="965"/>
                  </a:cubicBezTo>
                  <a:cubicBezTo>
                    <a:pt x="226" y="972"/>
                    <a:pt x="237" y="976"/>
                    <a:pt x="246" y="976"/>
                  </a:cubicBezTo>
                  <a:cubicBezTo>
                    <a:pt x="266" y="976"/>
                    <a:pt x="279" y="956"/>
                    <a:pt x="288" y="939"/>
                  </a:cubicBezTo>
                  <a:cubicBezTo>
                    <a:pt x="413" y="669"/>
                    <a:pt x="435" y="361"/>
                    <a:pt x="354" y="76"/>
                  </a:cubicBezTo>
                  <a:lnTo>
                    <a:pt x="119" y="1"/>
                  </a:ln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2"/>
            <p:cNvSpPr/>
            <p:nvPr/>
          </p:nvSpPr>
          <p:spPr>
            <a:xfrm>
              <a:off x="5330050" y="1228675"/>
              <a:ext cx="7100" cy="5500"/>
            </a:xfrm>
            <a:custGeom>
              <a:avLst/>
              <a:gdLst/>
              <a:ahLst/>
              <a:cxnLst/>
              <a:rect l="l" t="t" r="r" b="b"/>
              <a:pathLst>
                <a:path w="284" h="220" extrusionOk="0">
                  <a:moveTo>
                    <a:pt x="141" y="0"/>
                  </a:moveTo>
                  <a:cubicBezTo>
                    <a:pt x="0" y="0"/>
                    <a:pt x="0" y="220"/>
                    <a:pt x="141" y="220"/>
                  </a:cubicBezTo>
                  <a:cubicBezTo>
                    <a:pt x="283" y="220"/>
                    <a:pt x="283" y="0"/>
                    <a:pt x="141"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2"/>
            <p:cNvSpPr/>
            <p:nvPr/>
          </p:nvSpPr>
          <p:spPr>
            <a:xfrm>
              <a:off x="5362750" y="1357700"/>
              <a:ext cx="43175" cy="23625"/>
            </a:xfrm>
            <a:custGeom>
              <a:avLst/>
              <a:gdLst/>
              <a:ahLst/>
              <a:cxnLst/>
              <a:rect l="l" t="t" r="r" b="b"/>
              <a:pathLst>
                <a:path w="1727" h="945" extrusionOk="0">
                  <a:moveTo>
                    <a:pt x="249" y="0"/>
                  </a:moveTo>
                  <a:cubicBezTo>
                    <a:pt x="249" y="48"/>
                    <a:pt x="1" y="824"/>
                    <a:pt x="873" y="936"/>
                  </a:cubicBezTo>
                  <a:cubicBezTo>
                    <a:pt x="918" y="942"/>
                    <a:pt x="961" y="945"/>
                    <a:pt x="1001" y="945"/>
                  </a:cubicBezTo>
                  <a:cubicBezTo>
                    <a:pt x="1726" y="945"/>
                    <a:pt x="1565" y="16"/>
                    <a:pt x="1565" y="16"/>
                  </a:cubicBezTo>
                  <a:lnTo>
                    <a:pt x="249" y="0"/>
                  </a:ln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2"/>
            <p:cNvSpPr/>
            <p:nvPr/>
          </p:nvSpPr>
          <p:spPr>
            <a:xfrm>
              <a:off x="5347275" y="1350325"/>
              <a:ext cx="34725" cy="30525"/>
            </a:xfrm>
            <a:custGeom>
              <a:avLst/>
              <a:gdLst/>
              <a:ahLst/>
              <a:cxnLst/>
              <a:rect l="l" t="t" r="r" b="b"/>
              <a:pathLst>
                <a:path w="1389" h="1221" extrusionOk="0">
                  <a:moveTo>
                    <a:pt x="624" y="1"/>
                  </a:moveTo>
                  <a:cubicBezTo>
                    <a:pt x="435" y="152"/>
                    <a:pt x="275" y="335"/>
                    <a:pt x="150" y="543"/>
                  </a:cubicBezTo>
                  <a:lnTo>
                    <a:pt x="1" y="963"/>
                  </a:lnTo>
                  <a:cubicBezTo>
                    <a:pt x="198" y="1064"/>
                    <a:pt x="407" y="1141"/>
                    <a:pt x="624" y="1191"/>
                  </a:cubicBezTo>
                  <a:cubicBezTo>
                    <a:pt x="689" y="1208"/>
                    <a:pt x="756" y="1220"/>
                    <a:pt x="823" y="1220"/>
                  </a:cubicBezTo>
                  <a:cubicBezTo>
                    <a:pt x="881" y="1220"/>
                    <a:pt x="939" y="1210"/>
                    <a:pt x="991" y="1185"/>
                  </a:cubicBezTo>
                  <a:cubicBezTo>
                    <a:pt x="1103" y="1130"/>
                    <a:pt x="1169" y="969"/>
                    <a:pt x="1088" y="875"/>
                  </a:cubicBezTo>
                  <a:lnTo>
                    <a:pt x="1088" y="875"/>
                  </a:lnTo>
                  <a:cubicBezTo>
                    <a:pt x="1112" y="877"/>
                    <a:pt x="1136" y="879"/>
                    <a:pt x="1159" y="879"/>
                  </a:cubicBezTo>
                  <a:cubicBezTo>
                    <a:pt x="1188" y="879"/>
                    <a:pt x="1215" y="876"/>
                    <a:pt x="1241" y="864"/>
                  </a:cubicBezTo>
                  <a:cubicBezTo>
                    <a:pt x="1290" y="842"/>
                    <a:pt x="1325" y="785"/>
                    <a:pt x="1301" y="739"/>
                  </a:cubicBezTo>
                  <a:cubicBezTo>
                    <a:pt x="1279" y="690"/>
                    <a:pt x="1213" y="677"/>
                    <a:pt x="1191" y="631"/>
                  </a:cubicBezTo>
                  <a:lnTo>
                    <a:pt x="1191" y="631"/>
                  </a:lnTo>
                  <a:cubicBezTo>
                    <a:pt x="1211" y="634"/>
                    <a:pt x="1232" y="637"/>
                    <a:pt x="1252" y="637"/>
                  </a:cubicBezTo>
                  <a:cubicBezTo>
                    <a:pt x="1278" y="637"/>
                    <a:pt x="1303" y="632"/>
                    <a:pt x="1325" y="620"/>
                  </a:cubicBezTo>
                  <a:cubicBezTo>
                    <a:pt x="1364" y="600"/>
                    <a:pt x="1389" y="541"/>
                    <a:pt x="1358" y="508"/>
                  </a:cubicBezTo>
                  <a:cubicBezTo>
                    <a:pt x="1345" y="495"/>
                    <a:pt x="1327" y="486"/>
                    <a:pt x="1307" y="480"/>
                  </a:cubicBezTo>
                  <a:cubicBezTo>
                    <a:pt x="1193" y="442"/>
                    <a:pt x="1077" y="411"/>
                    <a:pt x="959" y="387"/>
                  </a:cubicBezTo>
                  <a:lnTo>
                    <a:pt x="959" y="387"/>
                  </a:lnTo>
                  <a:cubicBezTo>
                    <a:pt x="959" y="387"/>
                    <a:pt x="959" y="387"/>
                    <a:pt x="960" y="387"/>
                  </a:cubicBezTo>
                  <a:cubicBezTo>
                    <a:pt x="1006" y="387"/>
                    <a:pt x="1052" y="382"/>
                    <a:pt x="1097" y="368"/>
                  </a:cubicBezTo>
                  <a:cubicBezTo>
                    <a:pt x="1219" y="328"/>
                    <a:pt x="1323" y="194"/>
                    <a:pt x="1281" y="71"/>
                  </a:cubicBezTo>
                  <a:lnTo>
                    <a:pt x="1281" y="71"/>
                  </a:lnTo>
                  <a:cubicBezTo>
                    <a:pt x="1202" y="93"/>
                    <a:pt x="1121" y="104"/>
                    <a:pt x="1040" y="104"/>
                  </a:cubicBezTo>
                  <a:cubicBezTo>
                    <a:pt x="896" y="104"/>
                    <a:pt x="754" y="70"/>
                    <a:pt x="624"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2"/>
            <p:cNvSpPr/>
            <p:nvPr/>
          </p:nvSpPr>
          <p:spPr>
            <a:xfrm>
              <a:off x="5352275" y="1228200"/>
              <a:ext cx="5275" cy="4050"/>
            </a:xfrm>
            <a:custGeom>
              <a:avLst/>
              <a:gdLst/>
              <a:ahLst/>
              <a:cxnLst/>
              <a:rect l="l" t="t" r="r" b="b"/>
              <a:pathLst>
                <a:path w="211" h="162" extrusionOk="0">
                  <a:moveTo>
                    <a:pt x="118" y="0"/>
                  </a:moveTo>
                  <a:cubicBezTo>
                    <a:pt x="111" y="0"/>
                    <a:pt x="103" y="2"/>
                    <a:pt x="95" y="4"/>
                  </a:cubicBezTo>
                  <a:cubicBezTo>
                    <a:pt x="75" y="10"/>
                    <a:pt x="55" y="17"/>
                    <a:pt x="36" y="26"/>
                  </a:cubicBezTo>
                  <a:cubicBezTo>
                    <a:pt x="14" y="39"/>
                    <a:pt x="0" y="63"/>
                    <a:pt x="0" y="89"/>
                  </a:cubicBezTo>
                  <a:cubicBezTo>
                    <a:pt x="0" y="100"/>
                    <a:pt x="3" y="111"/>
                    <a:pt x="7" y="120"/>
                  </a:cubicBezTo>
                  <a:lnTo>
                    <a:pt x="11" y="127"/>
                  </a:lnTo>
                  <a:cubicBezTo>
                    <a:pt x="24" y="149"/>
                    <a:pt x="50" y="161"/>
                    <a:pt x="77" y="161"/>
                  </a:cubicBezTo>
                  <a:cubicBezTo>
                    <a:pt x="82" y="161"/>
                    <a:pt x="87" y="161"/>
                    <a:pt x="93" y="160"/>
                  </a:cubicBezTo>
                  <a:cubicBezTo>
                    <a:pt x="106" y="158"/>
                    <a:pt x="121" y="155"/>
                    <a:pt x="134" y="147"/>
                  </a:cubicBezTo>
                  <a:cubicBezTo>
                    <a:pt x="211" y="116"/>
                    <a:pt x="193" y="0"/>
                    <a:pt x="118"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2"/>
            <p:cNvSpPr/>
            <p:nvPr/>
          </p:nvSpPr>
          <p:spPr>
            <a:xfrm>
              <a:off x="5354025" y="1227575"/>
              <a:ext cx="4100" cy="3525"/>
            </a:xfrm>
            <a:custGeom>
              <a:avLst/>
              <a:gdLst/>
              <a:ahLst/>
              <a:cxnLst/>
              <a:rect l="l" t="t" r="r" b="b"/>
              <a:pathLst>
                <a:path w="164" h="141" extrusionOk="0">
                  <a:moveTo>
                    <a:pt x="163" y="0"/>
                  </a:moveTo>
                  <a:lnTo>
                    <a:pt x="1" y="51"/>
                  </a:lnTo>
                  <a:lnTo>
                    <a:pt x="82" y="141"/>
                  </a:lnTo>
                  <a:lnTo>
                    <a:pt x="163" y="0"/>
                  </a:ln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2"/>
            <p:cNvSpPr/>
            <p:nvPr/>
          </p:nvSpPr>
          <p:spPr>
            <a:xfrm>
              <a:off x="5353775" y="1227325"/>
              <a:ext cx="4650" cy="4050"/>
            </a:xfrm>
            <a:custGeom>
              <a:avLst/>
              <a:gdLst/>
              <a:ahLst/>
              <a:cxnLst/>
              <a:rect l="l" t="t" r="r" b="b"/>
              <a:pathLst>
                <a:path w="186" h="162" extrusionOk="0">
                  <a:moveTo>
                    <a:pt x="152" y="27"/>
                  </a:moveTo>
                  <a:cubicBezTo>
                    <a:pt x="129" y="61"/>
                    <a:pt x="102" y="96"/>
                    <a:pt x="89" y="133"/>
                  </a:cubicBezTo>
                  <a:lnTo>
                    <a:pt x="89" y="133"/>
                  </a:lnTo>
                  <a:cubicBezTo>
                    <a:pt x="82" y="125"/>
                    <a:pt x="74" y="116"/>
                    <a:pt x="66" y="109"/>
                  </a:cubicBezTo>
                  <a:lnTo>
                    <a:pt x="28" y="67"/>
                  </a:lnTo>
                  <a:lnTo>
                    <a:pt x="28" y="67"/>
                  </a:lnTo>
                  <a:lnTo>
                    <a:pt x="152" y="27"/>
                  </a:lnTo>
                  <a:close/>
                  <a:moveTo>
                    <a:pt x="175" y="0"/>
                  </a:moveTo>
                  <a:cubicBezTo>
                    <a:pt x="174" y="0"/>
                    <a:pt x="172" y="1"/>
                    <a:pt x="171" y="1"/>
                  </a:cubicBezTo>
                  <a:lnTo>
                    <a:pt x="11" y="51"/>
                  </a:lnTo>
                  <a:lnTo>
                    <a:pt x="11" y="51"/>
                  </a:lnTo>
                  <a:cubicBezTo>
                    <a:pt x="6" y="51"/>
                    <a:pt x="1" y="56"/>
                    <a:pt x="1" y="61"/>
                  </a:cubicBezTo>
                  <a:lnTo>
                    <a:pt x="1" y="61"/>
                  </a:lnTo>
                  <a:cubicBezTo>
                    <a:pt x="1" y="66"/>
                    <a:pt x="4" y="71"/>
                    <a:pt x="8" y="72"/>
                  </a:cubicBezTo>
                  <a:lnTo>
                    <a:pt x="8" y="72"/>
                  </a:lnTo>
                  <a:lnTo>
                    <a:pt x="85" y="160"/>
                  </a:lnTo>
                  <a:cubicBezTo>
                    <a:pt x="87" y="161"/>
                    <a:pt x="89" y="162"/>
                    <a:pt x="91" y="162"/>
                  </a:cubicBezTo>
                  <a:cubicBezTo>
                    <a:pt x="95" y="162"/>
                    <a:pt x="98" y="160"/>
                    <a:pt x="101" y="157"/>
                  </a:cubicBezTo>
                  <a:lnTo>
                    <a:pt x="182" y="15"/>
                  </a:lnTo>
                  <a:cubicBezTo>
                    <a:pt x="186" y="9"/>
                    <a:pt x="182" y="0"/>
                    <a:pt x="175"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2"/>
            <p:cNvSpPr/>
            <p:nvPr/>
          </p:nvSpPr>
          <p:spPr>
            <a:xfrm>
              <a:off x="5567950" y="1266225"/>
              <a:ext cx="152325" cy="78050"/>
            </a:xfrm>
            <a:custGeom>
              <a:avLst/>
              <a:gdLst/>
              <a:ahLst/>
              <a:cxnLst/>
              <a:rect l="l" t="t" r="r" b="b"/>
              <a:pathLst>
                <a:path w="6093" h="3122" extrusionOk="0">
                  <a:moveTo>
                    <a:pt x="5611" y="0"/>
                  </a:moveTo>
                  <a:cubicBezTo>
                    <a:pt x="5152" y="141"/>
                    <a:pt x="4968" y="165"/>
                    <a:pt x="4384" y="1254"/>
                  </a:cubicBezTo>
                  <a:cubicBezTo>
                    <a:pt x="4134" y="1718"/>
                    <a:pt x="3617" y="1996"/>
                    <a:pt x="3010" y="1996"/>
                  </a:cubicBezTo>
                  <a:cubicBezTo>
                    <a:pt x="2189" y="1996"/>
                    <a:pt x="1204" y="1487"/>
                    <a:pt x="494" y="238"/>
                  </a:cubicBezTo>
                  <a:cubicBezTo>
                    <a:pt x="478" y="194"/>
                    <a:pt x="438" y="178"/>
                    <a:pt x="389" y="178"/>
                  </a:cubicBezTo>
                  <a:cubicBezTo>
                    <a:pt x="240" y="178"/>
                    <a:pt x="0" y="323"/>
                    <a:pt x="0" y="323"/>
                  </a:cubicBezTo>
                  <a:cubicBezTo>
                    <a:pt x="0" y="323"/>
                    <a:pt x="929" y="3121"/>
                    <a:pt x="3147" y="3121"/>
                  </a:cubicBezTo>
                  <a:cubicBezTo>
                    <a:pt x="3254" y="3121"/>
                    <a:pt x="3364" y="3115"/>
                    <a:pt x="3477" y="3101"/>
                  </a:cubicBezTo>
                  <a:cubicBezTo>
                    <a:pt x="5911" y="2805"/>
                    <a:pt x="6001" y="1012"/>
                    <a:pt x="6013" y="1012"/>
                  </a:cubicBezTo>
                  <a:cubicBezTo>
                    <a:pt x="6013" y="1012"/>
                    <a:pt x="6013" y="1012"/>
                    <a:pt x="6013" y="1013"/>
                  </a:cubicBezTo>
                  <a:cubicBezTo>
                    <a:pt x="6013" y="1013"/>
                    <a:pt x="6070" y="508"/>
                    <a:pt x="6081" y="290"/>
                  </a:cubicBezTo>
                  <a:cubicBezTo>
                    <a:pt x="6092" y="73"/>
                    <a:pt x="5611" y="0"/>
                    <a:pt x="5611" y="0"/>
                  </a:cubicBezTo>
                  <a:close/>
                </a:path>
              </a:pathLst>
            </a:custGeom>
            <a:solidFill>
              <a:srgbClr val="FD8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2"/>
            <p:cNvSpPr/>
            <p:nvPr/>
          </p:nvSpPr>
          <p:spPr>
            <a:xfrm>
              <a:off x="5648975" y="1264725"/>
              <a:ext cx="59225" cy="79375"/>
            </a:xfrm>
            <a:custGeom>
              <a:avLst/>
              <a:gdLst/>
              <a:ahLst/>
              <a:cxnLst/>
              <a:rect l="l" t="t" r="r" b="b"/>
              <a:pathLst>
                <a:path w="2369" h="3175" extrusionOk="0">
                  <a:moveTo>
                    <a:pt x="2349" y="0"/>
                  </a:moveTo>
                  <a:cubicBezTo>
                    <a:pt x="2268" y="0"/>
                    <a:pt x="1948" y="25"/>
                    <a:pt x="1676" y="396"/>
                  </a:cubicBezTo>
                  <a:cubicBezTo>
                    <a:pt x="1364" y="825"/>
                    <a:pt x="1167" y="1448"/>
                    <a:pt x="888" y="1613"/>
                  </a:cubicBezTo>
                  <a:cubicBezTo>
                    <a:pt x="609" y="1778"/>
                    <a:pt x="1" y="2008"/>
                    <a:pt x="1" y="2008"/>
                  </a:cubicBezTo>
                  <a:lnTo>
                    <a:pt x="477" y="3175"/>
                  </a:lnTo>
                  <a:cubicBezTo>
                    <a:pt x="477" y="3175"/>
                    <a:pt x="1580" y="3142"/>
                    <a:pt x="2039" y="2731"/>
                  </a:cubicBezTo>
                  <a:lnTo>
                    <a:pt x="2368" y="1"/>
                  </a:lnTo>
                  <a:cubicBezTo>
                    <a:pt x="2368" y="1"/>
                    <a:pt x="2361" y="0"/>
                    <a:pt x="2349" y="0"/>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2"/>
            <p:cNvSpPr/>
            <p:nvPr/>
          </p:nvSpPr>
          <p:spPr>
            <a:xfrm>
              <a:off x="5549700" y="1245075"/>
              <a:ext cx="33075" cy="36850"/>
            </a:xfrm>
            <a:custGeom>
              <a:avLst/>
              <a:gdLst/>
              <a:ahLst/>
              <a:cxnLst/>
              <a:rect l="l" t="t" r="r" b="b"/>
              <a:pathLst>
                <a:path w="1323" h="1474" extrusionOk="0">
                  <a:moveTo>
                    <a:pt x="194" y="1"/>
                  </a:moveTo>
                  <a:cubicBezTo>
                    <a:pt x="168" y="27"/>
                    <a:pt x="188" y="71"/>
                    <a:pt x="207" y="100"/>
                  </a:cubicBezTo>
                  <a:lnTo>
                    <a:pt x="552" y="596"/>
                  </a:lnTo>
                  <a:cubicBezTo>
                    <a:pt x="418" y="489"/>
                    <a:pt x="147" y="333"/>
                    <a:pt x="60" y="333"/>
                  </a:cubicBezTo>
                  <a:cubicBezTo>
                    <a:pt x="49" y="333"/>
                    <a:pt x="40" y="335"/>
                    <a:pt x="36" y="341"/>
                  </a:cubicBezTo>
                  <a:cubicBezTo>
                    <a:pt x="1" y="392"/>
                    <a:pt x="148" y="524"/>
                    <a:pt x="227" y="596"/>
                  </a:cubicBezTo>
                  <a:lnTo>
                    <a:pt x="508" y="862"/>
                  </a:lnTo>
                  <a:cubicBezTo>
                    <a:pt x="388" y="803"/>
                    <a:pt x="176" y="716"/>
                    <a:pt x="77" y="716"/>
                  </a:cubicBezTo>
                  <a:cubicBezTo>
                    <a:pt x="49" y="716"/>
                    <a:pt x="31" y="723"/>
                    <a:pt x="25" y="739"/>
                  </a:cubicBezTo>
                  <a:cubicBezTo>
                    <a:pt x="1" y="813"/>
                    <a:pt x="308" y="985"/>
                    <a:pt x="464" y="1095"/>
                  </a:cubicBezTo>
                  <a:cubicBezTo>
                    <a:pt x="655" y="1226"/>
                    <a:pt x="807" y="1444"/>
                    <a:pt x="1037" y="1472"/>
                  </a:cubicBezTo>
                  <a:cubicBezTo>
                    <a:pt x="1045" y="1473"/>
                    <a:pt x="1052" y="1473"/>
                    <a:pt x="1059" y="1473"/>
                  </a:cubicBezTo>
                  <a:cubicBezTo>
                    <a:pt x="1113" y="1473"/>
                    <a:pt x="1166" y="1452"/>
                    <a:pt x="1204" y="1411"/>
                  </a:cubicBezTo>
                  <a:cubicBezTo>
                    <a:pt x="1272" y="1334"/>
                    <a:pt x="1272" y="1213"/>
                    <a:pt x="1272" y="1213"/>
                  </a:cubicBezTo>
                  <a:cubicBezTo>
                    <a:pt x="1204" y="1064"/>
                    <a:pt x="1253" y="890"/>
                    <a:pt x="1288" y="732"/>
                  </a:cubicBezTo>
                  <a:cubicBezTo>
                    <a:pt x="1323" y="575"/>
                    <a:pt x="1319" y="267"/>
                    <a:pt x="1230" y="267"/>
                  </a:cubicBezTo>
                  <a:cubicBezTo>
                    <a:pt x="1230" y="267"/>
                    <a:pt x="1229" y="267"/>
                    <a:pt x="1229" y="267"/>
                  </a:cubicBezTo>
                  <a:cubicBezTo>
                    <a:pt x="1141" y="271"/>
                    <a:pt x="1064" y="559"/>
                    <a:pt x="1059" y="723"/>
                  </a:cubicBezTo>
                  <a:cubicBezTo>
                    <a:pt x="933" y="475"/>
                    <a:pt x="611" y="45"/>
                    <a:pt x="538" y="45"/>
                  </a:cubicBezTo>
                  <a:cubicBezTo>
                    <a:pt x="535" y="45"/>
                    <a:pt x="532" y="45"/>
                    <a:pt x="530" y="47"/>
                  </a:cubicBezTo>
                  <a:cubicBezTo>
                    <a:pt x="477" y="86"/>
                    <a:pt x="710" y="405"/>
                    <a:pt x="820" y="572"/>
                  </a:cubicBezTo>
                  <a:cubicBezTo>
                    <a:pt x="640" y="352"/>
                    <a:pt x="449" y="126"/>
                    <a:pt x="194" y="1"/>
                  </a:cubicBezTo>
                  <a:close/>
                </a:path>
              </a:pathLst>
            </a:custGeom>
            <a:solidFill>
              <a:srgbClr val="FD8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2"/>
            <p:cNvSpPr/>
            <p:nvPr/>
          </p:nvSpPr>
          <p:spPr>
            <a:xfrm>
              <a:off x="5703600" y="1237175"/>
              <a:ext cx="27600" cy="41975"/>
            </a:xfrm>
            <a:custGeom>
              <a:avLst/>
              <a:gdLst/>
              <a:ahLst/>
              <a:cxnLst/>
              <a:rect l="l" t="t" r="r" b="b"/>
              <a:pathLst>
                <a:path w="1104" h="1679" extrusionOk="0">
                  <a:moveTo>
                    <a:pt x="857" y="1"/>
                  </a:moveTo>
                  <a:lnTo>
                    <a:pt x="102" y="479"/>
                  </a:lnTo>
                  <a:cubicBezTo>
                    <a:pt x="117" y="528"/>
                    <a:pt x="1" y="1678"/>
                    <a:pt x="1" y="1678"/>
                  </a:cubicBezTo>
                  <a:lnTo>
                    <a:pt x="1103" y="1448"/>
                  </a:lnTo>
                  <a:lnTo>
                    <a:pt x="857" y="1"/>
                  </a:lnTo>
                  <a:close/>
                </a:path>
              </a:pathLst>
            </a:custGeom>
            <a:solidFill>
              <a:srgbClr val="FD8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2"/>
            <p:cNvSpPr/>
            <p:nvPr/>
          </p:nvSpPr>
          <p:spPr>
            <a:xfrm>
              <a:off x="5696750" y="1259575"/>
              <a:ext cx="40875" cy="53725"/>
            </a:xfrm>
            <a:custGeom>
              <a:avLst/>
              <a:gdLst/>
              <a:ahLst/>
              <a:cxnLst/>
              <a:rect l="l" t="t" r="r" b="b"/>
              <a:pathLst>
                <a:path w="1635" h="2149" extrusionOk="0">
                  <a:moveTo>
                    <a:pt x="1245" y="1"/>
                  </a:moveTo>
                  <a:cubicBezTo>
                    <a:pt x="965" y="1"/>
                    <a:pt x="538" y="185"/>
                    <a:pt x="538" y="185"/>
                  </a:cubicBezTo>
                  <a:lnTo>
                    <a:pt x="112" y="800"/>
                  </a:lnTo>
                  <a:lnTo>
                    <a:pt x="0" y="1468"/>
                  </a:lnTo>
                  <a:lnTo>
                    <a:pt x="253" y="2148"/>
                  </a:lnTo>
                  <a:lnTo>
                    <a:pt x="879" y="1863"/>
                  </a:lnTo>
                  <a:cubicBezTo>
                    <a:pt x="879" y="1863"/>
                    <a:pt x="1634" y="152"/>
                    <a:pt x="1404" y="31"/>
                  </a:cubicBezTo>
                  <a:cubicBezTo>
                    <a:pt x="1362" y="10"/>
                    <a:pt x="1307" y="1"/>
                    <a:pt x="1245" y="1"/>
                  </a:cubicBezTo>
                  <a:close/>
                </a:path>
              </a:pathLst>
            </a:custGeom>
            <a:solidFill>
              <a:srgbClr val="FD8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2"/>
            <p:cNvSpPr/>
            <p:nvPr/>
          </p:nvSpPr>
          <p:spPr>
            <a:xfrm>
              <a:off x="5499975" y="1600700"/>
              <a:ext cx="30225" cy="16275"/>
            </a:xfrm>
            <a:custGeom>
              <a:avLst/>
              <a:gdLst/>
              <a:ahLst/>
              <a:cxnLst/>
              <a:rect l="l" t="t" r="r" b="b"/>
              <a:pathLst>
                <a:path w="1209" h="651" extrusionOk="0">
                  <a:moveTo>
                    <a:pt x="1114" y="0"/>
                  </a:moveTo>
                  <a:lnTo>
                    <a:pt x="488" y="104"/>
                  </a:lnTo>
                  <a:cubicBezTo>
                    <a:pt x="488" y="104"/>
                    <a:pt x="0" y="567"/>
                    <a:pt x="29" y="567"/>
                  </a:cubicBezTo>
                  <a:cubicBezTo>
                    <a:pt x="57" y="567"/>
                    <a:pt x="745" y="650"/>
                    <a:pt x="745" y="650"/>
                  </a:cubicBezTo>
                  <a:lnTo>
                    <a:pt x="1208" y="369"/>
                  </a:lnTo>
                  <a:lnTo>
                    <a:pt x="1114" y="0"/>
                  </a:lnTo>
                  <a:close/>
                </a:path>
              </a:pathLst>
            </a:custGeom>
            <a:solidFill>
              <a:srgbClr val="FD8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2"/>
            <p:cNvSpPr/>
            <p:nvPr/>
          </p:nvSpPr>
          <p:spPr>
            <a:xfrm>
              <a:off x="5542325" y="1433800"/>
              <a:ext cx="162125" cy="217550"/>
            </a:xfrm>
            <a:custGeom>
              <a:avLst/>
              <a:gdLst/>
              <a:ahLst/>
              <a:cxnLst/>
              <a:rect l="l" t="t" r="r" b="b"/>
              <a:pathLst>
                <a:path w="6485" h="8702" extrusionOk="0">
                  <a:moveTo>
                    <a:pt x="3915" y="0"/>
                  </a:moveTo>
                  <a:cubicBezTo>
                    <a:pt x="3329" y="158"/>
                    <a:pt x="2753" y="358"/>
                    <a:pt x="2193" y="602"/>
                  </a:cubicBezTo>
                  <a:cubicBezTo>
                    <a:pt x="1965" y="701"/>
                    <a:pt x="1732" y="810"/>
                    <a:pt x="1556" y="990"/>
                  </a:cubicBezTo>
                  <a:cubicBezTo>
                    <a:pt x="1275" y="1278"/>
                    <a:pt x="1183" y="1695"/>
                    <a:pt x="1128" y="2093"/>
                  </a:cubicBezTo>
                  <a:cubicBezTo>
                    <a:pt x="977" y="3180"/>
                    <a:pt x="1023" y="4283"/>
                    <a:pt x="950" y="5376"/>
                  </a:cubicBezTo>
                  <a:cubicBezTo>
                    <a:pt x="876" y="6485"/>
                    <a:pt x="729" y="8383"/>
                    <a:pt x="70" y="8651"/>
                  </a:cubicBezTo>
                  <a:cubicBezTo>
                    <a:pt x="1" y="8688"/>
                    <a:pt x="48" y="8701"/>
                    <a:pt x="150" y="8701"/>
                  </a:cubicBezTo>
                  <a:cubicBezTo>
                    <a:pt x="373" y="8701"/>
                    <a:pt x="857" y="8640"/>
                    <a:pt x="1001" y="8631"/>
                  </a:cubicBezTo>
                  <a:cubicBezTo>
                    <a:pt x="1080" y="8627"/>
                    <a:pt x="1168" y="8618"/>
                    <a:pt x="1225" y="8563"/>
                  </a:cubicBezTo>
                  <a:cubicBezTo>
                    <a:pt x="1278" y="8512"/>
                    <a:pt x="1293" y="8440"/>
                    <a:pt x="1308" y="8370"/>
                  </a:cubicBezTo>
                  <a:cubicBezTo>
                    <a:pt x="1401" y="7961"/>
                    <a:pt x="1535" y="7564"/>
                    <a:pt x="1708" y="7181"/>
                  </a:cubicBezTo>
                  <a:cubicBezTo>
                    <a:pt x="1945" y="6657"/>
                    <a:pt x="2257" y="6165"/>
                    <a:pt x="2470" y="5629"/>
                  </a:cubicBezTo>
                  <a:cubicBezTo>
                    <a:pt x="2685" y="5093"/>
                    <a:pt x="2797" y="4489"/>
                    <a:pt x="2619" y="3940"/>
                  </a:cubicBezTo>
                  <a:cubicBezTo>
                    <a:pt x="2571" y="3793"/>
                    <a:pt x="2501" y="3646"/>
                    <a:pt x="2496" y="3490"/>
                  </a:cubicBezTo>
                  <a:cubicBezTo>
                    <a:pt x="2481" y="3090"/>
                    <a:pt x="2870" y="2807"/>
                    <a:pt x="3215" y="2600"/>
                  </a:cubicBezTo>
                  <a:lnTo>
                    <a:pt x="6485" y="650"/>
                  </a:lnTo>
                  <a:lnTo>
                    <a:pt x="3915" y="0"/>
                  </a:lnTo>
                  <a:close/>
                </a:path>
              </a:pathLst>
            </a:custGeom>
            <a:solidFill>
              <a:srgbClr val="F46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2"/>
            <p:cNvSpPr/>
            <p:nvPr/>
          </p:nvSpPr>
          <p:spPr>
            <a:xfrm>
              <a:off x="5472900" y="1605575"/>
              <a:ext cx="59750" cy="33575"/>
            </a:xfrm>
            <a:custGeom>
              <a:avLst/>
              <a:gdLst/>
              <a:ahLst/>
              <a:cxnLst/>
              <a:rect l="l" t="t" r="r" b="b"/>
              <a:pathLst>
                <a:path w="2390" h="1343" extrusionOk="0">
                  <a:moveTo>
                    <a:pt x="2271" y="1"/>
                  </a:moveTo>
                  <a:cubicBezTo>
                    <a:pt x="2069" y="170"/>
                    <a:pt x="1779" y="275"/>
                    <a:pt x="1506" y="275"/>
                  </a:cubicBezTo>
                  <a:cubicBezTo>
                    <a:pt x="1403" y="275"/>
                    <a:pt x="1301" y="260"/>
                    <a:pt x="1208" y="227"/>
                  </a:cubicBezTo>
                  <a:cubicBezTo>
                    <a:pt x="1193" y="240"/>
                    <a:pt x="1178" y="251"/>
                    <a:pt x="1164" y="264"/>
                  </a:cubicBezTo>
                  <a:cubicBezTo>
                    <a:pt x="853" y="523"/>
                    <a:pt x="510" y="741"/>
                    <a:pt x="207" y="1007"/>
                  </a:cubicBezTo>
                  <a:cubicBezTo>
                    <a:pt x="106" y="1092"/>
                    <a:pt x="0" y="1220"/>
                    <a:pt x="49" y="1343"/>
                  </a:cubicBezTo>
                  <a:cubicBezTo>
                    <a:pt x="881" y="1343"/>
                    <a:pt x="1687" y="1053"/>
                    <a:pt x="2331" y="523"/>
                  </a:cubicBezTo>
                  <a:cubicBezTo>
                    <a:pt x="2357" y="508"/>
                    <a:pt x="2375" y="482"/>
                    <a:pt x="2385" y="453"/>
                  </a:cubicBezTo>
                  <a:cubicBezTo>
                    <a:pt x="2390" y="429"/>
                    <a:pt x="2388" y="405"/>
                    <a:pt x="2379" y="381"/>
                  </a:cubicBezTo>
                  <a:cubicBezTo>
                    <a:pt x="2342" y="253"/>
                    <a:pt x="2306" y="128"/>
                    <a:pt x="2271" y="1"/>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2"/>
            <p:cNvSpPr/>
            <p:nvPr/>
          </p:nvSpPr>
          <p:spPr>
            <a:xfrm>
              <a:off x="5554275" y="1438300"/>
              <a:ext cx="122225" cy="207800"/>
            </a:xfrm>
            <a:custGeom>
              <a:avLst/>
              <a:gdLst/>
              <a:ahLst/>
              <a:cxnLst/>
              <a:rect l="l" t="t" r="r" b="b"/>
              <a:pathLst>
                <a:path w="4889" h="8312" extrusionOk="0">
                  <a:moveTo>
                    <a:pt x="3229" y="0"/>
                  </a:moveTo>
                  <a:lnTo>
                    <a:pt x="909" y="147"/>
                  </a:lnTo>
                  <a:cubicBezTo>
                    <a:pt x="909" y="147"/>
                    <a:pt x="598" y="1972"/>
                    <a:pt x="466" y="4406"/>
                  </a:cubicBezTo>
                  <a:cubicBezTo>
                    <a:pt x="332" y="6841"/>
                    <a:pt x="0" y="7755"/>
                    <a:pt x="53" y="7794"/>
                  </a:cubicBezTo>
                  <a:cubicBezTo>
                    <a:pt x="586" y="8187"/>
                    <a:pt x="1120" y="8312"/>
                    <a:pt x="1583" y="8312"/>
                  </a:cubicBezTo>
                  <a:cubicBezTo>
                    <a:pt x="2380" y="8312"/>
                    <a:pt x="2965" y="7944"/>
                    <a:pt x="2965" y="7944"/>
                  </a:cubicBezTo>
                  <a:cubicBezTo>
                    <a:pt x="2965" y="7944"/>
                    <a:pt x="2752" y="5903"/>
                    <a:pt x="2620" y="4983"/>
                  </a:cubicBezTo>
                  <a:cubicBezTo>
                    <a:pt x="2488" y="4061"/>
                    <a:pt x="1979" y="3354"/>
                    <a:pt x="2159" y="3042"/>
                  </a:cubicBezTo>
                  <a:cubicBezTo>
                    <a:pt x="2341" y="2730"/>
                    <a:pt x="4017" y="1660"/>
                    <a:pt x="4017" y="1660"/>
                  </a:cubicBezTo>
                  <a:lnTo>
                    <a:pt x="4889" y="1693"/>
                  </a:lnTo>
                  <a:lnTo>
                    <a:pt x="3229" y="0"/>
                  </a:ln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2"/>
            <p:cNvSpPr/>
            <p:nvPr/>
          </p:nvSpPr>
          <p:spPr>
            <a:xfrm>
              <a:off x="5512050" y="1373075"/>
              <a:ext cx="263225" cy="258400"/>
            </a:xfrm>
            <a:custGeom>
              <a:avLst/>
              <a:gdLst/>
              <a:ahLst/>
              <a:cxnLst/>
              <a:rect l="l" t="t" r="r" b="b"/>
              <a:pathLst>
                <a:path w="10529" h="10336" extrusionOk="0">
                  <a:moveTo>
                    <a:pt x="8841" y="1"/>
                  </a:moveTo>
                  <a:cubicBezTo>
                    <a:pt x="8666" y="1"/>
                    <a:pt x="8490" y="5"/>
                    <a:pt x="8315" y="13"/>
                  </a:cubicBezTo>
                  <a:cubicBezTo>
                    <a:pt x="8131" y="20"/>
                    <a:pt x="7944" y="35"/>
                    <a:pt x="7759" y="53"/>
                  </a:cubicBezTo>
                  <a:cubicBezTo>
                    <a:pt x="7711" y="59"/>
                    <a:pt x="7661" y="64"/>
                    <a:pt x="7623" y="97"/>
                  </a:cubicBezTo>
                  <a:cubicBezTo>
                    <a:pt x="7592" y="125"/>
                    <a:pt x="7573" y="163"/>
                    <a:pt x="7562" y="202"/>
                  </a:cubicBezTo>
                  <a:cubicBezTo>
                    <a:pt x="7437" y="534"/>
                    <a:pt x="7311" y="865"/>
                    <a:pt x="7186" y="1197"/>
                  </a:cubicBezTo>
                  <a:cubicBezTo>
                    <a:pt x="6852" y="1169"/>
                    <a:pt x="6517" y="1155"/>
                    <a:pt x="6182" y="1155"/>
                  </a:cubicBezTo>
                  <a:cubicBezTo>
                    <a:pt x="5905" y="1155"/>
                    <a:pt x="5629" y="1165"/>
                    <a:pt x="5352" y="1184"/>
                  </a:cubicBezTo>
                  <a:cubicBezTo>
                    <a:pt x="4303" y="1258"/>
                    <a:pt x="3266" y="1469"/>
                    <a:pt x="2271" y="1814"/>
                  </a:cubicBezTo>
                  <a:cubicBezTo>
                    <a:pt x="2098" y="1873"/>
                    <a:pt x="1924" y="1939"/>
                    <a:pt x="1781" y="2056"/>
                  </a:cubicBezTo>
                  <a:cubicBezTo>
                    <a:pt x="1533" y="2260"/>
                    <a:pt x="1423" y="2585"/>
                    <a:pt x="1340" y="2895"/>
                  </a:cubicBezTo>
                  <a:cubicBezTo>
                    <a:pt x="931" y="4412"/>
                    <a:pt x="527" y="8842"/>
                    <a:pt x="5" y="9209"/>
                  </a:cubicBezTo>
                  <a:cubicBezTo>
                    <a:pt x="1" y="9261"/>
                    <a:pt x="2732" y="10335"/>
                    <a:pt x="3124" y="10335"/>
                  </a:cubicBezTo>
                  <a:cubicBezTo>
                    <a:pt x="3144" y="10335"/>
                    <a:pt x="3158" y="10332"/>
                    <a:pt x="3165" y="10326"/>
                  </a:cubicBezTo>
                  <a:cubicBezTo>
                    <a:pt x="3782" y="5750"/>
                    <a:pt x="2368" y="4006"/>
                    <a:pt x="2921" y="3659"/>
                  </a:cubicBezTo>
                  <a:lnTo>
                    <a:pt x="2921" y="3659"/>
                  </a:lnTo>
                  <a:cubicBezTo>
                    <a:pt x="3925" y="3903"/>
                    <a:pt x="4876" y="4065"/>
                    <a:pt x="5873" y="4311"/>
                  </a:cubicBezTo>
                  <a:cubicBezTo>
                    <a:pt x="5945" y="4329"/>
                    <a:pt x="6020" y="4346"/>
                    <a:pt x="6092" y="4362"/>
                  </a:cubicBezTo>
                  <a:cubicBezTo>
                    <a:pt x="6468" y="4443"/>
                    <a:pt x="6859" y="4491"/>
                    <a:pt x="7247" y="4491"/>
                  </a:cubicBezTo>
                  <a:cubicBezTo>
                    <a:pt x="7978" y="4491"/>
                    <a:pt x="8697" y="4320"/>
                    <a:pt x="9268" y="3876"/>
                  </a:cubicBezTo>
                  <a:cubicBezTo>
                    <a:pt x="10204" y="3152"/>
                    <a:pt x="10529" y="1847"/>
                    <a:pt x="10399" y="668"/>
                  </a:cubicBezTo>
                  <a:lnTo>
                    <a:pt x="10133" y="114"/>
                  </a:lnTo>
                  <a:lnTo>
                    <a:pt x="10116" y="77"/>
                  </a:lnTo>
                  <a:cubicBezTo>
                    <a:pt x="9693" y="26"/>
                    <a:pt x="9267" y="1"/>
                    <a:pt x="8841" y="1"/>
                  </a:cubicBez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2"/>
            <p:cNvSpPr/>
            <p:nvPr/>
          </p:nvSpPr>
          <p:spPr>
            <a:xfrm>
              <a:off x="5511725" y="1645450"/>
              <a:ext cx="63200" cy="21750"/>
            </a:xfrm>
            <a:custGeom>
              <a:avLst/>
              <a:gdLst/>
              <a:ahLst/>
              <a:cxnLst/>
              <a:rect l="l" t="t" r="r" b="b"/>
              <a:pathLst>
                <a:path w="2528" h="870" extrusionOk="0">
                  <a:moveTo>
                    <a:pt x="1386" y="0"/>
                  </a:moveTo>
                  <a:cubicBezTo>
                    <a:pt x="995" y="279"/>
                    <a:pt x="536" y="470"/>
                    <a:pt x="121" y="718"/>
                  </a:cubicBezTo>
                  <a:cubicBezTo>
                    <a:pt x="64" y="751"/>
                    <a:pt x="0" y="815"/>
                    <a:pt x="35" y="870"/>
                  </a:cubicBezTo>
                  <a:cubicBezTo>
                    <a:pt x="865" y="844"/>
                    <a:pt x="1698" y="819"/>
                    <a:pt x="2528" y="800"/>
                  </a:cubicBezTo>
                  <a:lnTo>
                    <a:pt x="2528" y="5"/>
                  </a:lnTo>
                  <a:cubicBezTo>
                    <a:pt x="2355" y="79"/>
                    <a:pt x="2153" y="119"/>
                    <a:pt x="1950" y="119"/>
                  </a:cubicBezTo>
                  <a:cubicBezTo>
                    <a:pt x="1753" y="119"/>
                    <a:pt x="1556" y="81"/>
                    <a:pt x="1386" y="0"/>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2"/>
            <p:cNvSpPr/>
            <p:nvPr/>
          </p:nvSpPr>
          <p:spPr>
            <a:xfrm>
              <a:off x="5652725" y="1492500"/>
              <a:ext cx="93025" cy="179125"/>
            </a:xfrm>
            <a:custGeom>
              <a:avLst/>
              <a:gdLst/>
              <a:ahLst/>
              <a:cxnLst/>
              <a:rect l="l" t="t" r="r" b="b"/>
              <a:pathLst>
                <a:path w="3721" h="7165" extrusionOk="0">
                  <a:moveTo>
                    <a:pt x="3626" y="1"/>
                  </a:moveTo>
                  <a:cubicBezTo>
                    <a:pt x="3603" y="1"/>
                    <a:pt x="3581" y="10"/>
                    <a:pt x="3564" y="33"/>
                  </a:cubicBezTo>
                  <a:lnTo>
                    <a:pt x="3564" y="30"/>
                  </a:lnTo>
                  <a:cubicBezTo>
                    <a:pt x="2023" y="2145"/>
                    <a:pt x="1599" y="4847"/>
                    <a:pt x="68" y="6977"/>
                  </a:cubicBezTo>
                  <a:cubicBezTo>
                    <a:pt x="0" y="7072"/>
                    <a:pt x="90" y="7164"/>
                    <a:pt x="183" y="7164"/>
                  </a:cubicBezTo>
                  <a:cubicBezTo>
                    <a:pt x="223" y="7164"/>
                    <a:pt x="263" y="7147"/>
                    <a:pt x="292" y="7106"/>
                  </a:cubicBezTo>
                  <a:cubicBezTo>
                    <a:pt x="1807" y="4981"/>
                    <a:pt x="2381" y="2352"/>
                    <a:pt x="3687" y="105"/>
                  </a:cubicBezTo>
                  <a:cubicBezTo>
                    <a:pt x="3721" y="48"/>
                    <a:pt x="3675" y="1"/>
                    <a:pt x="3626" y="1"/>
                  </a:cubicBezTo>
                  <a:close/>
                </a:path>
              </a:pathLst>
            </a:custGeom>
            <a:solidFill>
              <a:srgbClr val="89BD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2"/>
            <p:cNvSpPr/>
            <p:nvPr/>
          </p:nvSpPr>
          <p:spPr>
            <a:xfrm>
              <a:off x="5647150" y="1493500"/>
              <a:ext cx="84400" cy="177400"/>
            </a:xfrm>
            <a:custGeom>
              <a:avLst/>
              <a:gdLst/>
              <a:ahLst/>
              <a:cxnLst/>
              <a:rect l="l" t="t" r="r" b="b"/>
              <a:pathLst>
                <a:path w="3376" h="7096" extrusionOk="0">
                  <a:moveTo>
                    <a:pt x="84" y="1"/>
                  </a:moveTo>
                  <a:cubicBezTo>
                    <a:pt x="42" y="1"/>
                    <a:pt x="1" y="33"/>
                    <a:pt x="21" y="81"/>
                  </a:cubicBezTo>
                  <a:lnTo>
                    <a:pt x="19" y="81"/>
                  </a:lnTo>
                  <a:cubicBezTo>
                    <a:pt x="493" y="1227"/>
                    <a:pt x="1090" y="2321"/>
                    <a:pt x="1606" y="3447"/>
                  </a:cubicBezTo>
                  <a:cubicBezTo>
                    <a:pt x="2149" y="4627"/>
                    <a:pt x="2551" y="5909"/>
                    <a:pt x="3172" y="7047"/>
                  </a:cubicBezTo>
                  <a:cubicBezTo>
                    <a:pt x="3191" y="7081"/>
                    <a:pt x="3221" y="7096"/>
                    <a:pt x="3253" y="7096"/>
                  </a:cubicBezTo>
                  <a:cubicBezTo>
                    <a:pt x="3313" y="7096"/>
                    <a:pt x="3376" y="7040"/>
                    <a:pt x="3357" y="6968"/>
                  </a:cubicBezTo>
                  <a:cubicBezTo>
                    <a:pt x="3052" y="5799"/>
                    <a:pt x="2432" y="4638"/>
                    <a:pt x="1932" y="3542"/>
                  </a:cubicBezTo>
                  <a:cubicBezTo>
                    <a:pt x="1389" y="2354"/>
                    <a:pt x="851" y="1130"/>
                    <a:pt x="142" y="30"/>
                  </a:cubicBezTo>
                  <a:cubicBezTo>
                    <a:pt x="128" y="10"/>
                    <a:pt x="106" y="1"/>
                    <a:pt x="84" y="1"/>
                  </a:cubicBezTo>
                  <a:close/>
                </a:path>
              </a:pathLst>
            </a:custGeom>
            <a:solidFill>
              <a:srgbClr val="89BD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2"/>
            <p:cNvSpPr/>
            <p:nvPr/>
          </p:nvSpPr>
          <p:spPr>
            <a:xfrm>
              <a:off x="5647650" y="1486225"/>
              <a:ext cx="102050" cy="23850"/>
            </a:xfrm>
            <a:custGeom>
              <a:avLst/>
              <a:gdLst/>
              <a:ahLst/>
              <a:cxnLst/>
              <a:rect l="l" t="t" r="r" b="b"/>
              <a:pathLst>
                <a:path w="4082" h="954" extrusionOk="0">
                  <a:moveTo>
                    <a:pt x="25" y="0"/>
                  </a:moveTo>
                  <a:lnTo>
                    <a:pt x="1" y="953"/>
                  </a:lnTo>
                  <a:lnTo>
                    <a:pt x="4081" y="692"/>
                  </a:lnTo>
                  <a:lnTo>
                    <a:pt x="4053" y="44"/>
                  </a:lnTo>
                  <a:lnTo>
                    <a:pt x="25" y="0"/>
                  </a:ln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2"/>
            <p:cNvSpPr/>
            <p:nvPr/>
          </p:nvSpPr>
          <p:spPr>
            <a:xfrm>
              <a:off x="5689375" y="1259900"/>
              <a:ext cx="90625" cy="130525"/>
            </a:xfrm>
            <a:custGeom>
              <a:avLst/>
              <a:gdLst/>
              <a:ahLst/>
              <a:cxnLst/>
              <a:rect l="l" t="t" r="r" b="b"/>
              <a:pathLst>
                <a:path w="3625" h="5221" extrusionOk="0">
                  <a:moveTo>
                    <a:pt x="1657" y="1"/>
                  </a:moveTo>
                  <a:lnTo>
                    <a:pt x="1554" y="69"/>
                  </a:lnTo>
                  <a:lnTo>
                    <a:pt x="1136" y="1075"/>
                  </a:lnTo>
                  <a:cubicBezTo>
                    <a:pt x="1066" y="1242"/>
                    <a:pt x="967" y="1433"/>
                    <a:pt x="789" y="1457"/>
                  </a:cubicBezTo>
                  <a:cubicBezTo>
                    <a:pt x="779" y="1458"/>
                    <a:pt x="769" y="1459"/>
                    <a:pt x="759" y="1459"/>
                  </a:cubicBezTo>
                  <a:cubicBezTo>
                    <a:pt x="623" y="1459"/>
                    <a:pt x="500" y="1353"/>
                    <a:pt x="447" y="1226"/>
                  </a:cubicBezTo>
                  <a:cubicBezTo>
                    <a:pt x="390" y="1088"/>
                    <a:pt x="396" y="934"/>
                    <a:pt x="407" y="787"/>
                  </a:cubicBezTo>
                  <a:lnTo>
                    <a:pt x="407" y="787"/>
                  </a:lnTo>
                  <a:cubicBezTo>
                    <a:pt x="1" y="1611"/>
                    <a:pt x="124" y="2588"/>
                    <a:pt x="256" y="3499"/>
                  </a:cubicBezTo>
                  <a:lnTo>
                    <a:pt x="447" y="4802"/>
                  </a:lnTo>
                  <a:cubicBezTo>
                    <a:pt x="449" y="4846"/>
                    <a:pt x="462" y="4887"/>
                    <a:pt x="484" y="4925"/>
                  </a:cubicBezTo>
                  <a:cubicBezTo>
                    <a:pt x="517" y="4973"/>
                    <a:pt x="572" y="4997"/>
                    <a:pt x="627" y="5019"/>
                  </a:cubicBezTo>
                  <a:cubicBezTo>
                    <a:pt x="759" y="5070"/>
                    <a:pt x="893" y="5116"/>
                    <a:pt x="1027" y="5160"/>
                  </a:cubicBezTo>
                  <a:cubicBezTo>
                    <a:pt x="1273" y="5201"/>
                    <a:pt x="1526" y="5220"/>
                    <a:pt x="1778" y="5220"/>
                  </a:cubicBezTo>
                  <a:cubicBezTo>
                    <a:pt x="2307" y="5220"/>
                    <a:pt x="2832" y="5133"/>
                    <a:pt x="3284" y="4971"/>
                  </a:cubicBezTo>
                  <a:cubicBezTo>
                    <a:pt x="3625" y="4145"/>
                    <a:pt x="3416" y="262"/>
                    <a:pt x="1657" y="1"/>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2"/>
            <p:cNvSpPr/>
            <p:nvPr/>
          </p:nvSpPr>
          <p:spPr>
            <a:xfrm>
              <a:off x="5664950" y="1268500"/>
              <a:ext cx="107200" cy="125975"/>
            </a:xfrm>
            <a:custGeom>
              <a:avLst/>
              <a:gdLst/>
              <a:ahLst/>
              <a:cxnLst/>
              <a:rect l="l" t="t" r="r" b="b"/>
              <a:pathLst>
                <a:path w="4288" h="5039" extrusionOk="0">
                  <a:moveTo>
                    <a:pt x="3103" y="1"/>
                  </a:moveTo>
                  <a:cubicBezTo>
                    <a:pt x="2999" y="1"/>
                    <a:pt x="2896" y="35"/>
                    <a:pt x="2810" y="100"/>
                  </a:cubicBezTo>
                  <a:cubicBezTo>
                    <a:pt x="2544" y="316"/>
                    <a:pt x="2561" y="854"/>
                    <a:pt x="2572" y="1278"/>
                  </a:cubicBezTo>
                  <a:cubicBezTo>
                    <a:pt x="2590" y="2004"/>
                    <a:pt x="2603" y="2731"/>
                    <a:pt x="2618" y="3458"/>
                  </a:cubicBezTo>
                  <a:cubicBezTo>
                    <a:pt x="2623" y="3564"/>
                    <a:pt x="2616" y="3685"/>
                    <a:pt x="2531" y="3746"/>
                  </a:cubicBezTo>
                  <a:cubicBezTo>
                    <a:pt x="2480" y="3783"/>
                    <a:pt x="2412" y="3786"/>
                    <a:pt x="2351" y="3788"/>
                  </a:cubicBezTo>
                  <a:cubicBezTo>
                    <a:pt x="2176" y="3794"/>
                    <a:pt x="2001" y="3796"/>
                    <a:pt x="1827" y="3796"/>
                  </a:cubicBezTo>
                  <a:cubicBezTo>
                    <a:pt x="1267" y="3796"/>
                    <a:pt x="708" y="3767"/>
                    <a:pt x="152" y="3707"/>
                  </a:cubicBezTo>
                  <a:lnTo>
                    <a:pt x="152" y="3707"/>
                  </a:lnTo>
                  <a:cubicBezTo>
                    <a:pt x="1" y="3827"/>
                    <a:pt x="31" y="4080"/>
                    <a:pt x="163" y="4220"/>
                  </a:cubicBezTo>
                  <a:cubicBezTo>
                    <a:pt x="297" y="4363"/>
                    <a:pt x="493" y="4418"/>
                    <a:pt x="679" y="4469"/>
                  </a:cubicBezTo>
                  <a:cubicBezTo>
                    <a:pt x="1165" y="4598"/>
                    <a:pt x="1652" y="4723"/>
                    <a:pt x="2138" y="4851"/>
                  </a:cubicBezTo>
                  <a:cubicBezTo>
                    <a:pt x="2498" y="4945"/>
                    <a:pt x="2869" y="5039"/>
                    <a:pt x="3239" y="5039"/>
                  </a:cubicBezTo>
                  <a:cubicBezTo>
                    <a:pt x="3345" y="5039"/>
                    <a:pt x="3451" y="5031"/>
                    <a:pt x="3556" y="5013"/>
                  </a:cubicBezTo>
                  <a:cubicBezTo>
                    <a:pt x="3692" y="4989"/>
                    <a:pt x="3831" y="4947"/>
                    <a:pt x="3936" y="4855"/>
                  </a:cubicBezTo>
                  <a:cubicBezTo>
                    <a:pt x="4099" y="4712"/>
                    <a:pt x="4145" y="4480"/>
                    <a:pt x="4171" y="4262"/>
                  </a:cubicBezTo>
                  <a:cubicBezTo>
                    <a:pt x="4288" y="3351"/>
                    <a:pt x="4261" y="2424"/>
                    <a:pt x="4090" y="1521"/>
                  </a:cubicBezTo>
                  <a:cubicBezTo>
                    <a:pt x="4013" y="1117"/>
                    <a:pt x="3903" y="711"/>
                    <a:pt x="3670" y="373"/>
                  </a:cubicBezTo>
                  <a:cubicBezTo>
                    <a:pt x="3572" y="234"/>
                    <a:pt x="3449" y="105"/>
                    <a:pt x="3290" y="39"/>
                  </a:cubicBezTo>
                  <a:cubicBezTo>
                    <a:pt x="3230" y="13"/>
                    <a:pt x="3166" y="1"/>
                    <a:pt x="3103" y="1"/>
                  </a:cubicBezTo>
                  <a:close/>
                </a:path>
              </a:pathLst>
            </a:custGeom>
            <a:solidFill>
              <a:srgbClr val="FD8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2"/>
            <p:cNvSpPr/>
            <p:nvPr/>
          </p:nvSpPr>
          <p:spPr>
            <a:xfrm>
              <a:off x="5674225" y="1182175"/>
              <a:ext cx="75350" cy="73525"/>
            </a:xfrm>
            <a:custGeom>
              <a:avLst/>
              <a:gdLst/>
              <a:ahLst/>
              <a:cxnLst/>
              <a:rect l="l" t="t" r="r" b="b"/>
              <a:pathLst>
                <a:path w="3014" h="2941" extrusionOk="0">
                  <a:moveTo>
                    <a:pt x="236" y="0"/>
                  </a:moveTo>
                  <a:cubicBezTo>
                    <a:pt x="172" y="0"/>
                    <a:pt x="35" y="75"/>
                    <a:pt x="54" y="734"/>
                  </a:cubicBezTo>
                  <a:cubicBezTo>
                    <a:pt x="75" y="1586"/>
                    <a:pt x="1" y="2912"/>
                    <a:pt x="1246" y="2941"/>
                  </a:cubicBezTo>
                  <a:cubicBezTo>
                    <a:pt x="1813" y="2895"/>
                    <a:pt x="2144" y="2655"/>
                    <a:pt x="2553" y="2130"/>
                  </a:cubicBezTo>
                  <a:cubicBezTo>
                    <a:pt x="2851" y="1632"/>
                    <a:pt x="3014" y="1028"/>
                    <a:pt x="2882" y="463"/>
                  </a:cubicBezTo>
                  <a:cubicBezTo>
                    <a:pt x="2865" y="384"/>
                    <a:pt x="2838" y="305"/>
                    <a:pt x="2807" y="231"/>
                  </a:cubicBezTo>
                  <a:cubicBezTo>
                    <a:pt x="2612" y="213"/>
                    <a:pt x="2417" y="198"/>
                    <a:pt x="2226" y="187"/>
                  </a:cubicBezTo>
                  <a:cubicBezTo>
                    <a:pt x="1850" y="165"/>
                    <a:pt x="1452" y="195"/>
                    <a:pt x="1094" y="66"/>
                  </a:cubicBezTo>
                  <a:cubicBezTo>
                    <a:pt x="1044" y="73"/>
                    <a:pt x="986" y="76"/>
                    <a:pt x="925" y="76"/>
                  </a:cubicBezTo>
                  <a:cubicBezTo>
                    <a:pt x="632" y="76"/>
                    <a:pt x="267" y="7"/>
                    <a:pt x="267" y="7"/>
                  </a:cubicBezTo>
                  <a:cubicBezTo>
                    <a:pt x="267" y="7"/>
                    <a:pt x="254" y="0"/>
                    <a:pt x="236" y="0"/>
                  </a:cubicBezTo>
                  <a:close/>
                </a:path>
              </a:pathLst>
            </a:custGeom>
            <a:solidFill>
              <a:srgbClr val="FD8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2"/>
            <p:cNvSpPr/>
            <p:nvPr/>
          </p:nvSpPr>
          <p:spPr>
            <a:xfrm>
              <a:off x="5675900" y="1205650"/>
              <a:ext cx="10250" cy="3850"/>
            </a:xfrm>
            <a:custGeom>
              <a:avLst/>
              <a:gdLst/>
              <a:ahLst/>
              <a:cxnLst/>
              <a:rect l="l" t="t" r="r" b="b"/>
              <a:pathLst>
                <a:path w="410" h="154" extrusionOk="0">
                  <a:moveTo>
                    <a:pt x="193" y="0"/>
                  </a:moveTo>
                  <a:cubicBezTo>
                    <a:pt x="117" y="0"/>
                    <a:pt x="44" y="31"/>
                    <a:pt x="13" y="98"/>
                  </a:cubicBezTo>
                  <a:cubicBezTo>
                    <a:pt x="1" y="124"/>
                    <a:pt x="20" y="153"/>
                    <a:pt x="48" y="153"/>
                  </a:cubicBezTo>
                  <a:cubicBezTo>
                    <a:pt x="51" y="153"/>
                    <a:pt x="54" y="153"/>
                    <a:pt x="57" y="153"/>
                  </a:cubicBezTo>
                  <a:cubicBezTo>
                    <a:pt x="112" y="137"/>
                    <a:pt x="156" y="111"/>
                    <a:pt x="215" y="109"/>
                  </a:cubicBezTo>
                  <a:cubicBezTo>
                    <a:pt x="270" y="109"/>
                    <a:pt x="325" y="122"/>
                    <a:pt x="375" y="146"/>
                  </a:cubicBezTo>
                  <a:cubicBezTo>
                    <a:pt x="378" y="147"/>
                    <a:pt x="380" y="148"/>
                    <a:pt x="383" y="148"/>
                  </a:cubicBezTo>
                  <a:cubicBezTo>
                    <a:pt x="399" y="148"/>
                    <a:pt x="409" y="124"/>
                    <a:pt x="402" y="111"/>
                  </a:cubicBezTo>
                  <a:cubicBezTo>
                    <a:pt x="368" y="40"/>
                    <a:pt x="279" y="0"/>
                    <a:pt x="193"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2"/>
            <p:cNvSpPr/>
            <p:nvPr/>
          </p:nvSpPr>
          <p:spPr>
            <a:xfrm>
              <a:off x="5697250" y="1203525"/>
              <a:ext cx="17000" cy="5575"/>
            </a:xfrm>
            <a:custGeom>
              <a:avLst/>
              <a:gdLst/>
              <a:ahLst/>
              <a:cxnLst/>
              <a:rect l="l" t="t" r="r" b="b"/>
              <a:pathLst>
                <a:path w="680" h="223" extrusionOk="0">
                  <a:moveTo>
                    <a:pt x="381" y="0"/>
                  </a:moveTo>
                  <a:cubicBezTo>
                    <a:pt x="249" y="0"/>
                    <a:pt x="123" y="50"/>
                    <a:pt x="29" y="141"/>
                  </a:cubicBezTo>
                  <a:cubicBezTo>
                    <a:pt x="1" y="171"/>
                    <a:pt x="23" y="215"/>
                    <a:pt x="60" y="215"/>
                  </a:cubicBezTo>
                  <a:cubicBezTo>
                    <a:pt x="64" y="215"/>
                    <a:pt x="68" y="214"/>
                    <a:pt x="72" y="213"/>
                  </a:cubicBezTo>
                  <a:cubicBezTo>
                    <a:pt x="169" y="187"/>
                    <a:pt x="259" y="141"/>
                    <a:pt x="362" y="141"/>
                  </a:cubicBezTo>
                  <a:cubicBezTo>
                    <a:pt x="461" y="141"/>
                    <a:pt x="520" y="202"/>
                    <a:pt x="611" y="220"/>
                  </a:cubicBezTo>
                  <a:cubicBezTo>
                    <a:pt x="615" y="221"/>
                    <a:pt x="620" y="222"/>
                    <a:pt x="625" y="222"/>
                  </a:cubicBezTo>
                  <a:cubicBezTo>
                    <a:pt x="656" y="222"/>
                    <a:pt x="680" y="193"/>
                    <a:pt x="672" y="161"/>
                  </a:cubicBezTo>
                  <a:cubicBezTo>
                    <a:pt x="643" y="46"/>
                    <a:pt x="501" y="7"/>
                    <a:pt x="397" y="0"/>
                  </a:cubicBezTo>
                  <a:cubicBezTo>
                    <a:pt x="392" y="0"/>
                    <a:pt x="386" y="0"/>
                    <a:pt x="381"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2"/>
            <p:cNvSpPr/>
            <p:nvPr/>
          </p:nvSpPr>
          <p:spPr>
            <a:xfrm>
              <a:off x="5688900" y="1238825"/>
              <a:ext cx="11925" cy="8350"/>
            </a:xfrm>
            <a:custGeom>
              <a:avLst/>
              <a:gdLst/>
              <a:ahLst/>
              <a:cxnLst/>
              <a:rect l="l" t="t" r="r" b="b"/>
              <a:pathLst>
                <a:path w="477" h="334" extrusionOk="0">
                  <a:moveTo>
                    <a:pt x="477" y="0"/>
                  </a:moveTo>
                  <a:lnTo>
                    <a:pt x="477" y="0"/>
                  </a:lnTo>
                  <a:cubicBezTo>
                    <a:pt x="393" y="61"/>
                    <a:pt x="302" y="91"/>
                    <a:pt x="214" y="91"/>
                  </a:cubicBezTo>
                  <a:cubicBezTo>
                    <a:pt x="138" y="91"/>
                    <a:pt x="64" y="68"/>
                    <a:pt x="0" y="22"/>
                  </a:cubicBezTo>
                  <a:lnTo>
                    <a:pt x="0" y="22"/>
                  </a:lnTo>
                  <a:lnTo>
                    <a:pt x="18" y="55"/>
                  </a:lnTo>
                  <a:cubicBezTo>
                    <a:pt x="2" y="145"/>
                    <a:pt x="20" y="240"/>
                    <a:pt x="68" y="288"/>
                  </a:cubicBezTo>
                  <a:cubicBezTo>
                    <a:pt x="81" y="301"/>
                    <a:pt x="97" y="312"/>
                    <a:pt x="114" y="321"/>
                  </a:cubicBezTo>
                  <a:cubicBezTo>
                    <a:pt x="135" y="329"/>
                    <a:pt x="156" y="333"/>
                    <a:pt x="176" y="333"/>
                  </a:cubicBezTo>
                  <a:cubicBezTo>
                    <a:pt x="212" y="333"/>
                    <a:pt x="248" y="321"/>
                    <a:pt x="277" y="299"/>
                  </a:cubicBezTo>
                  <a:cubicBezTo>
                    <a:pt x="365" y="240"/>
                    <a:pt x="422" y="117"/>
                    <a:pt x="4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2"/>
            <p:cNvSpPr/>
            <p:nvPr/>
          </p:nvSpPr>
          <p:spPr>
            <a:xfrm>
              <a:off x="5684675" y="1206250"/>
              <a:ext cx="14375" cy="29775"/>
            </a:xfrm>
            <a:custGeom>
              <a:avLst/>
              <a:gdLst/>
              <a:ahLst/>
              <a:cxnLst/>
              <a:rect l="l" t="t" r="r" b="b"/>
              <a:pathLst>
                <a:path w="575" h="1191" extrusionOk="0">
                  <a:moveTo>
                    <a:pt x="137" y="0"/>
                  </a:moveTo>
                  <a:cubicBezTo>
                    <a:pt x="116" y="0"/>
                    <a:pt x="96" y="18"/>
                    <a:pt x="103" y="43"/>
                  </a:cubicBezTo>
                  <a:cubicBezTo>
                    <a:pt x="174" y="311"/>
                    <a:pt x="242" y="724"/>
                    <a:pt x="26" y="952"/>
                  </a:cubicBezTo>
                  <a:cubicBezTo>
                    <a:pt x="0" y="978"/>
                    <a:pt x="7" y="1022"/>
                    <a:pt x="37" y="1042"/>
                  </a:cubicBezTo>
                  <a:cubicBezTo>
                    <a:pt x="174" y="1110"/>
                    <a:pt x="316" y="1161"/>
                    <a:pt x="463" y="1189"/>
                  </a:cubicBezTo>
                  <a:cubicBezTo>
                    <a:pt x="469" y="1190"/>
                    <a:pt x="474" y="1191"/>
                    <a:pt x="479" y="1191"/>
                  </a:cubicBezTo>
                  <a:cubicBezTo>
                    <a:pt x="549" y="1191"/>
                    <a:pt x="574" y="1083"/>
                    <a:pt x="499" y="1066"/>
                  </a:cubicBezTo>
                  <a:cubicBezTo>
                    <a:pt x="382" y="1042"/>
                    <a:pt x="268" y="1010"/>
                    <a:pt x="157" y="968"/>
                  </a:cubicBezTo>
                  <a:lnTo>
                    <a:pt x="157" y="968"/>
                  </a:lnTo>
                  <a:cubicBezTo>
                    <a:pt x="319" y="711"/>
                    <a:pt x="324" y="252"/>
                    <a:pt x="165" y="17"/>
                  </a:cubicBezTo>
                  <a:cubicBezTo>
                    <a:pt x="158" y="5"/>
                    <a:pt x="147" y="0"/>
                    <a:pt x="137" y="0"/>
                  </a:cubicBezTo>
                  <a:close/>
                </a:path>
              </a:pathLst>
            </a:custGeom>
            <a:solidFill>
              <a:srgbClr val="F46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2"/>
            <p:cNvSpPr/>
            <p:nvPr/>
          </p:nvSpPr>
          <p:spPr>
            <a:xfrm>
              <a:off x="5699925" y="1218775"/>
              <a:ext cx="7100" cy="5525"/>
            </a:xfrm>
            <a:custGeom>
              <a:avLst/>
              <a:gdLst/>
              <a:ahLst/>
              <a:cxnLst/>
              <a:rect l="l" t="t" r="r" b="b"/>
              <a:pathLst>
                <a:path w="284" h="221" extrusionOk="0">
                  <a:moveTo>
                    <a:pt x="143" y="1"/>
                  </a:moveTo>
                  <a:cubicBezTo>
                    <a:pt x="1" y="1"/>
                    <a:pt x="1" y="220"/>
                    <a:pt x="143" y="220"/>
                  </a:cubicBezTo>
                  <a:cubicBezTo>
                    <a:pt x="284" y="220"/>
                    <a:pt x="284" y="1"/>
                    <a:pt x="143"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2"/>
            <p:cNvSpPr/>
            <p:nvPr/>
          </p:nvSpPr>
          <p:spPr>
            <a:xfrm>
              <a:off x="5678525" y="1218225"/>
              <a:ext cx="6725" cy="5200"/>
            </a:xfrm>
            <a:custGeom>
              <a:avLst/>
              <a:gdLst/>
              <a:ahLst/>
              <a:cxnLst/>
              <a:rect l="l" t="t" r="r" b="b"/>
              <a:pathLst>
                <a:path w="269" h="208" extrusionOk="0">
                  <a:moveTo>
                    <a:pt x="134" y="1"/>
                  </a:moveTo>
                  <a:cubicBezTo>
                    <a:pt x="0" y="1"/>
                    <a:pt x="0" y="207"/>
                    <a:pt x="134" y="207"/>
                  </a:cubicBezTo>
                  <a:cubicBezTo>
                    <a:pt x="268" y="207"/>
                    <a:pt x="268" y="1"/>
                    <a:pt x="134"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2"/>
            <p:cNvSpPr/>
            <p:nvPr/>
          </p:nvSpPr>
          <p:spPr>
            <a:xfrm>
              <a:off x="5599200" y="1355600"/>
              <a:ext cx="43150" cy="23700"/>
            </a:xfrm>
            <a:custGeom>
              <a:avLst/>
              <a:gdLst/>
              <a:ahLst/>
              <a:cxnLst/>
              <a:rect l="l" t="t" r="r" b="b"/>
              <a:pathLst>
                <a:path w="1726" h="948" extrusionOk="0">
                  <a:moveTo>
                    <a:pt x="1480" y="1"/>
                  </a:moveTo>
                  <a:lnTo>
                    <a:pt x="164" y="18"/>
                  </a:lnTo>
                  <a:cubicBezTo>
                    <a:pt x="164" y="18"/>
                    <a:pt x="1" y="948"/>
                    <a:pt x="724" y="948"/>
                  </a:cubicBezTo>
                  <a:cubicBezTo>
                    <a:pt x="764" y="948"/>
                    <a:pt x="808" y="945"/>
                    <a:pt x="854" y="938"/>
                  </a:cubicBezTo>
                  <a:cubicBezTo>
                    <a:pt x="1726" y="824"/>
                    <a:pt x="1480" y="51"/>
                    <a:pt x="1480"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2"/>
            <p:cNvSpPr/>
            <p:nvPr/>
          </p:nvSpPr>
          <p:spPr>
            <a:xfrm>
              <a:off x="5628175" y="1356875"/>
              <a:ext cx="25500" cy="18625"/>
            </a:xfrm>
            <a:custGeom>
              <a:avLst/>
              <a:gdLst/>
              <a:ahLst/>
              <a:cxnLst/>
              <a:rect l="l" t="t" r="r" b="b"/>
              <a:pathLst>
                <a:path w="1020" h="745" extrusionOk="0">
                  <a:moveTo>
                    <a:pt x="484" y="1"/>
                  </a:moveTo>
                  <a:cubicBezTo>
                    <a:pt x="390" y="1"/>
                    <a:pt x="298" y="17"/>
                    <a:pt x="229" y="46"/>
                  </a:cubicBezTo>
                  <a:cubicBezTo>
                    <a:pt x="182" y="66"/>
                    <a:pt x="213" y="123"/>
                    <a:pt x="251" y="128"/>
                  </a:cubicBezTo>
                  <a:cubicBezTo>
                    <a:pt x="398" y="145"/>
                    <a:pt x="1019" y="176"/>
                    <a:pt x="725" y="477"/>
                  </a:cubicBezTo>
                  <a:cubicBezTo>
                    <a:pt x="649" y="555"/>
                    <a:pt x="554" y="575"/>
                    <a:pt x="453" y="575"/>
                  </a:cubicBezTo>
                  <a:cubicBezTo>
                    <a:pt x="349" y="575"/>
                    <a:pt x="239" y="554"/>
                    <a:pt x="139" y="554"/>
                  </a:cubicBezTo>
                  <a:cubicBezTo>
                    <a:pt x="110" y="554"/>
                    <a:pt x="82" y="556"/>
                    <a:pt x="55" y="560"/>
                  </a:cubicBezTo>
                  <a:cubicBezTo>
                    <a:pt x="0" y="571"/>
                    <a:pt x="7" y="641"/>
                    <a:pt x="40" y="668"/>
                  </a:cubicBezTo>
                  <a:cubicBezTo>
                    <a:pt x="116" y="725"/>
                    <a:pt x="227" y="745"/>
                    <a:pt x="340" y="745"/>
                  </a:cubicBezTo>
                  <a:cubicBezTo>
                    <a:pt x="448" y="745"/>
                    <a:pt x="559" y="727"/>
                    <a:pt x="644" y="705"/>
                  </a:cubicBezTo>
                  <a:cubicBezTo>
                    <a:pt x="802" y="666"/>
                    <a:pt x="927" y="558"/>
                    <a:pt x="956" y="391"/>
                  </a:cubicBezTo>
                  <a:cubicBezTo>
                    <a:pt x="1005" y="114"/>
                    <a:pt x="734" y="1"/>
                    <a:pt x="484"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2"/>
            <p:cNvSpPr/>
            <p:nvPr/>
          </p:nvSpPr>
          <p:spPr>
            <a:xfrm>
              <a:off x="5640250" y="1352200"/>
              <a:ext cx="34725" cy="28625"/>
            </a:xfrm>
            <a:custGeom>
              <a:avLst/>
              <a:gdLst/>
              <a:ahLst/>
              <a:cxnLst/>
              <a:rect l="l" t="t" r="r" b="b"/>
              <a:pathLst>
                <a:path w="1389" h="1145" extrusionOk="0">
                  <a:moveTo>
                    <a:pt x="850" y="1"/>
                  </a:moveTo>
                  <a:cubicBezTo>
                    <a:pt x="721" y="36"/>
                    <a:pt x="589" y="64"/>
                    <a:pt x="455" y="84"/>
                  </a:cubicBezTo>
                  <a:cubicBezTo>
                    <a:pt x="427" y="88"/>
                    <a:pt x="400" y="90"/>
                    <a:pt x="373" y="90"/>
                  </a:cubicBezTo>
                  <a:cubicBezTo>
                    <a:pt x="276" y="90"/>
                    <a:pt x="187" y="64"/>
                    <a:pt x="106" y="5"/>
                  </a:cubicBezTo>
                  <a:lnTo>
                    <a:pt x="106" y="5"/>
                  </a:lnTo>
                  <a:cubicBezTo>
                    <a:pt x="75" y="126"/>
                    <a:pt x="174" y="251"/>
                    <a:pt x="295" y="293"/>
                  </a:cubicBezTo>
                  <a:cubicBezTo>
                    <a:pt x="335" y="304"/>
                    <a:pt x="376" y="310"/>
                    <a:pt x="418" y="310"/>
                  </a:cubicBezTo>
                  <a:cubicBezTo>
                    <a:pt x="432" y="310"/>
                    <a:pt x="446" y="309"/>
                    <a:pt x="459" y="308"/>
                  </a:cubicBezTo>
                  <a:lnTo>
                    <a:pt x="459" y="308"/>
                  </a:lnTo>
                  <a:cubicBezTo>
                    <a:pt x="330" y="332"/>
                    <a:pt x="205" y="365"/>
                    <a:pt x="79" y="405"/>
                  </a:cubicBezTo>
                  <a:cubicBezTo>
                    <a:pt x="62" y="409"/>
                    <a:pt x="44" y="418"/>
                    <a:pt x="31" y="431"/>
                  </a:cubicBezTo>
                  <a:cubicBezTo>
                    <a:pt x="0" y="466"/>
                    <a:pt x="25" y="523"/>
                    <a:pt x="64" y="545"/>
                  </a:cubicBezTo>
                  <a:cubicBezTo>
                    <a:pt x="87" y="557"/>
                    <a:pt x="112" y="560"/>
                    <a:pt x="138" y="560"/>
                  </a:cubicBezTo>
                  <a:cubicBezTo>
                    <a:pt x="158" y="560"/>
                    <a:pt x="177" y="558"/>
                    <a:pt x="196" y="556"/>
                  </a:cubicBezTo>
                  <a:lnTo>
                    <a:pt x="196" y="556"/>
                  </a:lnTo>
                  <a:cubicBezTo>
                    <a:pt x="174" y="602"/>
                    <a:pt x="110" y="615"/>
                    <a:pt x="86" y="662"/>
                  </a:cubicBezTo>
                  <a:cubicBezTo>
                    <a:pt x="64" y="708"/>
                    <a:pt x="99" y="767"/>
                    <a:pt x="148" y="789"/>
                  </a:cubicBezTo>
                  <a:cubicBezTo>
                    <a:pt x="173" y="800"/>
                    <a:pt x="200" y="803"/>
                    <a:pt x="229" y="803"/>
                  </a:cubicBezTo>
                  <a:cubicBezTo>
                    <a:pt x="253" y="803"/>
                    <a:pt x="277" y="801"/>
                    <a:pt x="301" y="798"/>
                  </a:cubicBezTo>
                  <a:lnTo>
                    <a:pt x="301" y="798"/>
                  </a:lnTo>
                  <a:cubicBezTo>
                    <a:pt x="220" y="894"/>
                    <a:pt x="286" y="1052"/>
                    <a:pt x="398" y="1110"/>
                  </a:cubicBezTo>
                  <a:cubicBezTo>
                    <a:pt x="450" y="1135"/>
                    <a:pt x="506" y="1144"/>
                    <a:pt x="564" y="1144"/>
                  </a:cubicBezTo>
                  <a:cubicBezTo>
                    <a:pt x="631" y="1144"/>
                    <a:pt x="700" y="1132"/>
                    <a:pt x="765" y="1116"/>
                  </a:cubicBezTo>
                  <a:cubicBezTo>
                    <a:pt x="980" y="1066"/>
                    <a:pt x="1191" y="987"/>
                    <a:pt x="1388" y="886"/>
                  </a:cubicBezTo>
                  <a:lnTo>
                    <a:pt x="1239" y="468"/>
                  </a:lnTo>
                  <a:cubicBezTo>
                    <a:pt x="1134" y="295"/>
                    <a:pt x="1002" y="137"/>
                    <a:pt x="850" y="1"/>
                  </a:cubicBezTo>
                  <a:close/>
                </a:path>
              </a:pathLst>
            </a:custGeom>
            <a:solidFill>
              <a:srgbClr val="FD8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2"/>
            <p:cNvSpPr/>
            <p:nvPr/>
          </p:nvSpPr>
          <p:spPr>
            <a:xfrm>
              <a:off x="5723850" y="1267000"/>
              <a:ext cx="49300" cy="85325"/>
            </a:xfrm>
            <a:custGeom>
              <a:avLst/>
              <a:gdLst/>
              <a:ahLst/>
              <a:cxnLst/>
              <a:rect l="l" t="t" r="r" b="b"/>
              <a:pathLst>
                <a:path w="1972" h="3413" extrusionOk="0">
                  <a:moveTo>
                    <a:pt x="651" y="1"/>
                  </a:moveTo>
                  <a:cubicBezTo>
                    <a:pt x="0" y="1"/>
                    <a:pt x="212" y="411"/>
                    <a:pt x="212" y="411"/>
                  </a:cubicBezTo>
                  <a:cubicBezTo>
                    <a:pt x="212" y="488"/>
                    <a:pt x="129" y="3299"/>
                    <a:pt x="129" y="3299"/>
                  </a:cubicBezTo>
                  <a:lnTo>
                    <a:pt x="1971" y="3413"/>
                  </a:lnTo>
                  <a:cubicBezTo>
                    <a:pt x="1971" y="3413"/>
                    <a:pt x="1905" y="297"/>
                    <a:pt x="820" y="9"/>
                  </a:cubicBezTo>
                  <a:cubicBezTo>
                    <a:pt x="758" y="3"/>
                    <a:pt x="702" y="1"/>
                    <a:pt x="651" y="1"/>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2"/>
            <p:cNvSpPr/>
            <p:nvPr/>
          </p:nvSpPr>
          <p:spPr>
            <a:xfrm>
              <a:off x="5692525" y="1256500"/>
              <a:ext cx="39500" cy="54325"/>
            </a:xfrm>
            <a:custGeom>
              <a:avLst/>
              <a:gdLst/>
              <a:ahLst/>
              <a:cxnLst/>
              <a:rect l="l" t="t" r="r" b="b"/>
              <a:pathLst>
                <a:path w="1580" h="2173" extrusionOk="0">
                  <a:moveTo>
                    <a:pt x="1465" y="1"/>
                  </a:moveTo>
                  <a:lnTo>
                    <a:pt x="380" y="216"/>
                  </a:lnTo>
                  <a:lnTo>
                    <a:pt x="165" y="956"/>
                  </a:lnTo>
                  <a:lnTo>
                    <a:pt x="0" y="1894"/>
                  </a:lnTo>
                  <a:lnTo>
                    <a:pt x="362" y="2173"/>
                  </a:lnTo>
                  <a:lnTo>
                    <a:pt x="1087" y="2107"/>
                  </a:lnTo>
                  <a:lnTo>
                    <a:pt x="1579" y="1433"/>
                  </a:lnTo>
                  <a:lnTo>
                    <a:pt x="1579" y="216"/>
                  </a:lnTo>
                  <a:lnTo>
                    <a:pt x="1465" y="1"/>
                  </a:ln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2"/>
            <p:cNvSpPr/>
            <p:nvPr/>
          </p:nvSpPr>
          <p:spPr>
            <a:xfrm>
              <a:off x="5650525" y="1147875"/>
              <a:ext cx="76275" cy="48725"/>
            </a:xfrm>
            <a:custGeom>
              <a:avLst/>
              <a:gdLst/>
              <a:ahLst/>
              <a:cxnLst/>
              <a:rect l="l" t="t" r="r" b="b"/>
              <a:pathLst>
                <a:path w="3051" h="1949" extrusionOk="0">
                  <a:moveTo>
                    <a:pt x="2113" y="1"/>
                  </a:moveTo>
                  <a:cubicBezTo>
                    <a:pt x="2086" y="1"/>
                    <a:pt x="2059" y="3"/>
                    <a:pt x="2032" y="8"/>
                  </a:cubicBezTo>
                  <a:cubicBezTo>
                    <a:pt x="1946" y="26"/>
                    <a:pt x="1860" y="70"/>
                    <a:pt x="1816" y="147"/>
                  </a:cubicBezTo>
                  <a:cubicBezTo>
                    <a:pt x="1792" y="186"/>
                    <a:pt x="1781" y="232"/>
                    <a:pt x="1759" y="272"/>
                  </a:cubicBezTo>
                  <a:cubicBezTo>
                    <a:pt x="1706" y="362"/>
                    <a:pt x="1604" y="403"/>
                    <a:pt x="1498" y="403"/>
                  </a:cubicBezTo>
                  <a:cubicBezTo>
                    <a:pt x="1443" y="403"/>
                    <a:pt x="1386" y="392"/>
                    <a:pt x="1335" y="371"/>
                  </a:cubicBezTo>
                  <a:cubicBezTo>
                    <a:pt x="1276" y="344"/>
                    <a:pt x="1221" y="309"/>
                    <a:pt x="1160" y="285"/>
                  </a:cubicBezTo>
                  <a:cubicBezTo>
                    <a:pt x="1118" y="268"/>
                    <a:pt x="1074" y="260"/>
                    <a:pt x="1030" y="260"/>
                  </a:cubicBezTo>
                  <a:cubicBezTo>
                    <a:pt x="958" y="260"/>
                    <a:pt x="887" y="281"/>
                    <a:pt x="826" y="322"/>
                  </a:cubicBezTo>
                  <a:cubicBezTo>
                    <a:pt x="734" y="393"/>
                    <a:pt x="687" y="527"/>
                    <a:pt x="736" y="634"/>
                  </a:cubicBezTo>
                  <a:cubicBezTo>
                    <a:pt x="756" y="678"/>
                    <a:pt x="791" y="720"/>
                    <a:pt x="786" y="768"/>
                  </a:cubicBezTo>
                  <a:cubicBezTo>
                    <a:pt x="780" y="854"/>
                    <a:pt x="665" y="878"/>
                    <a:pt x="580" y="878"/>
                  </a:cubicBezTo>
                  <a:cubicBezTo>
                    <a:pt x="457" y="880"/>
                    <a:pt x="329" y="882"/>
                    <a:pt x="226" y="948"/>
                  </a:cubicBezTo>
                  <a:cubicBezTo>
                    <a:pt x="123" y="1014"/>
                    <a:pt x="68" y="1168"/>
                    <a:pt x="145" y="1260"/>
                  </a:cubicBezTo>
                  <a:cubicBezTo>
                    <a:pt x="174" y="1295"/>
                    <a:pt x="215" y="1315"/>
                    <a:pt x="246" y="1346"/>
                  </a:cubicBezTo>
                  <a:cubicBezTo>
                    <a:pt x="279" y="1376"/>
                    <a:pt x="301" y="1425"/>
                    <a:pt x="281" y="1464"/>
                  </a:cubicBezTo>
                  <a:cubicBezTo>
                    <a:pt x="270" y="1482"/>
                    <a:pt x="255" y="1497"/>
                    <a:pt x="237" y="1508"/>
                  </a:cubicBezTo>
                  <a:cubicBezTo>
                    <a:pt x="228" y="1514"/>
                    <a:pt x="218" y="1519"/>
                    <a:pt x="208" y="1524"/>
                  </a:cubicBezTo>
                  <a:lnTo>
                    <a:pt x="208" y="1524"/>
                  </a:lnTo>
                  <a:cubicBezTo>
                    <a:pt x="187" y="1518"/>
                    <a:pt x="164" y="1515"/>
                    <a:pt x="142" y="1515"/>
                  </a:cubicBezTo>
                  <a:cubicBezTo>
                    <a:pt x="88" y="1515"/>
                    <a:pt x="35" y="1533"/>
                    <a:pt x="0" y="1574"/>
                  </a:cubicBezTo>
                  <a:cubicBezTo>
                    <a:pt x="73" y="1574"/>
                    <a:pt x="143" y="1556"/>
                    <a:pt x="208" y="1524"/>
                  </a:cubicBezTo>
                  <a:lnTo>
                    <a:pt x="208" y="1524"/>
                  </a:lnTo>
                  <a:cubicBezTo>
                    <a:pt x="227" y="1528"/>
                    <a:pt x="245" y="1535"/>
                    <a:pt x="261" y="1543"/>
                  </a:cubicBezTo>
                  <a:cubicBezTo>
                    <a:pt x="347" y="1585"/>
                    <a:pt x="413" y="1660"/>
                    <a:pt x="488" y="1717"/>
                  </a:cubicBezTo>
                  <a:cubicBezTo>
                    <a:pt x="550" y="1764"/>
                    <a:pt x="625" y="1806"/>
                    <a:pt x="702" y="1806"/>
                  </a:cubicBezTo>
                  <a:cubicBezTo>
                    <a:pt x="718" y="1806"/>
                    <a:pt x="733" y="1804"/>
                    <a:pt x="749" y="1800"/>
                  </a:cubicBezTo>
                  <a:cubicBezTo>
                    <a:pt x="832" y="1778"/>
                    <a:pt x="889" y="1708"/>
                    <a:pt x="951" y="1647"/>
                  </a:cubicBezTo>
                  <a:cubicBezTo>
                    <a:pt x="1002" y="1594"/>
                    <a:pt x="1071" y="1544"/>
                    <a:pt x="1141" y="1544"/>
                  </a:cubicBezTo>
                  <a:cubicBezTo>
                    <a:pt x="1153" y="1544"/>
                    <a:pt x="1164" y="1545"/>
                    <a:pt x="1175" y="1548"/>
                  </a:cubicBezTo>
                  <a:cubicBezTo>
                    <a:pt x="1285" y="1574"/>
                    <a:pt x="1320" y="1706"/>
                    <a:pt x="1384" y="1798"/>
                  </a:cubicBezTo>
                  <a:cubicBezTo>
                    <a:pt x="1449" y="1895"/>
                    <a:pt x="1568" y="1948"/>
                    <a:pt x="1685" y="1948"/>
                  </a:cubicBezTo>
                  <a:cubicBezTo>
                    <a:pt x="1779" y="1948"/>
                    <a:pt x="1872" y="1913"/>
                    <a:pt x="1933" y="1840"/>
                  </a:cubicBezTo>
                  <a:cubicBezTo>
                    <a:pt x="1983" y="1781"/>
                    <a:pt x="2007" y="1701"/>
                    <a:pt x="2058" y="1642"/>
                  </a:cubicBezTo>
                  <a:cubicBezTo>
                    <a:pt x="2093" y="1603"/>
                    <a:pt x="2148" y="1573"/>
                    <a:pt x="2199" y="1573"/>
                  </a:cubicBezTo>
                  <a:cubicBezTo>
                    <a:pt x="2222" y="1573"/>
                    <a:pt x="2245" y="1579"/>
                    <a:pt x="2264" y="1594"/>
                  </a:cubicBezTo>
                  <a:cubicBezTo>
                    <a:pt x="2291" y="1616"/>
                    <a:pt x="2306" y="1649"/>
                    <a:pt x="2330" y="1675"/>
                  </a:cubicBezTo>
                  <a:cubicBezTo>
                    <a:pt x="2362" y="1709"/>
                    <a:pt x="2403" y="1723"/>
                    <a:pt x="2447" y="1723"/>
                  </a:cubicBezTo>
                  <a:cubicBezTo>
                    <a:pt x="2529" y="1723"/>
                    <a:pt x="2622" y="1674"/>
                    <a:pt x="2682" y="1611"/>
                  </a:cubicBezTo>
                  <a:cubicBezTo>
                    <a:pt x="2851" y="1434"/>
                    <a:pt x="2912" y="1185"/>
                    <a:pt x="2965" y="948"/>
                  </a:cubicBezTo>
                  <a:cubicBezTo>
                    <a:pt x="2993" y="825"/>
                    <a:pt x="3051" y="608"/>
                    <a:pt x="2925" y="588"/>
                  </a:cubicBezTo>
                  <a:cubicBezTo>
                    <a:pt x="2613" y="535"/>
                    <a:pt x="2603" y="322"/>
                    <a:pt x="2541" y="237"/>
                  </a:cubicBezTo>
                  <a:cubicBezTo>
                    <a:pt x="2445" y="97"/>
                    <a:pt x="2281" y="1"/>
                    <a:pt x="2113"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2"/>
            <p:cNvSpPr/>
            <p:nvPr/>
          </p:nvSpPr>
          <p:spPr>
            <a:xfrm>
              <a:off x="5710700" y="1158125"/>
              <a:ext cx="59250" cy="92300"/>
            </a:xfrm>
            <a:custGeom>
              <a:avLst/>
              <a:gdLst/>
              <a:ahLst/>
              <a:cxnLst/>
              <a:rect l="l" t="t" r="r" b="b"/>
              <a:pathLst>
                <a:path w="2370" h="3692" extrusionOk="0">
                  <a:moveTo>
                    <a:pt x="675" y="0"/>
                  </a:moveTo>
                  <a:cubicBezTo>
                    <a:pt x="635" y="0"/>
                    <a:pt x="595" y="8"/>
                    <a:pt x="556" y="24"/>
                  </a:cubicBezTo>
                  <a:cubicBezTo>
                    <a:pt x="450" y="70"/>
                    <a:pt x="380" y="174"/>
                    <a:pt x="303" y="261"/>
                  </a:cubicBezTo>
                  <a:cubicBezTo>
                    <a:pt x="236" y="336"/>
                    <a:pt x="145" y="404"/>
                    <a:pt x="50" y="404"/>
                  </a:cubicBezTo>
                  <a:cubicBezTo>
                    <a:pt x="34" y="404"/>
                    <a:pt x="17" y="402"/>
                    <a:pt x="0" y="398"/>
                  </a:cubicBezTo>
                  <a:lnTo>
                    <a:pt x="0" y="398"/>
                  </a:lnTo>
                  <a:lnTo>
                    <a:pt x="253" y="1164"/>
                  </a:lnTo>
                  <a:cubicBezTo>
                    <a:pt x="272" y="1145"/>
                    <a:pt x="297" y="1137"/>
                    <a:pt x="323" y="1137"/>
                  </a:cubicBezTo>
                  <a:cubicBezTo>
                    <a:pt x="388" y="1137"/>
                    <a:pt x="460" y="1191"/>
                    <a:pt x="474" y="1261"/>
                  </a:cubicBezTo>
                  <a:cubicBezTo>
                    <a:pt x="494" y="1357"/>
                    <a:pt x="441" y="1454"/>
                    <a:pt x="380" y="1531"/>
                  </a:cubicBezTo>
                  <a:cubicBezTo>
                    <a:pt x="318" y="1610"/>
                    <a:pt x="246" y="1682"/>
                    <a:pt x="220" y="1779"/>
                  </a:cubicBezTo>
                  <a:cubicBezTo>
                    <a:pt x="215" y="1790"/>
                    <a:pt x="215" y="1801"/>
                    <a:pt x="217" y="1814"/>
                  </a:cubicBezTo>
                  <a:cubicBezTo>
                    <a:pt x="222" y="1834"/>
                    <a:pt x="244" y="1847"/>
                    <a:pt x="264" y="1858"/>
                  </a:cubicBezTo>
                  <a:lnTo>
                    <a:pt x="584" y="2027"/>
                  </a:lnTo>
                  <a:cubicBezTo>
                    <a:pt x="600" y="2034"/>
                    <a:pt x="611" y="2045"/>
                    <a:pt x="617" y="2058"/>
                  </a:cubicBezTo>
                  <a:cubicBezTo>
                    <a:pt x="622" y="2075"/>
                    <a:pt x="617" y="2093"/>
                    <a:pt x="606" y="2106"/>
                  </a:cubicBezTo>
                  <a:cubicBezTo>
                    <a:pt x="543" y="2227"/>
                    <a:pt x="505" y="2359"/>
                    <a:pt x="499" y="2493"/>
                  </a:cubicBezTo>
                  <a:cubicBezTo>
                    <a:pt x="492" y="2523"/>
                    <a:pt x="501" y="2554"/>
                    <a:pt x="518" y="2578"/>
                  </a:cubicBezTo>
                  <a:cubicBezTo>
                    <a:pt x="531" y="2591"/>
                    <a:pt x="545" y="2596"/>
                    <a:pt x="561" y="2596"/>
                  </a:cubicBezTo>
                  <a:cubicBezTo>
                    <a:pt x="598" y="2596"/>
                    <a:pt x="640" y="2565"/>
                    <a:pt x="657" y="2528"/>
                  </a:cubicBezTo>
                  <a:cubicBezTo>
                    <a:pt x="679" y="2475"/>
                    <a:pt x="679" y="2414"/>
                    <a:pt x="707" y="2363"/>
                  </a:cubicBezTo>
                  <a:cubicBezTo>
                    <a:pt x="742" y="2307"/>
                    <a:pt x="803" y="2275"/>
                    <a:pt x="867" y="2275"/>
                  </a:cubicBezTo>
                  <a:cubicBezTo>
                    <a:pt x="884" y="2275"/>
                    <a:pt x="901" y="2277"/>
                    <a:pt x="918" y="2282"/>
                  </a:cubicBezTo>
                  <a:cubicBezTo>
                    <a:pt x="999" y="2306"/>
                    <a:pt x="1063" y="2365"/>
                    <a:pt x="1094" y="2442"/>
                  </a:cubicBezTo>
                  <a:cubicBezTo>
                    <a:pt x="1193" y="2666"/>
                    <a:pt x="1041" y="2921"/>
                    <a:pt x="797" y="2941"/>
                  </a:cubicBezTo>
                  <a:cubicBezTo>
                    <a:pt x="777" y="2941"/>
                    <a:pt x="758" y="2945"/>
                    <a:pt x="740" y="2954"/>
                  </a:cubicBezTo>
                  <a:cubicBezTo>
                    <a:pt x="723" y="2969"/>
                    <a:pt x="712" y="2987"/>
                    <a:pt x="707" y="3009"/>
                  </a:cubicBezTo>
                  <a:cubicBezTo>
                    <a:pt x="635" y="3228"/>
                    <a:pt x="615" y="3463"/>
                    <a:pt x="652" y="3692"/>
                  </a:cubicBezTo>
                  <a:cubicBezTo>
                    <a:pt x="769" y="3422"/>
                    <a:pt x="1094" y="3329"/>
                    <a:pt x="1333" y="3160"/>
                  </a:cubicBezTo>
                  <a:cubicBezTo>
                    <a:pt x="1656" y="2925"/>
                    <a:pt x="1825" y="2534"/>
                    <a:pt x="1777" y="2139"/>
                  </a:cubicBezTo>
                  <a:cubicBezTo>
                    <a:pt x="1770" y="2086"/>
                    <a:pt x="1759" y="2032"/>
                    <a:pt x="1775" y="1981"/>
                  </a:cubicBezTo>
                  <a:cubicBezTo>
                    <a:pt x="1801" y="1902"/>
                    <a:pt x="1884" y="1854"/>
                    <a:pt x="1963" y="1827"/>
                  </a:cubicBezTo>
                  <a:cubicBezTo>
                    <a:pt x="2045" y="1801"/>
                    <a:pt x="2130" y="1786"/>
                    <a:pt x="2196" y="1735"/>
                  </a:cubicBezTo>
                  <a:cubicBezTo>
                    <a:pt x="2370" y="1599"/>
                    <a:pt x="2299" y="1322"/>
                    <a:pt x="2082" y="1285"/>
                  </a:cubicBezTo>
                  <a:cubicBezTo>
                    <a:pt x="2049" y="1278"/>
                    <a:pt x="2012" y="1280"/>
                    <a:pt x="1983" y="1261"/>
                  </a:cubicBezTo>
                  <a:cubicBezTo>
                    <a:pt x="1911" y="1212"/>
                    <a:pt x="1955" y="1098"/>
                    <a:pt x="2021" y="1041"/>
                  </a:cubicBezTo>
                  <a:cubicBezTo>
                    <a:pt x="2084" y="984"/>
                    <a:pt x="2168" y="927"/>
                    <a:pt x="2168" y="841"/>
                  </a:cubicBezTo>
                  <a:cubicBezTo>
                    <a:pt x="2168" y="742"/>
                    <a:pt x="2055" y="691"/>
                    <a:pt x="1953" y="691"/>
                  </a:cubicBezTo>
                  <a:cubicBezTo>
                    <a:pt x="1939" y="691"/>
                    <a:pt x="1926" y="692"/>
                    <a:pt x="1913" y="694"/>
                  </a:cubicBezTo>
                  <a:cubicBezTo>
                    <a:pt x="1867" y="701"/>
                    <a:pt x="1817" y="712"/>
                    <a:pt x="1770" y="712"/>
                  </a:cubicBezTo>
                  <a:cubicBezTo>
                    <a:pt x="1730" y="712"/>
                    <a:pt x="1693" y="704"/>
                    <a:pt x="1663" y="679"/>
                  </a:cubicBezTo>
                  <a:cubicBezTo>
                    <a:pt x="1586" y="611"/>
                    <a:pt x="1625" y="481"/>
                    <a:pt x="1590" y="384"/>
                  </a:cubicBezTo>
                  <a:cubicBezTo>
                    <a:pt x="1556" y="307"/>
                    <a:pt x="1482" y="263"/>
                    <a:pt x="1405" y="263"/>
                  </a:cubicBezTo>
                  <a:cubicBezTo>
                    <a:pt x="1372" y="263"/>
                    <a:pt x="1338" y="271"/>
                    <a:pt x="1307" y="288"/>
                  </a:cubicBezTo>
                  <a:cubicBezTo>
                    <a:pt x="1291" y="299"/>
                    <a:pt x="1276" y="310"/>
                    <a:pt x="1258" y="319"/>
                  </a:cubicBezTo>
                  <a:cubicBezTo>
                    <a:pt x="1247" y="323"/>
                    <a:pt x="1235" y="325"/>
                    <a:pt x="1224" y="325"/>
                  </a:cubicBezTo>
                  <a:cubicBezTo>
                    <a:pt x="1161" y="325"/>
                    <a:pt x="1103" y="263"/>
                    <a:pt x="1059" y="209"/>
                  </a:cubicBezTo>
                  <a:cubicBezTo>
                    <a:pt x="963" y="94"/>
                    <a:pt x="818" y="0"/>
                    <a:pt x="675"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2"/>
            <p:cNvSpPr/>
            <p:nvPr/>
          </p:nvSpPr>
          <p:spPr>
            <a:xfrm>
              <a:off x="5408950" y="1388750"/>
              <a:ext cx="197750" cy="284125"/>
            </a:xfrm>
            <a:custGeom>
              <a:avLst/>
              <a:gdLst/>
              <a:ahLst/>
              <a:cxnLst/>
              <a:rect l="l" t="t" r="r" b="b"/>
              <a:pathLst>
                <a:path w="7910" h="11365" extrusionOk="0">
                  <a:moveTo>
                    <a:pt x="7812" y="0"/>
                  </a:moveTo>
                  <a:cubicBezTo>
                    <a:pt x="7795" y="0"/>
                    <a:pt x="7778" y="7"/>
                    <a:pt x="7763" y="23"/>
                  </a:cubicBezTo>
                  <a:cubicBezTo>
                    <a:pt x="4594" y="3300"/>
                    <a:pt x="3338" y="7910"/>
                    <a:pt x="92" y="11142"/>
                  </a:cubicBezTo>
                  <a:cubicBezTo>
                    <a:pt x="0" y="11234"/>
                    <a:pt x="90" y="11365"/>
                    <a:pt x="190" y="11365"/>
                  </a:cubicBezTo>
                  <a:cubicBezTo>
                    <a:pt x="219" y="11365"/>
                    <a:pt x="250" y="11354"/>
                    <a:pt x="277" y="11327"/>
                  </a:cubicBezTo>
                  <a:cubicBezTo>
                    <a:pt x="3512" y="8090"/>
                    <a:pt x="4893" y="3568"/>
                    <a:pt x="7864" y="124"/>
                  </a:cubicBezTo>
                  <a:cubicBezTo>
                    <a:pt x="7910" y="71"/>
                    <a:pt x="7864" y="0"/>
                    <a:pt x="7812" y="0"/>
                  </a:cubicBezTo>
                  <a:close/>
                </a:path>
              </a:pathLst>
            </a:custGeom>
            <a:solidFill>
              <a:srgbClr val="89BD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2"/>
            <p:cNvSpPr/>
            <p:nvPr/>
          </p:nvSpPr>
          <p:spPr>
            <a:xfrm>
              <a:off x="5399250" y="1390275"/>
              <a:ext cx="181125" cy="281450"/>
            </a:xfrm>
            <a:custGeom>
              <a:avLst/>
              <a:gdLst/>
              <a:ahLst/>
              <a:cxnLst/>
              <a:rect l="l" t="t" r="r" b="b"/>
              <a:pathLst>
                <a:path w="7245" h="11258" extrusionOk="0">
                  <a:moveTo>
                    <a:pt x="92" y="0"/>
                  </a:moveTo>
                  <a:cubicBezTo>
                    <a:pt x="47" y="0"/>
                    <a:pt x="0" y="55"/>
                    <a:pt x="30" y="100"/>
                  </a:cubicBezTo>
                  <a:cubicBezTo>
                    <a:pt x="1216" y="1967"/>
                    <a:pt x="2525" y="3755"/>
                    <a:pt x="3709" y="5624"/>
                  </a:cubicBezTo>
                  <a:cubicBezTo>
                    <a:pt x="4280" y="6529"/>
                    <a:pt x="4837" y="7440"/>
                    <a:pt x="5380" y="8360"/>
                  </a:cubicBezTo>
                  <a:cubicBezTo>
                    <a:pt x="5931" y="9296"/>
                    <a:pt x="6399" y="10335"/>
                    <a:pt x="7031" y="11215"/>
                  </a:cubicBezTo>
                  <a:cubicBezTo>
                    <a:pt x="7053" y="11244"/>
                    <a:pt x="7087" y="11258"/>
                    <a:pt x="7121" y="11258"/>
                  </a:cubicBezTo>
                  <a:cubicBezTo>
                    <a:pt x="7184" y="11258"/>
                    <a:pt x="7244" y="11212"/>
                    <a:pt x="7216" y="11136"/>
                  </a:cubicBezTo>
                  <a:cubicBezTo>
                    <a:pt x="6829" y="10161"/>
                    <a:pt x="6199" y="9239"/>
                    <a:pt x="5667" y="8336"/>
                  </a:cubicBezTo>
                  <a:cubicBezTo>
                    <a:pt x="5103" y="7381"/>
                    <a:pt x="4525" y="6432"/>
                    <a:pt x="3930" y="5496"/>
                  </a:cubicBezTo>
                  <a:cubicBezTo>
                    <a:pt x="2747" y="3630"/>
                    <a:pt x="1541" y="1732"/>
                    <a:pt x="135" y="21"/>
                  </a:cubicBezTo>
                  <a:cubicBezTo>
                    <a:pt x="123" y="6"/>
                    <a:pt x="108" y="0"/>
                    <a:pt x="92" y="0"/>
                  </a:cubicBezTo>
                  <a:close/>
                </a:path>
              </a:pathLst>
            </a:custGeom>
            <a:solidFill>
              <a:srgbClr val="89BD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2"/>
            <p:cNvSpPr/>
            <p:nvPr/>
          </p:nvSpPr>
          <p:spPr>
            <a:xfrm>
              <a:off x="5364675" y="1379925"/>
              <a:ext cx="287350" cy="25450"/>
            </a:xfrm>
            <a:custGeom>
              <a:avLst/>
              <a:gdLst/>
              <a:ahLst/>
              <a:cxnLst/>
              <a:rect l="l" t="t" r="r" b="b"/>
              <a:pathLst>
                <a:path w="11494" h="1018" extrusionOk="0">
                  <a:moveTo>
                    <a:pt x="11421" y="1"/>
                  </a:moveTo>
                  <a:lnTo>
                    <a:pt x="23" y="97"/>
                  </a:lnTo>
                  <a:lnTo>
                    <a:pt x="1" y="558"/>
                  </a:lnTo>
                  <a:lnTo>
                    <a:pt x="11493" y="1017"/>
                  </a:lnTo>
                  <a:lnTo>
                    <a:pt x="11493" y="1017"/>
                  </a:lnTo>
                  <a:lnTo>
                    <a:pt x="11421" y="1"/>
                  </a:ln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3" name="Google Shape;503;p32"/>
          <p:cNvSpPr txBox="1">
            <a:spLocks noGrp="1"/>
          </p:cNvSpPr>
          <p:nvPr>
            <p:ph type="subTitle" idx="1"/>
          </p:nvPr>
        </p:nvSpPr>
        <p:spPr>
          <a:xfrm flipH="1">
            <a:off x="2764113" y="785470"/>
            <a:ext cx="3454800" cy="1268400"/>
          </a:xfrm>
          <a:prstGeom prst="rect">
            <a:avLst/>
          </a:prstGeom>
        </p:spPr>
        <p:txBody>
          <a:bodyPr spcFirstLastPara="1" wrap="square" lIns="91425" tIns="91425" rIns="91425" bIns="91425" anchor="t" anchorCtr="0">
            <a:noAutofit/>
          </a:bodyPr>
          <a:lstStyle/>
          <a:p>
            <a:pPr marL="0" lvl="0" indent="0">
              <a:buClr>
                <a:schemeClr val="dk1"/>
              </a:buClr>
              <a:buSzPts val="1100"/>
            </a:pPr>
            <a:r>
              <a:rPr lang="en-US" dirty="0"/>
              <a:t>“The single story creates stereotypes and the problem with stereotypes is not that they are untrue but they are incomplete, they make one story become the only story.”-</a:t>
            </a:r>
          </a:p>
          <a:p>
            <a:pPr marL="0" lvl="0" indent="0">
              <a:buClr>
                <a:schemeClr val="dk1"/>
              </a:buClr>
              <a:buSzPts val="1100"/>
            </a:pPr>
            <a:endParaRPr lang="en-US" dirty="0"/>
          </a:p>
          <a:p>
            <a:pPr marL="0" lvl="0" indent="0">
              <a:buClr>
                <a:schemeClr val="dk1"/>
              </a:buClr>
              <a:buSzPts val="1100"/>
            </a:pPr>
            <a:endParaRPr lang="en-US" dirty="0"/>
          </a:p>
        </p:txBody>
      </p:sp>
      <p:sp>
        <p:nvSpPr>
          <p:cNvPr id="504" name="Google Shape;504;p32"/>
          <p:cNvSpPr txBox="1">
            <a:spLocks noGrp="1"/>
          </p:cNvSpPr>
          <p:nvPr>
            <p:ph type="ctrTitle"/>
          </p:nvPr>
        </p:nvSpPr>
        <p:spPr>
          <a:xfrm flipH="1">
            <a:off x="2955705" y="1749725"/>
            <a:ext cx="3160800" cy="677700"/>
          </a:xfrm>
          <a:prstGeom prst="rect">
            <a:avLst/>
          </a:prstGeom>
        </p:spPr>
        <p:txBody>
          <a:bodyPr spcFirstLastPara="1" wrap="square" lIns="91425" tIns="91425" rIns="91425" bIns="91425" anchor="t" anchorCtr="0">
            <a:noAutofit/>
          </a:bodyPr>
          <a:lstStyle/>
          <a:p>
            <a:pPr lvl="0"/>
            <a:r>
              <a:rPr lang="es" dirty="0"/>
              <a:t>—</a:t>
            </a:r>
            <a:r>
              <a:rPr lang="en" dirty="0"/>
              <a:t>Chimamanda Ngozi Adichie </a:t>
            </a:r>
            <a:endParaRPr dirty="0"/>
          </a:p>
        </p:txBody>
      </p:sp>
      <p:sp>
        <p:nvSpPr>
          <p:cNvPr id="505" name="Google Shape;505;p32"/>
          <p:cNvSpPr/>
          <p:nvPr/>
        </p:nvSpPr>
        <p:spPr>
          <a:xfrm>
            <a:off x="2712421" y="1963825"/>
            <a:ext cx="281200" cy="695900"/>
          </a:xfrm>
          <a:custGeom>
            <a:avLst/>
            <a:gdLst/>
            <a:ahLst/>
            <a:cxnLst/>
            <a:rect l="l" t="t" r="r" b="b"/>
            <a:pathLst>
              <a:path w="11248" h="27836" extrusionOk="0">
                <a:moveTo>
                  <a:pt x="659" y="0"/>
                </a:moveTo>
                <a:cubicBezTo>
                  <a:pt x="-1748" y="9631"/>
                  <a:pt x="2994" y="22321"/>
                  <a:pt x="11248" y="27836"/>
                </a:cubicBezTo>
              </a:path>
            </a:pathLst>
          </a:custGeom>
          <a:noFill/>
          <a:ln w="19050" cap="flat" cmpd="sng">
            <a:solidFill>
              <a:schemeClr val="accent2"/>
            </a:solidFill>
            <a:prstDash val="dash"/>
            <a:round/>
            <a:headEnd type="none" w="med" len="med"/>
            <a:tailEnd type="none" w="med" len="med"/>
          </a:ln>
        </p:spPr>
      </p:sp>
      <p:pic>
        <p:nvPicPr>
          <p:cNvPr id="506" name="Google Shape;506;p32"/>
          <p:cNvPicPr preferRelativeResize="0"/>
          <p:nvPr/>
        </p:nvPicPr>
        <p:blipFill>
          <a:blip r:embed="rId3">
            <a:alphaModFix/>
          </a:blip>
          <a:stretch>
            <a:fillRect/>
          </a:stretch>
        </p:blipFill>
        <p:spPr>
          <a:xfrm>
            <a:off x="8043274" y="4318412"/>
            <a:ext cx="695900" cy="570200"/>
          </a:xfrm>
          <a:prstGeom prst="rect">
            <a:avLst/>
          </a:prstGeom>
          <a:noFill/>
          <a:ln>
            <a:noFill/>
          </a:ln>
        </p:spPr>
      </p:pic>
      <p:grpSp>
        <p:nvGrpSpPr>
          <p:cNvPr id="507" name="Google Shape;507;p32"/>
          <p:cNvGrpSpPr/>
          <p:nvPr/>
        </p:nvGrpSpPr>
        <p:grpSpPr>
          <a:xfrm>
            <a:off x="8075910" y="2039274"/>
            <a:ext cx="630641" cy="901539"/>
            <a:chOff x="5979675" y="4640775"/>
            <a:chExt cx="241875" cy="345775"/>
          </a:xfrm>
        </p:grpSpPr>
        <p:sp>
          <p:nvSpPr>
            <p:cNvPr id="508" name="Google Shape;508;p32"/>
            <p:cNvSpPr/>
            <p:nvPr/>
          </p:nvSpPr>
          <p:spPr>
            <a:xfrm>
              <a:off x="6008100" y="4698050"/>
              <a:ext cx="80475" cy="288500"/>
            </a:xfrm>
            <a:custGeom>
              <a:avLst/>
              <a:gdLst/>
              <a:ahLst/>
              <a:cxnLst/>
              <a:rect l="l" t="t" r="r" b="b"/>
              <a:pathLst>
                <a:path w="3219" h="11540" extrusionOk="0">
                  <a:moveTo>
                    <a:pt x="1" y="0"/>
                  </a:moveTo>
                  <a:lnTo>
                    <a:pt x="1" y="0"/>
                  </a:lnTo>
                  <a:cubicBezTo>
                    <a:pt x="859" y="1536"/>
                    <a:pt x="1375" y="3238"/>
                    <a:pt x="1516" y="4992"/>
                  </a:cubicBezTo>
                  <a:cubicBezTo>
                    <a:pt x="1606" y="6126"/>
                    <a:pt x="1538" y="7272"/>
                    <a:pt x="1705" y="8396"/>
                  </a:cubicBezTo>
                  <a:cubicBezTo>
                    <a:pt x="1838" y="9291"/>
                    <a:pt x="2148" y="10201"/>
                    <a:pt x="2725" y="10885"/>
                  </a:cubicBezTo>
                  <a:lnTo>
                    <a:pt x="2725" y="10885"/>
                  </a:lnTo>
                  <a:cubicBezTo>
                    <a:pt x="2210" y="9347"/>
                    <a:pt x="2351" y="7625"/>
                    <a:pt x="2265" y="5981"/>
                  </a:cubicBezTo>
                  <a:cubicBezTo>
                    <a:pt x="2217" y="5078"/>
                    <a:pt x="2096" y="4180"/>
                    <a:pt x="1903" y="3295"/>
                  </a:cubicBezTo>
                  <a:cubicBezTo>
                    <a:pt x="1626" y="2021"/>
                    <a:pt x="1119" y="675"/>
                    <a:pt x="1" y="0"/>
                  </a:cubicBezTo>
                  <a:close/>
                  <a:moveTo>
                    <a:pt x="2725" y="10885"/>
                  </a:moveTo>
                  <a:cubicBezTo>
                    <a:pt x="2799" y="11107"/>
                    <a:pt x="2887" y="11325"/>
                    <a:pt x="2992" y="11539"/>
                  </a:cubicBezTo>
                  <a:lnTo>
                    <a:pt x="3218" y="11359"/>
                  </a:lnTo>
                  <a:cubicBezTo>
                    <a:pt x="3035" y="11218"/>
                    <a:pt x="2872" y="11059"/>
                    <a:pt x="2725" y="10885"/>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2"/>
            <p:cNvSpPr/>
            <p:nvPr/>
          </p:nvSpPr>
          <p:spPr>
            <a:xfrm>
              <a:off x="6087325" y="4640775"/>
              <a:ext cx="52850" cy="339950"/>
            </a:xfrm>
            <a:custGeom>
              <a:avLst/>
              <a:gdLst/>
              <a:ahLst/>
              <a:cxnLst/>
              <a:rect l="l" t="t" r="r" b="b"/>
              <a:pathLst>
                <a:path w="2114" h="13598" extrusionOk="0">
                  <a:moveTo>
                    <a:pt x="2076" y="1"/>
                  </a:moveTo>
                  <a:lnTo>
                    <a:pt x="2076" y="1"/>
                  </a:lnTo>
                  <a:cubicBezTo>
                    <a:pt x="475" y="4345"/>
                    <a:pt x="1" y="9023"/>
                    <a:pt x="695" y="13597"/>
                  </a:cubicBezTo>
                  <a:lnTo>
                    <a:pt x="1147" y="13593"/>
                  </a:lnTo>
                  <a:cubicBezTo>
                    <a:pt x="1802" y="9093"/>
                    <a:pt x="2113" y="4549"/>
                    <a:pt x="2076" y="1"/>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2"/>
            <p:cNvSpPr/>
            <p:nvPr/>
          </p:nvSpPr>
          <p:spPr>
            <a:xfrm>
              <a:off x="6133350" y="4694750"/>
              <a:ext cx="88200" cy="291675"/>
            </a:xfrm>
            <a:custGeom>
              <a:avLst/>
              <a:gdLst/>
              <a:ahLst/>
              <a:cxnLst/>
              <a:rect l="l" t="t" r="r" b="b"/>
              <a:pathLst>
                <a:path w="3528" h="11667" extrusionOk="0">
                  <a:moveTo>
                    <a:pt x="3527" y="1"/>
                  </a:moveTo>
                  <a:lnTo>
                    <a:pt x="3527" y="1"/>
                  </a:lnTo>
                  <a:cubicBezTo>
                    <a:pt x="2506" y="925"/>
                    <a:pt x="1845" y="2199"/>
                    <a:pt x="1469" y="3525"/>
                  </a:cubicBezTo>
                  <a:cubicBezTo>
                    <a:pt x="1092" y="4854"/>
                    <a:pt x="984" y="6240"/>
                    <a:pt x="929" y="7619"/>
                  </a:cubicBezTo>
                  <a:cubicBezTo>
                    <a:pt x="874" y="9025"/>
                    <a:pt x="839" y="10538"/>
                    <a:pt x="0" y="11667"/>
                  </a:cubicBezTo>
                  <a:lnTo>
                    <a:pt x="398" y="11530"/>
                  </a:lnTo>
                  <a:cubicBezTo>
                    <a:pt x="1199" y="9925"/>
                    <a:pt x="1775" y="8214"/>
                    <a:pt x="2108" y="6451"/>
                  </a:cubicBezTo>
                  <a:cubicBezTo>
                    <a:pt x="2521" y="4281"/>
                    <a:pt x="2576" y="1995"/>
                    <a:pt x="3527"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2"/>
            <p:cNvSpPr/>
            <p:nvPr/>
          </p:nvSpPr>
          <p:spPr>
            <a:xfrm>
              <a:off x="5979675" y="4815875"/>
              <a:ext cx="46625" cy="169850"/>
            </a:xfrm>
            <a:custGeom>
              <a:avLst/>
              <a:gdLst/>
              <a:ahLst/>
              <a:cxnLst/>
              <a:rect l="l" t="t" r="r" b="b"/>
              <a:pathLst>
                <a:path w="1865" h="6794" extrusionOk="0">
                  <a:moveTo>
                    <a:pt x="378" y="0"/>
                  </a:moveTo>
                  <a:lnTo>
                    <a:pt x="378" y="0"/>
                  </a:lnTo>
                  <a:cubicBezTo>
                    <a:pt x="0" y="2304"/>
                    <a:pt x="450" y="4737"/>
                    <a:pt x="1627" y="6754"/>
                  </a:cubicBezTo>
                  <a:lnTo>
                    <a:pt x="1746" y="6793"/>
                  </a:lnTo>
                  <a:cubicBezTo>
                    <a:pt x="1865" y="4450"/>
                    <a:pt x="1395" y="2115"/>
                    <a:pt x="378"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2"/>
            <p:cNvSpPr/>
            <p:nvPr/>
          </p:nvSpPr>
          <p:spPr>
            <a:xfrm>
              <a:off x="6072900" y="4675250"/>
              <a:ext cx="13975" cy="309825"/>
            </a:xfrm>
            <a:custGeom>
              <a:avLst/>
              <a:gdLst/>
              <a:ahLst/>
              <a:cxnLst/>
              <a:rect l="l" t="t" r="r" b="b"/>
              <a:pathLst>
                <a:path w="559" h="12393" extrusionOk="0">
                  <a:moveTo>
                    <a:pt x="480" y="0"/>
                  </a:moveTo>
                  <a:cubicBezTo>
                    <a:pt x="465" y="0"/>
                    <a:pt x="450" y="9"/>
                    <a:pt x="444" y="27"/>
                  </a:cubicBezTo>
                  <a:cubicBezTo>
                    <a:pt x="330" y="412"/>
                    <a:pt x="275" y="827"/>
                    <a:pt x="222" y="1224"/>
                  </a:cubicBezTo>
                  <a:cubicBezTo>
                    <a:pt x="167" y="1622"/>
                    <a:pt x="119" y="2019"/>
                    <a:pt x="84" y="2417"/>
                  </a:cubicBezTo>
                  <a:cubicBezTo>
                    <a:pt x="18" y="3216"/>
                    <a:pt x="5" y="4018"/>
                    <a:pt x="2" y="4817"/>
                  </a:cubicBezTo>
                  <a:cubicBezTo>
                    <a:pt x="0" y="6445"/>
                    <a:pt x="57" y="8072"/>
                    <a:pt x="99" y="9699"/>
                  </a:cubicBezTo>
                  <a:cubicBezTo>
                    <a:pt x="110" y="10156"/>
                    <a:pt x="121" y="10613"/>
                    <a:pt x="132" y="11072"/>
                  </a:cubicBezTo>
                  <a:cubicBezTo>
                    <a:pt x="139" y="11309"/>
                    <a:pt x="143" y="11546"/>
                    <a:pt x="152" y="11786"/>
                  </a:cubicBezTo>
                  <a:cubicBezTo>
                    <a:pt x="156" y="11959"/>
                    <a:pt x="117" y="12216"/>
                    <a:pt x="251" y="12350"/>
                  </a:cubicBezTo>
                  <a:cubicBezTo>
                    <a:pt x="279" y="12378"/>
                    <a:pt x="316" y="12392"/>
                    <a:pt x="354" y="12392"/>
                  </a:cubicBezTo>
                  <a:cubicBezTo>
                    <a:pt x="378" y="12392"/>
                    <a:pt x="402" y="12386"/>
                    <a:pt x="424" y="12374"/>
                  </a:cubicBezTo>
                  <a:cubicBezTo>
                    <a:pt x="502" y="12324"/>
                    <a:pt x="559" y="12192"/>
                    <a:pt x="456" y="12139"/>
                  </a:cubicBezTo>
                  <a:lnTo>
                    <a:pt x="456" y="12139"/>
                  </a:lnTo>
                  <a:cubicBezTo>
                    <a:pt x="456" y="12135"/>
                    <a:pt x="456" y="12132"/>
                    <a:pt x="457" y="12128"/>
                  </a:cubicBezTo>
                  <a:cubicBezTo>
                    <a:pt x="444" y="12086"/>
                    <a:pt x="455" y="12016"/>
                    <a:pt x="453" y="11970"/>
                  </a:cubicBezTo>
                  <a:cubicBezTo>
                    <a:pt x="453" y="11882"/>
                    <a:pt x="450" y="11794"/>
                    <a:pt x="448" y="11707"/>
                  </a:cubicBezTo>
                  <a:cubicBezTo>
                    <a:pt x="444" y="11496"/>
                    <a:pt x="437" y="11283"/>
                    <a:pt x="431" y="11072"/>
                  </a:cubicBezTo>
                  <a:cubicBezTo>
                    <a:pt x="420" y="10668"/>
                    <a:pt x="409" y="10261"/>
                    <a:pt x="395" y="9857"/>
                  </a:cubicBezTo>
                  <a:cubicBezTo>
                    <a:pt x="374" y="9056"/>
                    <a:pt x="352" y="8256"/>
                    <a:pt x="330" y="7455"/>
                  </a:cubicBezTo>
                  <a:cubicBezTo>
                    <a:pt x="286" y="5869"/>
                    <a:pt x="272" y="4290"/>
                    <a:pt x="325" y="2704"/>
                  </a:cubicBezTo>
                  <a:cubicBezTo>
                    <a:pt x="341" y="2263"/>
                    <a:pt x="365" y="1822"/>
                    <a:pt x="395" y="1380"/>
                  </a:cubicBezTo>
                  <a:cubicBezTo>
                    <a:pt x="426" y="932"/>
                    <a:pt x="497" y="484"/>
                    <a:pt x="516" y="36"/>
                  </a:cubicBezTo>
                  <a:cubicBezTo>
                    <a:pt x="516" y="13"/>
                    <a:pt x="498" y="0"/>
                    <a:pt x="480"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2"/>
            <p:cNvSpPr/>
            <p:nvPr/>
          </p:nvSpPr>
          <p:spPr>
            <a:xfrm>
              <a:off x="6046475" y="4682750"/>
              <a:ext cx="64175" cy="48100"/>
            </a:xfrm>
            <a:custGeom>
              <a:avLst/>
              <a:gdLst/>
              <a:ahLst/>
              <a:cxnLst/>
              <a:rect l="l" t="t" r="r" b="b"/>
              <a:pathLst>
                <a:path w="2567" h="1924" extrusionOk="0">
                  <a:moveTo>
                    <a:pt x="2461" y="0"/>
                  </a:moveTo>
                  <a:cubicBezTo>
                    <a:pt x="2430" y="0"/>
                    <a:pt x="2402" y="14"/>
                    <a:pt x="2388" y="46"/>
                  </a:cubicBezTo>
                  <a:cubicBezTo>
                    <a:pt x="2263" y="338"/>
                    <a:pt x="2179" y="634"/>
                    <a:pt x="2008" y="907"/>
                  </a:cubicBezTo>
                  <a:cubicBezTo>
                    <a:pt x="1835" y="1183"/>
                    <a:pt x="1613" y="1425"/>
                    <a:pt x="1354" y="1620"/>
                  </a:cubicBezTo>
                  <a:cubicBezTo>
                    <a:pt x="1255" y="1694"/>
                    <a:pt x="1127" y="1771"/>
                    <a:pt x="1002" y="1771"/>
                  </a:cubicBezTo>
                  <a:cubicBezTo>
                    <a:pt x="954" y="1771"/>
                    <a:pt x="907" y="1760"/>
                    <a:pt x="862" y="1732"/>
                  </a:cubicBezTo>
                  <a:cubicBezTo>
                    <a:pt x="708" y="1640"/>
                    <a:pt x="611" y="1416"/>
                    <a:pt x="526" y="1267"/>
                  </a:cubicBezTo>
                  <a:cubicBezTo>
                    <a:pt x="339" y="940"/>
                    <a:pt x="185" y="593"/>
                    <a:pt x="69" y="235"/>
                  </a:cubicBezTo>
                  <a:cubicBezTo>
                    <a:pt x="65" y="218"/>
                    <a:pt x="52" y="211"/>
                    <a:pt x="39" y="211"/>
                  </a:cubicBezTo>
                  <a:cubicBezTo>
                    <a:pt x="20" y="211"/>
                    <a:pt x="1" y="227"/>
                    <a:pt x="7" y="252"/>
                  </a:cubicBezTo>
                  <a:lnTo>
                    <a:pt x="7" y="254"/>
                  </a:lnTo>
                  <a:cubicBezTo>
                    <a:pt x="119" y="665"/>
                    <a:pt x="269" y="1074"/>
                    <a:pt x="477" y="1449"/>
                  </a:cubicBezTo>
                  <a:cubicBezTo>
                    <a:pt x="563" y="1605"/>
                    <a:pt x="653" y="1794"/>
                    <a:pt x="820" y="1880"/>
                  </a:cubicBezTo>
                  <a:cubicBezTo>
                    <a:pt x="881" y="1911"/>
                    <a:pt x="946" y="1924"/>
                    <a:pt x="1011" y="1924"/>
                  </a:cubicBezTo>
                  <a:cubicBezTo>
                    <a:pt x="1111" y="1924"/>
                    <a:pt x="1212" y="1894"/>
                    <a:pt x="1301" y="1851"/>
                  </a:cubicBezTo>
                  <a:cubicBezTo>
                    <a:pt x="1635" y="1697"/>
                    <a:pt x="1914" y="1401"/>
                    <a:pt x="2125" y="1109"/>
                  </a:cubicBezTo>
                  <a:cubicBezTo>
                    <a:pt x="2333" y="821"/>
                    <a:pt x="2540" y="454"/>
                    <a:pt x="2564" y="94"/>
                  </a:cubicBezTo>
                  <a:cubicBezTo>
                    <a:pt x="2566" y="39"/>
                    <a:pt x="2511" y="0"/>
                    <a:pt x="2461"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2"/>
            <p:cNvSpPr/>
            <p:nvPr/>
          </p:nvSpPr>
          <p:spPr>
            <a:xfrm>
              <a:off x="6062450" y="4673175"/>
              <a:ext cx="18600" cy="55125"/>
            </a:xfrm>
            <a:custGeom>
              <a:avLst/>
              <a:gdLst/>
              <a:ahLst/>
              <a:cxnLst/>
              <a:rect l="l" t="t" r="r" b="b"/>
              <a:pathLst>
                <a:path w="744" h="2205" extrusionOk="0">
                  <a:moveTo>
                    <a:pt x="83" y="0"/>
                  </a:moveTo>
                  <a:cubicBezTo>
                    <a:pt x="61" y="0"/>
                    <a:pt x="39" y="13"/>
                    <a:pt x="32" y="38"/>
                  </a:cubicBezTo>
                  <a:cubicBezTo>
                    <a:pt x="1" y="126"/>
                    <a:pt x="18" y="227"/>
                    <a:pt x="27" y="319"/>
                  </a:cubicBezTo>
                  <a:cubicBezTo>
                    <a:pt x="36" y="400"/>
                    <a:pt x="45" y="484"/>
                    <a:pt x="60" y="565"/>
                  </a:cubicBezTo>
                  <a:cubicBezTo>
                    <a:pt x="91" y="760"/>
                    <a:pt x="135" y="956"/>
                    <a:pt x="188" y="1145"/>
                  </a:cubicBezTo>
                  <a:cubicBezTo>
                    <a:pt x="236" y="1331"/>
                    <a:pt x="289" y="1518"/>
                    <a:pt x="352" y="1698"/>
                  </a:cubicBezTo>
                  <a:cubicBezTo>
                    <a:pt x="385" y="1788"/>
                    <a:pt x="423" y="1878"/>
                    <a:pt x="460" y="1968"/>
                  </a:cubicBezTo>
                  <a:cubicBezTo>
                    <a:pt x="495" y="2056"/>
                    <a:pt x="524" y="2135"/>
                    <a:pt x="600" y="2192"/>
                  </a:cubicBezTo>
                  <a:cubicBezTo>
                    <a:pt x="612" y="2201"/>
                    <a:pt x="626" y="2205"/>
                    <a:pt x="641" y="2205"/>
                  </a:cubicBezTo>
                  <a:cubicBezTo>
                    <a:pt x="680" y="2205"/>
                    <a:pt x="724" y="2177"/>
                    <a:pt x="730" y="2137"/>
                  </a:cubicBezTo>
                  <a:cubicBezTo>
                    <a:pt x="743" y="2045"/>
                    <a:pt x="710" y="1971"/>
                    <a:pt x="675" y="1887"/>
                  </a:cubicBezTo>
                  <a:cubicBezTo>
                    <a:pt x="638" y="1799"/>
                    <a:pt x="603" y="1707"/>
                    <a:pt x="565" y="1619"/>
                  </a:cubicBezTo>
                  <a:cubicBezTo>
                    <a:pt x="495" y="1452"/>
                    <a:pt x="420" y="1288"/>
                    <a:pt x="359" y="1116"/>
                  </a:cubicBezTo>
                  <a:cubicBezTo>
                    <a:pt x="297" y="949"/>
                    <a:pt x="249" y="776"/>
                    <a:pt x="212" y="602"/>
                  </a:cubicBezTo>
                  <a:cubicBezTo>
                    <a:pt x="194" y="508"/>
                    <a:pt x="179" y="413"/>
                    <a:pt x="170" y="319"/>
                  </a:cubicBezTo>
                  <a:cubicBezTo>
                    <a:pt x="159" y="225"/>
                    <a:pt x="168" y="126"/>
                    <a:pt x="135" y="38"/>
                  </a:cubicBezTo>
                  <a:cubicBezTo>
                    <a:pt x="127" y="13"/>
                    <a:pt x="105" y="0"/>
                    <a:pt x="83"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2"/>
            <p:cNvSpPr/>
            <p:nvPr/>
          </p:nvSpPr>
          <p:spPr>
            <a:xfrm>
              <a:off x="6038200" y="4683400"/>
              <a:ext cx="12525" cy="12475"/>
            </a:xfrm>
            <a:custGeom>
              <a:avLst/>
              <a:gdLst/>
              <a:ahLst/>
              <a:cxnLst/>
              <a:rect l="l" t="t" r="r" b="b"/>
              <a:pathLst>
                <a:path w="501" h="499" extrusionOk="0">
                  <a:moveTo>
                    <a:pt x="251" y="0"/>
                  </a:moveTo>
                  <a:cubicBezTo>
                    <a:pt x="114" y="2"/>
                    <a:pt x="5" y="112"/>
                    <a:pt x="0" y="250"/>
                  </a:cubicBezTo>
                  <a:lnTo>
                    <a:pt x="9" y="316"/>
                  </a:lnTo>
                  <a:cubicBezTo>
                    <a:pt x="20" y="358"/>
                    <a:pt x="42" y="395"/>
                    <a:pt x="73" y="426"/>
                  </a:cubicBezTo>
                  <a:lnTo>
                    <a:pt x="123" y="466"/>
                  </a:lnTo>
                  <a:cubicBezTo>
                    <a:pt x="163" y="488"/>
                    <a:pt x="207" y="499"/>
                    <a:pt x="251" y="499"/>
                  </a:cubicBezTo>
                  <a:cubicBezTo>
                    <a:pt x="254" y="499"/>
                    <a:pt x="257" y="499"/>
                    <a:pt x="261" y="499"/>
                  </a:cubicBezTo>
                  <a:cubicBezTo>
                    <a:pt x="290" y="499"/>
                    <a:pt x="320" y="490"/>
                    <a:pt x="347" y="477"/>
                  </a:cubicBezTo>
                  <a:cubicBezTo>
                    <a:pt x="378" y="468"/>
                    <a:pt x="404" y="450"/>
                    <a:pt x="426" y="426"/>
                  </a:cubicBezTo>
                  <a:cubicBezTo>
                    <a:pt x="472" y="378"/>
                    <a:pt x="499" y="314"/>
                    <a:pt x="501" y="248"/>
                  </a:cubicBezTo>
                  <a:lnTo>
                    <a:pt x="492" y="182"/>
                  </a:lnTo>
                  <a:cubicBezTo>
                    <a:pt x="479" y="141"/>
                    <a:pt x="457" y="103"/>
                    <a:pt x="426" y="73"/>
                  </a:cubicBezTo>
                  <a:lnTo>
                    <a:pt x="376" y="33"/>
                  </a:lnTo>
                  <a:cubicBezTo>
                    <a:pt x="338" y="11"/>
                    <a:pt x="294" y="0"/>
                    <a:pt x="251"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2"/>
            <p:cNvSpPr/>
            <p:nvPr/>
          </p:nvSpPr>
          <p:spPr>
            <a:xfrm>
              <a:off x="6056850" y="4666675"/>
              <a:ext cx="14300" cy="13550"/>
            </a:xfrm>
            <a:custGeom>
              <a:avLst/>
              <a:gdLst/>
              <a:ahLst/>
              <a:cxnLst/>
              <a:rect l="l" t="t" r="r" b="b"/>
              <a:pathLst>
                <a:path w="572" h="542" extrusionOk="0">
                  <a:moveTo>
                    <a:pt x="264" y="0"/>
                  </a:moveTo>
                  <a:cubicBezTo>
                    <a:pt x="243" y="0"/>
                    <a:pt x="222" y="4"/>
                    <a:pt x="203" y="10"/>
                  </a:cubicBezTo>
                  <a:lnTo>
                    <a:pt x="137" y="37"/>
                  </a:lnTo>
                  <a:cubicBezTo>
                    <a:pt x="106" y="54"/>
                    <a:pt x="80" y="78"/>
                    <a:pt x="62" y="107"/>
                  </a:cubicBezTo>
                  <a:cubicBezTo>
                    <a:pt x="38" y="133"/>
                    <a:pt x="21" y="164"/>
                    <a:pt x="14" y="199"/>
                  </a:cubicBezTo>
                  <a:cubicBezTo>
                    <a:pt x="3" y="234"/>
                    <a:pt x="1" y="272"/>
                    <a:pt x="7" y="307"/>
                  </a:cubicBezTo>
                  <a:cubicBezTo>
                    <a:pt x="10" y="342"/>
                    <a:pt x="21" y="377"/>
                    <a:pt x="40" y="408"/>
                  </a:cubicBezTo>
                  <a:lnTo>
                    <a:pt x="82" y="463"/>
                  </a:lnTo>
                  <a:cubicBezTo>
                    <a:pt x="135" y="511"/>
                    <a:pt x="203" y="537"/>
                    <a:pt x="275" y="542"/>
                  </a:cubicBezTo>
                  <a:lnTo>
                    <a:pt x="348" y="531"/>
                  </a:lnTo>
                  <a:cubicBezTo>
                    <a:pt x="392" y="520"/>
                    <a:pt x="434" y="496"/>
                    <a:pt x="466" y="463"/>
                  </a:cubicBezTo>
                  <a:lnTo>
                    <a:pt x="508" y="408"/>
                  </a:lnTo>
                  <a:cubicBezTo>
                    <a:pt x="524" y="380"/>
                    <a:pt x="535" y="350"/>
                    <a:pt x="541" y="319"/>
                  </a:cubicBezTo>
                  <a:lnTo>
                    <a:pt x="541" y="319"/>
                  </a:lnTo>
                  <a:cubicBezTo>
                    <a:pt x="572" y="224"/>
                    <a:pt x="534" y="116"/>
                    <a:pt x="447" y="63"/>
                  </a:cubicBezTo>
                  <a:lnTo>
                    <a:pt x="447" y="63"/>
                  </a:lnTo>
                  <a:cubicBezTo>
                    <a:pt x="436" y="53"/>
                    <a:pt x="423" y="44"/>
                    <a:pt x="409" y="37"/>
                  </a:cubicBezTo>
                  <a:cubicBezTo>
                    <a:pt x="381" y="17"/>
                    <a:pt x="346" y="6"/>
                    <a:pt x="311" y="6"/>
                  </a:cubicBezTo>
                  <a:cubicBezTo>
                    <a:pt x="295" y="2"/>
                    <a:pt x="279" y="0"/>
                    <a:pt x="264"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2"/>
            <p:cNvSpPr/>
            <p:nvPr/>
          </p:nvSpPr>
          <p:spPr>
            <a:xfrm>
              <a:off x="6078100" y="4666375"/>
              <a:ext cx="14475" cy="14475"/>
            </a:xfrm>
            <a:custGeom>
              <a:avLst/>
              <a:gdLst/>
              <a:ahLst/>
              <a:cxnLst/>
              <a:rect l="l" t="t" r="r" b="b"/>
              <a:pathLst>
                <a:path w="579" h="579" extrusionOk="0">
                  <a:moveTo>
                    <a:pt x="289" y="0"/>
                  </a:moveTo>
                  <a:cubicBezTo>
                    <a:pt x="251" y="0"/>
                    <a:pt x="214" y="9"/>
                    <a:pt x="179" y="27"/>
                  </a:cubicBezTo>
                  <a:cubicBezTo>
                    <a:pt x="73" y="73"/>
                    <a:pt x="5" y="176"/>
                    <a:pt x="1" y="290"/>
                  </a:cubicBezTo>
                  <a:lnTo>
                    <a:pt x="12" y="367"/>
                  </a:lnTo>
                  <a:cubicBezTo>
                    <a:pt x="25" y="415"/>
                    <a:pt x="51" y="459"/>
                    <a:pt x="86" y="494"/>
                  </a:cubicBezTo>
                  <a:lnTo>
                    <a:pt x="146" y="540"/>
                  </a:lnTo>
                  <a:cubicBezTo>
                    <a:pt x="190" y="565"/>
                    <a:pt x="240" y="578"/>
                    <a:pt x="291" y="578"/>
                  </a:cubicBezTo>
                  <a:cubicBezTo>
                    <a:pt x="294" y="578"/>
                    <a:pt x="298" y="578"/>
                    <a:pt x="302" y="578"/>
                  </a:cubicBezTo>
                  <a:cubicBezTo>
                    <a:pt x="336" y="578"/>
                    <a:pt x="371" y="569"/>
                    <a:pt x="401" y="554"/>
                  </a:cubicBezTo>
                  <a:cubicBezTo>
                    <a:pt x="506" y="508"/>
                    <a:pt x="576" y="404"/>
                    <a:pt x="578" y="290"/>
                  </a:cubicBezTo>
                  <a:lnTo>
                    <a:pt x="567" y="213"/>
                  </a:lnTo>
                  <a:cubicBezTo>
                    <a:pt x="554" y="165"/>
                    <a:pt x="528" y="121"/>
                    <a:pt x="493" y="86"/>
                  </a:cubicBezTo>
                  <a:lnTo>
                    <a:pt x="436" y="40"/>
                  </a:lnTo>
                  <a:cubicBezTo>
                    <a:pt x="390" y="16"/>
                    <a:pt x="341" y="0"/>
                    <a:pt x="289"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2"/>
            <p:cNvSpPr/>
            <p:nvPr/>
          </p:nvSpPr>
          <p:spPr>
            <a:xfrm>
              <a:off x="6101825" y="4675875"/>
              <a:ext cx="15125" cy="15075"/>
            </a:xfrm>
            <a:custGeom>
              <a:avLst/>
              <a:gdLst/>
              <a:ahLst/>
              <a:cxnLst/>
              <a:rect l="l" t="t" r="r" b="b"/>
              <a:pathLst>
                <a:path w="605" h="603" extrusionOk="0">
                  <a:moveTo>
                    <a:pt x="301" y="0"/>
                  </a:moveTo>
                  <a:cubicBezTo>
                    <a:pt x="137" y="2"/>
                    <a:pt x="5" y="136"/>
                    <a:pt x="1" y="301"/>
                  </a:cubicBezTo>
                  <a:lnTo>
                    <a:pt x="12" y="382"/>
                  </a:lnTo>
                  <a:cubicBezTo>
                    <a:pt x="25" y="433"/>
                    <a:pt x="51" y="477"/>
                    <a:pt x="88" y="514"/>
                  </a:cubicBezTo>
                  <a:lnTo>
                    <a:pt x="150" y="562"/>
                  </a:lnTo>
                  <a:cubicBezTo>
                    <a:pt x="196" y="589"/>
                    <a:pt x="249" y="602"/>
                    <a:pt x="301" y="602"/>
                  </a:cubicBezTo>
                  <a:cubicBezTo>
                    <a:pt x="305" y="602"/>
                    <a:pt x="309" y="602"/>
                    <a:pt x="313" y="602"/>
                  </a:cubicBezTo>
                  <a:cubicBezTo>
                    <a:pt x="349" y="602"/>
                    <a:pt x="384" y="593"/>
                    <a:pt x="418" y="576"/>
                  </a:cubicBezTo>
                  <a:cubicBezTo>
                    <a:pt x="490" y="549"/>
                    <a:pt x="550" y="490"/>
                    <a:pt x="576" y="417"/>
                  </a:cubicBezTo>
                  <a:cubicBezTo>
                    <a:pt x="596" y="380"/>
                    <a:pt x="604" y="341"/>
                    <a:pt x="604" y="301"/>
                  </a:cubicBezTo>
                  <a:lnTo>
                    <a:pt x="594" y="220"/>
                  </a:lnTo>
                  <a:cubicBezTo>
                    <a:pt x="578" y="169"/>
                    <a:pt x="552" y="125"/>
                    <a:pt x="514" y="88"/>
                  </a:cubicBezTo>
                  <a:lnTo>
                    <a:pt x="455" y="40"/>
                  </a:lnTo>
                  <a:cubicBezTo>
                    <a:pt x="409" y="13"/>
                    <a:pt x="356" y="0"/>
                    <a:pt x="301"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2"/>
            <p:cNvSpPr/>
            <p:nvPr/>
          </p:nvSpPr>
          <p:spPr>
            <a:xfrm>
              <a:off x="6072975" y="4695800"/>
              <a:ext cx="72525" cy="33000"/>
            </a:xfrm>
            <a:custGeom>
              <a:avLst/>
              <a:gdLst/>
              <a:ahLst/>
              <a:cxnLst/>
              <a:rect l="l" t="t" r="r" b="b"/>
              <a:pathLst>
                <a:path w="2901" h="1320" extrusionOk="0">
                  <a:moveTo>
                    <a:pt x="2811" y="1"/>
                  </a:moveTo>
                  <a:cubicBezTo>
                    <a:pt x="2794" y="1"/>
                    <a:pt x="2777" y="7"/>
                    <a:pt x="2762" y="22"/>
                  </a:cubicBezTo>
                  <a:cubicBezTo>
                    <a:pt x="2615" y="178"/>
                    <a:pt x="2512" y="350"/>
                    <a:pt x="2329" y="475"/>
                  </a:cubicBezTo>
                  <a:cubicBezTo>
                    <a:pt x="2143" y="604"/>
                    <a:pt x="1932" y="699"/>
                    <a:pt x="1726" y="795"/>
                  </a:cubicBezTo>
                  <a:cubicBezTo>
                    <a:pt x="1323" y="981"/>
                    <a:pt x="871" y="1159"/>
                    <a:pt x="417" y="1159"/>
                  </a:cubicBezTo>
                  <a:cubicBezTo>
                    <a:pt x="306" y="1159"/>
                    <a:pt x="195" y="1148"/>
                    <a:pt x="85" y="1125"/>
                  </a:cubicBezTo>
                  <a:cubicBezTo>
                    <a:pt x="80" y="1123"/>
                    <a:pt x="75" y="1123"/>
                    <a:pt x="70" y="1123"/>
                  </a:cubicBezTo>
                  <a:cubicBezTo>
                    <a:pt x="18" y="1123"/>
                    <a:pt x="0" y="1203"/>
                    <a:pt x="59" y="1221"/>
                  </a:cubicBezTo>
                  <a:lnTo>
                    <a:pt x="56" y="1221"/>
                  </a:lnTo>
                  <a:cubicBezTo>
                    <a:pt x="234" y="1290"/>
                    <a:pt x="413" y="1319"/>
                    <a:pt x="590" y="1319"/>
                  </a:cubicBezTo>
                  <a:cubicBezTo>
                    <a:pt x="1007" y="1319"/>
                    <a:pt x="1421" y="1161"/>
                    <a:pt x="1813" y="993"/>
                  </a:cubicBezTo>
                  <a:cubicBezTo>
                    <a:pt x="2053" y="890"/>
                    <a:pt x="2299" y="787"/>
                    <a:pt x="2512" y="635"/>
                  </a:cubicBezTo>
                  <a:cubicBezTo>
                    <a:pt x="2692" y="505"/>
                    <a:pt x="2901" y="317"/>
                    <a:pt x="2890" y="75"/>
                  </a:cubicBezTo>
                  <a:cubicBezTo>
                    <a:pt x="2888" y="33"/>
                    <a:pt x="2850" y="1"/>
                    <a:pt x="2811"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2"/>
            <p:cNvSpPr/>
            <p:nvPr/>
          </p:nvSpPr>
          <p:spPr>
            <a:xfrm>
              <a:off x="6134175" y="4689975"/>
              <a:ext cx="19675" cy="15300"/>
            </a:xfrm>
            <a:custGeom>
              <a:avLst/>
              <a:gdLst/>
              <a:ahLst/>
              <a:cxnLst/>
              <a:rect l="l" t="t" r="r" b="b"/>
              <a:pathLst>
                <a:path w="787" h="612" extrusionOk="0">
                  <a:moveTo>
                    <a:pt x="393" y="1"/>
                  </a:moveTo>
                  <a:cubicBezTo>
                    <a:pt x="0" y="1"/>
                    <a:pt x="0" y="611"/>
                    <a:pt x="393" y="611"/>
                  </a:cubicBezTo>
                  <a:cubicBezTo>
                    <a:pt x="786" y="611"/>
                    <a:pt x="786" y="1"/>
                    <a:pt x="393"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1" name="Google Shape;521;p32"/>
          <p:cNvGrpSpPr/>
          <p:nvPr/>
        </p:nvGrpSpPr>
        <p:grpSpPr>
          <a:xfrm>
            <a:off x="7746325" y="309651"/>
            <a:ext cx="1062111" cy="843334"/>
            <a:chOff x="4725053" y="4107929"/>
            <a:chExt cx="398900" cy="316721"/>
          </a:xfrm>
        </p:grpSpPr>
        <p:sp>
          <p:nvSpPr>
            <p:cNvPr id="522" name="Google Shape;522;p32"/>
            <p:cNvSpPr/>
            <p:nvPr/>
          </p:nvSpPr>
          <p:spPr>
            <a:xfrm>
              <a:off x="4725053" y="4107929"/>
              <a:ext cx="398900" cy="261351"/>
            </a:xfrm>
            <a:custGeom>
              <a:avLst/>
              <a:gdLst/>
              <a:ahLst/>
              <a:cxnLst/>
              <a:rect l="l" t="t" r="r" b="b"/>
              <a:pathLst>
                <a:path w="15956" h="9319" extrusionOk="0">
                  <a:moveTo>
                    <a:pt x="7919" y="1"/>
                  </a:moveTo>
                  <a:cubicBezTo>
                    <a:pt x="6674" y="1"/>
                    <a:pt x="5425" y="185"/>
                    <a:pt x="4303" y="548"/>
                  </a:cubicBezTo>
                  <a:cubicBezTo>
                    <a:pt x="3756" y="724"/>
                    <a:pt x="3235" y="939"/>
                    <a:pt x="2783" y="1211"/>
                  </a:cubicBezTo>
                  <a:cubicBezTo>
                    <a:pt x="1975" y="1692"/>
                    <a:pt x="1329" y="2406"/>
                    <a:pt x="932" y="3258"/>
                  </a:cubicBezTo>
                  <a:cubicBezTo>
                    <a:pt x="0" y="5237"/>
                    <a:pt x="795" y="7718"/>
                    <a:pt x="3444" y="8773"/>
                  </a:cubicBezTo>
                  <a:cubicBezTo>
                    <a:pt x="4426" y="9163"/>
                    <a:pt x="5521" y="9318"/>
                    <a:pt x="6649" y="9318"/>
                  </a:cubicBezTo>
                  <a:cubicBezTo>
                    <a:pt x="8094" y="9318"/>
                    <a:pt x="9592" y="9063"/>
                    <a:pt x="10975" y="8718"/>
                  </a:cubicBezTo>
                  <a:lnTo>
                    <a:pt x="10975" y="8718"/>
                  </a:lnTo>
                  <a:lnTo>
                    <a:pt x="9264" y="9159"/>
                  </a:lnTo>
                  <a:cubicBezTo>
                    <a:pt x="9282" y="9159"/>
                    <a:pt x="9301" y="9159"/>
                    <a:pt x="9319" y="9159"/>
                  </a:cubicBezTo>
                  <a:cubicBezTo>
                    <a:pt x="12107" y="9159"/>
                    <a:pt x="14699" y="7684"/>
                    <a:pt x="15325" y="5847"/>
                  </a:cubicBezTo>
                  <a:cubicBezTo>
                    <a:pt x="15956" y="3998"/>
                    <a:pt x="14658" y="1956"/>
                    <a:pt x="12336" y="888"/>
                  </a:cubicBezTo>
                  <a:cubicBezTo>
                    <a:pt x="11043" y="293"/>
                    <a:pt x="9484" y="1"/>
                    <a:pt x="7919" y="1"/>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2"/>
            <p:cNvSpPr/>
            <p:nvPr/>
          </p:nvSpPr>
          <p:spPr>
            <a:xfrm>
              <a:off x="4913100" y="4172025"/>
              <a:ext cx="21550" cy="252625"/>
            </a:xfrm>
            <a:custGeom>
              <a:avLst/>
              <a:gdLst/>
              <a:ahLst/>
              <a:cxnLst/>
              <a:rect l="l" t="t" r="r" b="b"/>
              <a:pathLst>
                <a:path w="862" h="10105" extrusionOk="0">
                  <a:moveTo>
                    <a:pt x="647" y="1"/>
                  </a:moveTo>
                  <a:cubicBezTo>
                    <a:pt x="568" y="1"/>
                    <a:pt x="488" y="21"/>
                    <a:pt x="479" y="59"/>
                  </a:cubicBezTo>
                  <a:cubicBezTo>
                    <a:pt x="398" y="424"/>
                    <a:pt x="398" y="795"/>
                    <a:pt x="378" y="1162"/>
                  </a:cubicBezTo>
                  <a:cubicBezTo>
                    <a:pt x="358" y="1520"/>
                    <a:pt x="339" y="1878"/>
                    <a:pt x="319" y="2236"/>
                  </a:cubicBezTo>
                  <a:cubicBezTo>
                    <a:pt x="246" y="3531"/>
                    <a:pt x="222" y="4827"/>
                    <a:pt x="174" y="6123"/>
                  </a:cubicBezTo>
                  <a:cubicBezTo>
                    <a:pt x="150" y="6771"/>
                    <a:pt x="125" y="7421"/>
                    <a:pt x="101" y="8071"/>
                  </a:cubicBezTo>
                  <a:cubicBezTo>
                    <a:pt x="90" y="8394"/>
                    <a:pt x="77" y="8717"/>
                    <a:pt x="66" y="9039"/>
                  </a:cubicBezTo>
                  <a:cubicBezTo>
                    <a:pt x="60" y="9200"/>
                    <a:pt x="53" y="9362"/>
                    <a:pt x="42" y="9523"/>
                  </a:cubicBezTo>
                  <a:cubicBezTo>
                    <a:pt x="33" y="9685"/>
                    <a:pt x="0" y="9848"/>
                    <a:pt x="55" y="10008"/>
                  </a:cubicBezTo>
                  <a:cubicBezTo>
                    <a:pt x="71" y="10056"/>
                    <a:pt x="145" y="10096"/>
                    <a:pt x="290" y="10105"/>
                  </a:cubicBezTo>
                  <a:cubicBezTo>
                    <a:pt x="298" y="10105"/>
                    <a:pt x="306" y="10105"/>
                    <a:pt x="315" y="10105"/>
                  </a:cubicBezTo>
                  <a:cubicBezTo>
                    <a:pt x="430" y="10105"/>
                    <a:pt x="568" y="10077"/>
                    <a:pt x="587" y="10034"/>
                  </a:cubicBezTo>
                  <a:cubicBezTo>
                    <a:pt x="661" y="9845"/>
                    <a:pt x="639" y="9659"/>
                    <a:pt x="639" y="9470"/>
                  </a:cubicBezTo>
                  <a:cubicBezTo>
                    <a:pt x="639" y="9290"/>
                    <a:pt x="644" y="9112"/>
                    <a:pt x="650" y="8932"/>
                  </a:cubicBezTo>
                  <a:cubicBezTo>
                    <a:pt x="659" y="8569"/>
                    <a:pt x="668" y="8205"/>
                    <a:pt x="679" y="7843"/>
                  </a:cubicBezTo>
                  <a:cubicBezTo>
                    <a:pt x="712" y="6547"/>
                    <a:pt x="747" y="5253"/>
                    <a:pt x="784" y="3958"/>
                  </a:cubicBezTo>
                  <a:cubicBezTo>
                    <a:pt x="802" y="3307"/>
                    <a:pt x="826" y="2657"/>
                    <a:pt x="833" y="2007"/>
                  </a:cubicBezTo>
                  <a:cubicBezTo>
                    <a:pt x="835" y="1684"/>
                    <a:pt x="846" y="1366"/>
                    <a:pt x="841" y="1041"/>
                  </a:cubicBezTo>
                  <a:cubicBezTo>
                    <a:pt x="835" y="714"/>
                    <a:pt x="861" y="384"/>
                    <a:pt x="809" y="59"/>
                  </a:cubicBezTo>
                  <a:cubicBezTo>
                    <a:pt x="802" y="20"/>
                    <a:pt x="725" y="1"/>
                    <a:pt x="647"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2"/>
            <p:cNvSpPr/>
            <p:nvPr/>
          </p:nvSpPr>
          <p:spPr>
            <a:xfrm>
              <a:off x="4796700" y="4226125"/>
              <a:ext cx="220125" cy="95400"/>
            </a:xfrm>
            <a:custGeom>
              <a:avLst/>
              <a:gdLst/>
              <a:ahLst/>
              <a:cxnLst/>
              <a:rect l="l" t="t" r="r" b="b"/>
              <a:pathLst>
                <a:path w="8805" h="3816" extrusionOk="0">
                  <a:moveTo>
                    <a:pt x="303" y="1"/>
                  </a:moveTo>
                  <a:cubicBezTo>
                    <a:pt x="152" y="1"/>
                    <a:pt x="1" y="117"/>
                    <a:pt x="108" y="217"/>
                  </a:cubicBezTo>
                  <a:cubicBezTo>
                    <a:pt x="429" y="515"/>
                    <a:pt x="795" y="792"/>
                    <a:pt x="1142" y="1078"/>
                  </a:cubicBezTo>
                  <a:lnTo>
                    <a:pt x="2150" y="1908"/>
                  </a:lnTo>
                  <a:cubicBezTo>
                    <a:pt x="2752" y="2402"/>
                    <a:pt x="3339" y="2905"/>
                    <a:pt x="3956" y="3390"/>
                  </a:cubicBezTo>
                  <a:cubicBezTo>
                    <a:pt x="4186" y="3570"/>
                    <a:pt x="4498" y="3759"/>
                    <a:pt x="4856" y="3805"/>
                  </a:cubicBezTo>
                  <a:cubicBezTo>
                    <a:pt x="4906" y="3812"/>
                    <a:pt x="4956" y="3816"/>
                    <a:pt x="5006" y="3816"/>
                  </a:cubicBezTo>
                  <a:cubicBezTo>
                    <a:pt x="5128" y="3816"/>
                    <a:pt x="5250" y="3795"/>
                    <a:pt x="5366" y="3752"/>
                  </a:cubicBezTo>
                  <a:cubicBezTo>
                    <a:pt x="5541" y="3687"/>
                    <a:pt x="5649" y="3570"/>
                    <a:pt x="5752" y="3458"/>
                  </a:cubicBezTo>
                  <a:cubicBezTo>
                    <a:pt x="6266" y="2911"/>
                    <a:pt x="6778" y="2362"/>
                    <a:pt x="7283" y="1813"/>
                  </a:cubicBezTo>
                  <a:cubicBezTo>
                    <a:pt x="7790" y="1264"/>
                    <a:pt x="8315" y="722"/>
                    <a:pt x="8765" y="151"/>
                  </a:cubicBezTo>
                  <a:lnTo>
                    <a:pt x="8765" y="149"/>
                  </a:lnTo>
                  <a:cubicBezTo>
                    <a:pt x="8804" y="99"/>
                    <a:pt x="8748" y="59"/>
                    <a:pt x="8685" y="59"/>
                  </a:cubicBezTo>
                  <a:cubicBezTo>
                    <a:pt x="8657" y="59"/>
                    <a:pt x="8627" y="67"/>
                    <a:pt x="8605" y="87"/>
                  </a:cubicBezTo>
                  <a:cubicBezTo>
                    <a:pt x="7988" y="636"/>
                    <a:pt x="7445" y="1227"/>
                    <a:pt x="6885" y="1802"/>
                  </a:cubicBezTo>
                  <a:cubicBezTo>
                    <a:pt x="6383" y="2318"/>
                    <a:pt x="5888" y="2839"/>
                    <a:pt x="5388" y="3357"/>
                  </a:cubicBezTo>
                  <a:cubicBezTo>
                    <a:pt x="5306" y="3441"/>
                    <a:pt x="5216" y="3535"/>
                    <a:pt x="5054" y="3546"/>
                  </a:cubicBezTo>
                  <a:cubicBezTo>
                    <a:pt x="5039" y="3547"/>
                    <a:pt x="5025" y="3548"/>
                    <a:pt x="5010" y="3548"/>
                  </a:cubicBezTo>
                  <a:cubicBezTo>
                    <a:pt x="4878" y="3548"/>
                    <a:pt x="4748" y="3497"/>
                    <a:pt x="4643" y="3447"/>
                  </a:cubicBezTo>
                  <a:cubicBezTo>
                    <a:pt x="4322" y="3300"/>
                    <a:pt x="4096" y="3065"/>
                    <a:pt x="3855" y="2865"/>
                  </a:cubicBezTo>
                  <a:lnTo>
                    <a:pt x="2150" y="1453"/>
                  </a:lnTo>
                  <a:lnTo>
                    <a:pt x="1301" y="746"/>
                  </a:lnTo>
                  <a:cubicBezTo>
                    <a:pt x="1017" y="511"/>
                    <a:pt x="743" y="267"/>
                    <a:pt x="442" y="43"/>
                  </a:cubicBezTo>
                  <a:cubicBezTo>
                    <a:pt x="402" y="13"/>
                    <a:pt x="352" y="1"/>
                    <a:pt x="303"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2"/>
            <p:cNvSpPr/>
            <p:nvPr/>
          </p:nvSpPr>
          <p:spPr>
            <a:xfrm>
              <a:off x="4891150" y="4191050"/>
              <a:ext cx="85575" cy="46575"/>
            </a:xfrm>
            <a:custGeom>
              <a:avLst/>
              <a:gdLst/>
              <a:ahLst/>
              <a:cxnLst/>
              <a:rect l="l" t="t" r="r" b="b"/>
              <a:pathLst>
                <a:path w="3423" h="1863" extrusionOk="0">
                  <a:moveTo>
                    <a:pt x="3315" y="0"/>
                  </a:moveTo>
                  <a:cubicBezTo>
                    <a:pt x="3297" y="0"/>
                    <a:pt x="3278" y="4"/>
                    <a:pt x="3261" y="14"/>
                  </a:cubicBezTo>
                  <a:cubicBezTo>
                    <a:pt x="3208" y="49"/>
                    <a:pt x="3147" y="69"/>
                    <a:pt x="3099" y="104"/>
                  </a:cubicBezTo>
                  <a:cubicBezTo>
                    <a:pt x="3050" y="137"/>
                    <a:pt x="3009" y="172"/>
                    <a:pt x="2960" y="205"/>
                  </a:cubicBezTo>
                  <a:cubicBezTo>
                    <a:pt x="2870" y="269"/>
                    <a:pt x="2785" y="335"/>
                    <a:pt x="2701" y="401"/>
                  </a:cubicBezTo>
                  <a:cubicBezTo>
                    <a:pt x="2536" y="537"/>
                    <a:pt x="2374" y="673"/>
                    <a:pt x="2211" y="809"/>
                  </a:cubicBezTo>
                  <a:cubicBezTo>
                    <a:pt x="1942" y="1039"/>
                    <a:pt x="1669" y="1266"/>
                    <a:pt x="1405" y="1499"/>
                  </a:cubicBezTo>
                  <a:lnTo>
                    <a:pt x="1405" y="1499"/>
                  </a:lnTo>
                  <a:lnTo>
                    <a:pt x="920" y="1104"/>
                  </a:lnTo>
                  <a:lnTo>
                    <a:pt x="602" y="844"/>
                  </a:lnTo>
                  <a:cubicBezTo>
                    <a:pt x="551" y="803"/>
                    <a:pt x="503" y="761"/>
                    <a:pt x="450" y="721"/>
                  </a:cubicBezTo>
                  <a:cubicBezTo>
                    <a:pt x="386" y="673"/>
                    <a:pt x="323" y="656"/>
                    <a:pt x="239" y="627"/>
                  </a:cubicBezTo>
                  <a:cubicBezTo>
                    <a:pt x="219" y="621"/>
                    <a:pt x="197" y="618"/>
                    <a:pt x="175" y="618"/>
                  </a:cubicBezTo>
                  <a:cubicBezTo>
                    <a:pt x="85" y="618"/>
                    <a:pt x="0" y="669"/>
                    <a:pt x="31" y="737"/>
                  </a:cubicBezTo>
                  <a:cubicBezTo>
                    <a:pt x="55" y="794"/>
                    <a:pt x="66" y="847"/>
                    <a:pt x="121" y="895"/>
                  </a:cubicBezTo>
                  <a:cubicBezTo>
                    <a:pt x="176" y="941"/>
                    <a:pt x="235" y="985"/>
                    <a:pt x="290" y="1031"/>
                  </a:cubicBezTo>
                  <a:lnTo>
                    <a:pt x="610" y="1290"/>
                  </a:lnTo>
                  <a:lnTo>
                    <a:pt x="1269" y="1822"/>
                  </a:lnTo>
                  <a:cubicBezTo>
                    <a:pt x="1305" y="1851"/>
                    <a:pt x="1352" y="1863"/>
                    <a:pt x="1399" y="1863"/>
                  </a:cubicBezTo>
                  <a:cubicBezTo>
                    <a:pt x="1473" y="1863"/>
                    <a:pt x="1549" y="1833"/>
                    <a:pt x="1592" y="1793"/>
                  </a:cubicBezTo>
                  <a:cubicBezTo>
                    <a:pt x="1897" y="1512"/>
                    <a:pt x="2194" y="1224"/>
                    <a:pt x="2503" y="943"/>
                  </a:cubicBezTo>
                  <a:cubicBezTo>
                    <a:pt x="2659" y="803"/>
                    <a:pt x="2815" y="664"/>
                    <a:pt x="2971" y="524"/>
                  </a:cubicBezTo>
                  <a:cubicBezTo>
                    <a:pt x="3042" y="458"/>
                    <a:pt x="3110" y="390"/>
                    <a:pt x="3178" y="322"/>
                  </a:cubicBezTo>
                  <a:cubicBezTo>
                    <a:pt x="3215" y="284"/>
                    <a:pt x="3257" y="247"/>
                    <a:pt x="3294" y="208"/>
                  </a:cubicBezTo>
                  <a:cubicBezTo>
                    <a:pt x="3331" y="168"/>
                    <a:pt x="3351" y="124"/>
                    <a:pt x="3386" y="85"/>
                  </a:cubicBezTo>
                  <a:lnTo>
                    <a:pt x="3386" y="80"/>
                  </a:lnTo>
                  <a:cubicBezTo>
                    <a:pt x="3423" y="39"/>
                    <a:pt x="3371" y="0"/>
                    <a:pt x="3315"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2"/>
            <p:cNvSpPr/>
            <p:nvPr/>
          </p:nvSpPr>
          <p:spPr>
            <a:xfrm>
              <a:off x="5026525" y="4154875"/>
              <a:ext cx="7775" cy="6075"/>
            </a:xfrm>
            <a:custGeom>
              <a:avLst/>
              <a:gdLst/>
              <a:ahLst/>
              <a:cxnLst/>
              <a:rect l="l" t="t" r="r" b="b"/>
              <a:pathLst>
                <a:path w="311" h="243" extrusionOk="0">
                  <a:moveTo>
                    <a:pt x="157" y="1"/>
                  </a:moveTo>
                  <a:cubicBezTo>
                    <a:pt x="1" y="1"/>
                    <a:pt x="1" y="242"/>
                    <a:pt x="157" y="242"/>
                  </a:cubicBezTo>
                  <a:cubicBezTo>
                    <a:pt x="310" y="242"/>
                    <a:pt x="310" y="1"/>
                    <a:pt x="157"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2"/>
            <p:cNvSpPr/>
            <p:nvPr/>
          </p:nvSpPr>
          <p:spPr>
            <a:xfrm>
              <a:off x="5002150" y="4132700"/>
              <a:ext cx="9075" cy="8975"/>
            </a:xfrm>
            <a:custGeom>
              <a:avLst/>
              <a:gdLst/>
              <a:ahLst/>
              <a:cxnLst/>
              <a:rect l="l" t="t" r="r" b="b"/>
              <a:pathLst>
                <a:path w="363" h="359" extrusionOk="0">
                  <a:moveTo>
                    <a:pt x="207" y="1"/>
                  </a:moveTo>
                  <a:cubicBezTo>
                    <a:pt x="150" y="1"/>
                    <a:pt x="99" y="29"/>
                    <a:pt x="73" y="77"/>
                  </a:cubicBezTo>
                  <a:lnTo>
                    <a:pt x="22" y="143"/>
                  </a:lnTo>
                  <a:cubicBezTo>
                    <a:pt x="11" y="159"/>
                    <a:pt x="7" y="178"/>
                    <a:pt x="5" y="196"/>
                  </a:cubicBezTo>
                  <a:cubicBezTo>
                    <a:pt x="1" y="216"/>
                    <a:pt x="3" y="236"/>
                    <a:pt x="9" y="253"/>
                  </a:cubicBezTo>
                  <a:lnTo>
                    <a:pt x="22" y="288"/>
                  </a:lnTo>
                  <a:lnTo>
                    <a:pt x="44" y="317"/>
                  </a:lnTo>
                  <a:cubicBezTo>
                    <a:pt x="58" y="330"/>
                    <a:pt x="73" y="341"/>
                    <a:pt x="91" y="345"/>
                  </a:cubicBezTo>
                  <a:cubicBezTo>
                    <a:pt x="102" y="352"/>
                    <a:pt x="115" y="356"/>
                    <a:pt x="128" y="356"/>
                  </a:cubicBezTo>
                  <a:cubicBezTo>
                    <a:pt x="135" y="358"/>
                    <a:pt x="142" y="359"/>
                    <a:pt x="149" y="359"/>
                  </a:cubicBezTo>
                  <a:cubicBezTo>
                    <a:pt x="160" y="359"/>
                    <a:pt x="172" y="357"/>
                    <a:pt x="183" y="354"/>
                  </a:cubicBezTo>
                  <a:lnTo>
                    <a:pt x="218" y="339"/>
                  </a:lnTo>
                  <a:lnTo>
                    <a:pt x="284" y="288"/>
                  </a:lnTo>
                  <a:cubicBezTo>
                    <a:pt x="332" y="262"/>
                    <a:pt x="361" y="211"/>
                    <a:pt x="361" y="157"/>
                  </a:cubicBezTo>
                  <a:cubicBezTo>
                    <a:pt x="363" y="135"/>
                    <a:pt x="356" y="115"/>
                    <a:pt x="347" y="95"/>
                  </a:cubicBezTo>
                  <a:cubicBezTo>
                    <a:pt x="341" y="77"/>
                    <a:pt x="330" y="60"/>
                    <a:pt x="315" y="47"/>
                  </a:cubicBezTo>
                  <a:cubicBezTo>
                    <a:pt x="297" y="27"/>
                    <a:pt x="273" y="14"/>
                    <a:pt x="246" y="5"/>
                  </a:cubicBezTo>
                  <a:lnTo>
                    <a:pt x="207" y="1"/>
                  </a:ln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2"/>
            <p:cNvSpPr/>
            <p:nvPr/>
          </p:nvSpPr>
          <p:spPr>
            <a:xfrm>
              <a:off x="4996825" y="4178825"/>
              <a:ext cx="10300" cy="7975"/>
            </a:xfrm>
            <a:custGeom>
              <a:avLst/>
              <a:gdLst/>
              <a:ahLst/>
              <a:cxnLst/>
              <a:rect l="l" t="t" r="r" b="b"/>
              <a:pathLst>
                <a:path w="412" h="319" extrusionOk="0">
                  <a:moveTo>
                    <a:pt x="205" y="0"/>
                  </a:moveTo>
                  <a:cubicBezTo>
                    <a:pt x="0" y="0"/>
                    <a:pt x="0" y="319"/>
                    <a:pt x="205" y="319"/>
                  </a:cubicBezTo>
                  <a:cubicBezTo>
                    <a:pt x="411" y="319"/>
                    <a:pt x="411" y="0"/>
                    <a:pt x="205"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9" name="Google Shape;529;p32"/>
          <p:cNvGrpSpPr/>
          <p:nvPr/>
        </p:nvGrpSpPr>
        <p:grpSpPr>
          <a:xfrm>
            <a:off x="587151" y="1223391"/>
            <a:ext cx="1463852" cy="2439434"/>
            <a:chOff x="6362575" y="3991175"/>
            <a:chExt cx="336425" cy="510075"/>
          </a:xfrm>
        </p:grpSpPr>
        <p:sp>
          <p:nvSpPr>
            <p:cNvPr id="530" name="Google Shape;530;p32"/>
            <p:cNvSpPr/>
            <p:nvPr/>
          </p:nvSpPr>
          <p:spPr>
            <a:xfrm>
              <a:off x="6545950" y="4311575"/>
              <a:ext cx="22250" cy="185825"/>
            </a:xfrm>
            <a:custGeom>
              <a:avLst/>
              <a:gdLst/>
              <a:ahLst/>
              <a:cxnLst/>
              <a:rect l="l" t="t" r="r" b="b"/>
              <a:pathLst>
                <a:path w="890" h="7433" extrusionOk="0">
                  <a:moveTo>
                    <a:pt x="729" y="1"/>
                  </a:moveTo>
                  <a:lnTo>
                    <a:pt x="729" y="1"/>
                  </a:lnTo>
                  <a:cubicBezTo>
                    <a:pt x="180" y="2414"/>
                    <a:pt x="0" y="4898"/>
                    <a:pt x="198" y="7364"/>
                  </a:cubicBezTo>
                  <a:lnTo>
                    <a:pt x="459" y="7432"/>
                  </a:lnTo>
                  <a:cubicBezTo>
                    <a:pt x="800" y="4971"/>
                    <a:pt x="890" y="2480"/>
                    <a:pt x="729"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2"/>
            <p:cNvSpPr/>
            <p:nvPr/>
          </p:nvSpPr>
          <p:spPr>
            <a:xfrm>
              <a:off x="6461950" y="4313175"/>
              <a:ext cx="50100" cy="186200"/>
            </a:xfrm>
            <a:custGeom>
              <a:avLst/>
              <a:gdLst/>
              <a:ahLst/>
              <a:cxnLst/>
              <a:rect l="l" t="t" r="r" b="b"/>
              <a:pathLst>
                <a:path w="2004" h="7448" extrusionOk="0">
                  <a:moveTo>
                    <a:pt x="0" y="0"/>
                  </a:moveTo>
                  <a:lnTo>
                    <a:pt x="0" y="0"/>
                  </a:lnTo>
                  <a:cubicBezTo>
                    <a:pt x="668" y="2447"/>
                    <a:pt x="1294" y="4902"/>
                    <a:pt x="1880" y="7368"/>
                  </a:cubicBezTo>
                  <a:lnTo>
                    <a:pt x="1997" y="7448"/>
                  </a:lnTo>
                  <a:cubicBezTo>
                    <a:pt x="2003" y="5945"/>
                    <a:pt x="1836" y="4448"/>
                    <a:pt x="1496" y="2983"/>
                  </a:cubicBezTo>
                  <a:cubicBezTo>
                    <a:pt x="1239" y="1882"/>
                    <a:pt x="852" y="747"/>
                    <a:pt x="0"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2"/>
            <p:cNvSpPr/>
            <p:nvPr/>
          </p:nvSpPr>
          <p:spPr>
            <a:xfrm>
              <a:off x="6576425" y="4372250"/>
              <a:ext cx="40800" cy="129000"/>
            </a:xfrm>
            <a:custGeom>
              <a:avLst/>
              <a:gdLst/>
              <a:ahLst/>
              <a:cxnLst/>
              <a:rect l="l" t="t" r="r" b="b"/>
              <a:pathLst>
                <a:path w="1632" h="5160" extrusionOk="0">
                  <a:moveTo>
                    <a:pt x="1213" y="0"/>
                  </a:moveTo>
                  <a:lnTo>
                    <a:pt x="497" y="2719"/>
                  </a:lnTo>
                  <a:cubicBezTo>
                    <a:pt x="374" y="3185"/>
                    <a:pt x="251" y="3655"/>
                    <a:pt x="224" y="4136"/>
                  </a:cubicBezTo>
                  <a:cubicBezTo>
                    <a:pt x="207" y="4492"/>
                    <a:pt x="229" y="4887"/>
                    <a:pt x="0" y="5159"/>
                  </a:cubicBezTo>
                  <a:lnTo>
                    <a:pt x="448" y="5027"/>
                  </a:lnTo>
                  <a:cubicBezTo>
                    <a:pt x="1351" y="3541"/>
                    <a:pt x="1632" y="1689"/>
                    <a:pt x="1213" y="0"/>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2"/>
            <p:cNvSpPr/>
            <p:nvPr/>
          </p:nvSpPr>
          <p:spPr>
            <a:xfrm>
              <a:off x="6566800" y="4320550"/>
              <a:ext cx="36350" cy="180650"/>
            </a:xfrm>
            <a:custGeom>
              <a:avLst/>
              <a:gdLst/>
              <a:ahLst/>
              <a:cxnLst/>
              <a:rect l="l" t="t" r="r" b="b"/>
              <a:pathLst>
                <a:path w="1454" h="7226" extrusionOk="0">
                  <a:moveTo>
                    <a:pt x="1426" y="1"/>
                  </a:moveTo>
                  <a:cubicBezTo>
                    <a:pt x="1418" y="1"/>
                    <a:pt x="1411" y="5"/>
                    <a:pt x="1406" y="13"/>
                  </a:cubicBezTo>
                  <a:cubicBezTo>
                    <a:pt x="897" y="1164"/>
                    <a:pt x="717" y="2459"/>
                    <a:pt x="535" y="3696"/>
                  </a:cubicBezTo>
                  <a:cubicBezTo>
                    <a:pt x="440" y="4335"/>
                    <a:pt x="352" y="4976"/>
                    <a:pt x="260" y="5617"/>
                  </a:cubicBezTo>
                  <a:cubicBezTo>
                    <a:pt x="216" y="5936"/>
                    <a:pt x="170" y="6254"/>
                    <a:pt x="124" y="6575"/>
                  </a:cubicBezTo>
                  <a:cubicBezTo>
                    <a:pt x="100" y="6744"/>
                    <a:pt x="1" y="7010"/>
                    <a:pt x="78" y="7172"/>
                  </a:cubicBezTo>
                  <a:cubicBezTo>
                    <a:pt x="92" y="7207"/>
                    <a:pt x="125" y="7226"/>
                    <a:pt x="158" y="7226"/>
                  </a:cubicBezTo>
                  <a:cubicBezTo>
                    <a:pt x="182" y="7226"/>
                    <a:pt x="205" y="7216"/>
                    <a:pt x="223" y="7196"/>
                  </a:cubicBezTo>
                  <a:lnTo>
                    <a:pt x="236" y="7179"/>
                  </a:lnTo>
                  <a:cubicBezTo>
                    <a:pt x="249" y="7164"/>
                    <a:pt x="253" y="7142"/>
                    <a:pt x="245" y="7124"/>
                  </a:cubicBezTo>
                  <a:cubicBezTo>
                    <a:pt x="242" y="7117"/>
                    <a:pt x="240" y="7109"/>
                    <a:pt x="238" y="7102"/>
                  </a:cubicBezTo>
                  <a:cubicBezTo>
                    <a:pt x="232" y="7088"/>
                    <a:pt x="218" y="7079"/>
                    <a:pt x="204" y="7079"/>
                  </a:cubicBezTo>
                  <a:cubicBezTo>
                    <a:pt x="200" y="7079"/>
                    <a:pt x="196" y="7080"/>
                    <a:pt x="192" y="7081"/>
                  </a:cubicBezTo>
                  <a:lnTo>
                    <a:pt x="192" y="7081"/>
                  </a:lnTo>
                  <a:cubicBezTo>
                    <a:pt x="322" y="6988"/>
                    <a:pt x="324" y="6422"/>
                    <a:pt x="348" y="6243"/>
                  </a:cubicBezTo>
                  <a:cubicBezTo>
                    <a:pt x="387" y="5964"/>
                    <a:pt x="425" y="5685"/>
                    <a:pt x="464" y="5407"/>
                  </a:cubicBezTo>
                  <a:cubicBezTo>
                    <a:pt x="548" y="4805"/>
                    <a:pt x="629" y="4203"/>
                    <a:pt x="717" y="3601"/>
                  </a:cubicBezTo>
                  <a:cubicBezTo>
                    <a:pt x="895" y="2391"/>
                    <a:pt x="1160" y="1214"/>
                    <a:pt x="1450" y="26"/>
                  </a:cubicBezTo>
                  <a:cubicBezTo>
                    <a:pt x="1453" y="11"/>
                    <a:pt x="1440" y="1"/>
                    <a:pt x="1426"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2"/>
            <p:cNvSpPr/>
            <p:nvPr/>
          </p:nvSpPr>
          <p:spPr>
            <a:xfrm>
              <a:off x="6578850" y="4324375"/>
              <a:ext cx="38150" cy="27425"/>
            </a:xfrm>
            <a:custGeom>
              <a:avLst/>
              <a:gdLst/>
              <a:ahLst/>
              <a:cxnLst/>
              <a:rect l="l" t="t" r="r" b="b"/>
              <a:pathLst>
                <a:path w="1526" h="1097" extrusionOk="0">
                  <a:moveTo>
                    <a:pt x="19" y="1"/>
                  </a:moveTo>
                  <a:cubicBezTo>
                    <a:pt x="10" y="1"/>
                    <a:pt x="1" y="8"/>
                    <a:pt x="2" y="20"/>
                  </a:cubicBezTo>
                  <a:cubicBezTo>
                    <a:pt x="33" y="310"/>
                    <a:pt x="72" y="1076"/>
                    <a:pt x="476" y="1096"/>
                  </a:cubicBezTo>
                  <a:cubicBezTo>
                    <a:pt x="484" y="1097"/>
                    <a:pt x="492" y="1097"/>
                    <a:pt x="499" y="1097"/>
                  </a:cubicBezTo>
                  <a:cubicBezTo>
                    <a:pt x="928" y="1097"/>
                    <a:pt x="1388" y="558"/>
                    <a:pt x="1504" y="194"/>
                  </a:cubicBezTo>
                  <a:cubicBezTo>
                    <a:pt x="1526" y="149"/>
                    <a:pt x="1489" y="113"/>
                    <a:pt x="1453" y="113"/>
                  </a:cubicBezTo>
                  <a:cubicBezTo>
                    <a:pt x="1435" y="113"/>
                    <a:pt x="1416" y="123"/>
                    <a:pt x="1405" y="145"/>
                  </a:cubicBezTo>
                  <a:cubicBezTo>
                    <a:pt x="1225" y="448"/>
                    <a:pt x="1047" y="716"/>
                    <a:pt x="738" y="903"/>
                  </a:cubicBezTo>
                  <a:cubicBezTo>
                    <a:pt x="665" y="947"/>
                    <a:pt x="600" y="966"/>
                    <a:pt x="542" y="966"/>
                  </a:cubicBezTo>
                  <a:cubicBezTo>
                    <a:pt x="197" y="966"/>
                    <a:pt x="81" y="294"/>
                    <a:pt x="39" y="18"/>
                  </a:cubicBezTo>
                  <a:cubicBezTo>
                    <a:pt x="37" y="6"/>
                    <a:pt x="28" y="1"/>
                    <a:pt x="19"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2"/>
            <p:cNvSpPr/>
            <p:nvPr/>
          </p:nvSpPr>
          <p:spPr>
            <a:xfrm>
              <a:off x="6587625" y="4317325"/>
              <a:ext cx="7650" cy="33550"/>
            </a:xfrm>
            <a:custGeom>
              <a:avLst/>
              <a:gdLst/>
              <a:ahLst/>
              <a:cxnLst/>
              <a:rect l="l" t="t" r="r" b="b"/>
              <a:pathLst>
                <a:path w="306" h="1342" extrusionOk="0">
                  <a:moveTo>
                    <a:pt x="129" y="1"/>
                  </a:moveTo>
                  <a:cubicBezTo>
                    <a:pt x="114" y="1"/>
                    <a:pt x="98" y="10"/>
                    <a:pt x="95" y="25"/>
                  </a:cubicBezTo>
                  <a:cubicBezTo>
                    <a:pt x="0" y="401"/>
                    <a:pt x="51" y="954"/>
                    <a:pt x="202" y="1310"/>
                  </a:cubicBezTo>
                  <a:cubicBezTo>
                    <a:pt x="212" y="1332"/>
                    <a:pt x="232" y="1342"/>
                    <a:pt x="251" y="1342"/>
                  </a:cubicBezTo>
                  <a:cubicBezTo>
                    <a:pt x="279" y="1342"/>
                    <a:pt x="306" y="1321"/>
                    <a:pt x="303" y="1286"/>
                  </a:cubicBezTo>
                  <a:cubicBezTo>
                    <a:pt x="295" y="1073"/>
                    <a:pt x="213" y="867"/>
                    <a:pt x="178" y="658"/>
                  </a:cubicBezTo>
                  <a:cubicBezTo>
                    <a:pt x="143" y="449"/>
                    <a:pt x="154" y="241"/>
                    <a:pt x="156" y="28"/>
                  </a:cubicBezTo>
                  <a:cubicBezTo>
                    <a:pt x="156" y="9"/>
                    <a:pt x="143" y="1"/>
                    <a:pt x="129"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2"/>
            <p:cNvSpPr/>
            <p:nvPr/>
          </p:nvSpPr>
          <p:spPr>
            <a:xfrm>
              <a:off x="6573450" y="4321200"/>
              <a:ext cx="9025" cy="7600"/>
            </a:xfrm>
            <a:custGeom>
              <a:avLst/>
              <a:gdLst/>
              <a:ahLst/>
              <a:cxnLst/>
              <a:rect l="l" t="t" r="r" b="b"/>
              <a:pathLst>
                <a:path w="361" h="304" extrusionOk="0">
                  <a:moveTo>
                    <a:pt x="165" y="0"/>
                  </a:moveTo>
                  <a:cubicBezTo>
                    <a:pt x="96" y="0"/>
                    <a:pt x="27" y="47"/>
                    <a:pt x="14" y="127"/>
                  </a:cubicBezTo>
                  <a:cubicBezTo>
                    <a:pt x="1" y="209"/>
                    <a:pt x="58" y="288"/>
                    <a:pt x="139" y="301"/>
                  </a:cubicBezTo>
                  <a:cubicBezTo>
                    <a:pt x="148" y="302"/>
                    <a:pt x="157" y="303"/>
                    <a:pt x="165" y="303"/>
                  </a:cubicBezTo>
                  <a:cubicBezTo>
                    <a:pt x="285" y="303"/>
                    <a:pt x="360" y="166"/>
                    <a:pt x="288" y="64"/>
                  </a:cubicBezTo>
                  <a:cubicBezTo>
                    <a:pt x="257" y="20"/>
                    <a:pt x="211" y="0"/>
                    <a:pt x="165"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2"/>
            <p:cNvSpPr/>
            <p:nvPr/>
          </p:nvSpPr>
          <p:spPr>
            <a:xfrm>
              <a:off x="6586425" y="4313675"/>
              <a:ext cx="8200" cy="7425"/>
            </a:xfrm>
            <a:custGeom>
              <a:avLst/>
              <a:gdLst/>
              <a:ahLst/>
              <a:cxnLst/>
              <a:rect l="l" t="t" r="r" b="b"/>
              <a:pathLst>
                <a:path w="328" h="297" extrusionOk="0">
                  <a:moveTo>
                    <a:pt x="169" y="1"/>
                  </a:moveTo>
                  <a:cubicBezTo>
                    <a:pt x="78" y="1"/>
                    <a:pt x="0" y="85"/>
                    <a:pt x="22" y="182"/>
                  </a:cubicBezTo>
                  <a:cubicBezTo>
                    <a:pt x="33" y="233"/>
                    <a:pt x="72" y="275"/>
                    <a:pt x="123" y="290"/>
                  </a:cubicBezTo>
                  <a:cubicBezTo>
                    <a:pt x="138" y="295"/>
                    <a:pt x="152" y="297"/>
                    <a:pt x="166" y="297"/>
                  </a:cubicBezTo>
                  <a:cubicBezTo>
                    <a:pt x="209" y="297"/>
                    <a:pt x="246" y="275"/>
                    <a:pt x="281" y="244"/>
                  </a:cubicBezTo>
                  <a:lnTo>
                    <a:pt x="281" y="244"/>
                  </a:lnTo>
                  <a:lnTo>
                    <a:pt x="268" y="257"/>
                  </a:lnTo>
                  <a:cubicBezTo>
                    <a:pt x="307" y="229"/>
                    <a:pt x="327" y="180"/>
                    <a:pt x="323" y="132"/>
                  </a:cubicBezTo>
                  <a:cubicBezTo>
                    <a:pt x="318" y="84"/>
                    <a:pt x="290" y="42"/>
                    <a:pt x="246" y="22"/>
                  </a:cubicBezTo>
                  <a:cubicBezTo>
                    <a:pt x="239" y="20"/>
                    <a:pt x="235" y="18"/>
                    <a:pt x="228" y="13"/>
                  </a:cubicBezTo>
                  <a:cubicBezTo>
                    <a:pt x="208" y="5"/>
                    <a:pt x="188" y="1"/>
                    <a:pt x="169"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2"/>
            <p:cNvSpPr/>
            <p:nvPr/>
          </p:nvSpPr>
          <p:spPr>
            <a:xfrm>
              <a:off x="6597275" y="4315250"/>
              <a:ext cx="10525" cy="8775"/>
            </a:xfrm>
            <a:custGeom>
              <a:avLst/>
              <a:gdLst/>
              <a:ahLst/>
              <a:cxnLst/>
              <a:rect l="l" t="t" r="r" b="b"/>
              <a:pathLst>
                <a:path w="421" h="351" extrusionOk="0">
                  <a:moveTo>
                    <a:pt x="228" y="1"/>
                  </a:moveTo>
                  <a:cubicBezTo>
                    <a:pt x="194" y="1"/>
                    <a:pt x="160" y="11"/>
                    <a:pt x="128" y="34"/>
                  </a:cubicBezTo>
                  <a:cubicBezTo>
                    <a:pt x="1" y="124"/>
                    <a:pt x="47" y="324"/>
                    <a:pt x="201" y="348"/>
                  </a:cubicBezTo>
                  <a:cubicBezTo>
                    <a:pt x="210" y="349"/>
                    <a:pt x="219" y="350"/>
                    <a:pt x="228" y="350"/>
                  </a:cubicBezTo>
                  <a:cubicBezTo>
                    <a:pt x="310" y="350"/>
                    <a:pt x="391" y="290"/>
                    <a:pt x="400" y="205"/>
                  </a:cubicBezTo>
                  <a:cubicBezTo>
                    <a:pt x="420" y="90"/>
                    <a:pt x="328" y="1"/>
                    <a:pt x="228"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2"/>
            <p:cNvSpPr/>
            <p:nvPr/>
          </p:nvSpPr>
          <p:spPr>
            <a:xfrm>
              <a:off x="6611175" y="4323175"/>
              <a:ext cx="9750" cy="9125"/>
            </a:xfrm>
            <a:custGeom>
              <a:avLst/>
              <a:gdLst/>
              <a:ahLst/>
              <a:cxnLst/>
              <a:rect l="l" t="t" r="r" b="b"/>
              <a:pathLst>
                <a:path w="390" h="365" extrusionOk="0">
                  <a:moveTo>
                    <a:pt x="198" y="0"/>
                  </a:moveTo>
                  <a:cubicBezTo>
                    <a:pt x="113" y="0"/>
                    <a:pt x="26" y="64"/>
                    <a:pt x="16" y="152"/>
                  </a:cubicBezTo>
                  <a:cubicBezTo>
                    <a:pt x="0" y="250"/>
                    <a:pt x="66" y="343"/>
                    <a:pt x="165" y="362"/>
                  </a:cubicBezTo>
                  <a:cubicBezTo>
                    <a:pt x="174" y="364"/>
                    <a:pt x="183" y="365"/>
                    <a:pt x="192" y="365"/>
                  </a:cubicBezTo>
                  <a:cubicBezTo>
                    <a:pt x="278" y="365"/>
                    <a:pt x="364" y="301"/>
                    <a:pt x="376" y="213"/>
                  </a:cubicBezTo>
                  <a:cubicBezTo>
                    <a:pt x="389" y="114"/>
                    <a:pt x="323" y="20"/>
                    <a:pt x="224" y="2"/>
                  </a:cubicBezTo>
                  <a:cubicBezTo>
                    <a:pt x="216" y="1"/>
                    <a:pt x="207" y="0"/>
                    <a:pt x="198"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2"/>
            <p:cNvSpPr/>
            <p:nvPr/>
          </p:nvSpPr>
          <p:spPr>
            <a:xfrm>
              <a:off x="6590800" y="4338275"/>
              <a:ext cx="45075" cy="14200"/>
            </a:xfrm>
            <a:custGeom>
              <a:avLst/>
              <a:gdLst/>
              <a:ahLst/>
              <a:cxnLst/>
              <a:rect l="l" t="t" r="r" b="b"/>
              <a:pathLst>
                <a:path w="1803" h="568" extrusionOk="0">
                  <a:moveTo>
                    <a:pt x="1745" y="1"/>
                  </a:moveTo>
                  <a:cubicBezTo>
                    <a:pt x="1734" y="1"/>
                    <a:pt x="1723" y="5"/>
                    <a:pt x="1714" y="15"/>
                  </a:cubicBezTo>
                  <a:cubicBezTo>
                    <a:pt x="1417" y="301"/>
                    <a:pt x="944" y="451"/>
                    <a:pt x="505" y="451"/>
                  </a:cubicBezTo>
                  <a:cubicBezTo>
                    <a:pt x="343" y="451"/>
                    <a:pt x="185" y="430"/>
                    <a:pt x="42" y="389"/>
                  </a:cubicBezTo>
                  <a:cubicBezTo>
                    <a:pt x="39" y="388"/>
                    <a:pt x="36" y="387"/>
                    <a:pt x="33" y="387"/>
                  </a:cubicBezTo>
                  <a:cubicBezTo>
                    <a:pt x="8" y="387"/>
                    <a:pt x="1" y="430"/>
                    <a:pt x="25" y="444"/>
                  </a:cubicBezTo>
                  <a:cubicBezTo>
                    <a:pt x="182" y="535"/>
                    <a:pt x="346" y="568"/>
                    <a:pt x="514" y="568"/>
                  </a:cubicBezTo>
                  <a:cubicBezTo>
                    <a:pt x="695" y="568"/>
                    <a:pt x="878" y="530"/>
                    <a:pt x="1059" y="485"/>
                  </a:cubicBezTo>
                  <a:cubicBezTo>
                    <a:pt x="1336" y="419"/>
                    <a:pt x="1672" y="354"/>
                    <a:pt x="1788" y="64"/>
                  </a:cubicBezTo>
                  <a:cubicBezTo>
                    <a:pt x="1803" y="30"/>
                    <a:pt x="1775" y="1"/>
                    <a:pt x="1745"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2"/>
            <p:cNvSpPr/>
            <p:nvPr/>
          </p:nvSpPr>
          <p:spPr>
            <a:xfrm>
              <a:off x="6628600" y="4334775"/>
              <a:ext cx="12650" cy="9300"/>
            </a:xfrm>
            <a:custGeom>
              <a:avLst/>
              <a:gdLst/>
              <a:ahLst/>
              <a:cxnLst/>
              <a:rect l="l" t="t" r="r" b="b"/>
              <a:pathLst>
                <a:path w="506" h="372" extrusionOk="0">
                  <a:moveTo>
                    <a:pt x="248" y="1"/>
                  </a:moveTo>
                  <a:cubicBezTo>
                    <a:pt x="43" y="1"/>
                    <a:pt x="1" y="331"/>
                    <a:pt x="221" y="368"/>
                  </a:cubicBezTo>
                  <a:cubicBezTo>
                    <a:pt x="233" y="370"/>
                    <a:pt x="245" y="371"/>
                    <a:pt x="256" y="371"/>
                  </a:cubicBezTo>
                  <a:cubicBezTo>
                    <a:pt x="462" y="371"/>
                    <a:pt x="506" y="41"/>
                    <a:pt x="283" y="4"/>
                  </a:cubicBezTo>
                  <a:cubicBezTo>
                    <a:pt x="271" y="2"/>
                    <a:pt x="259" y="1"/>
                    <a:pt x="248"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2"/>
            <p:cNvSpPr/>
            <p:nvPr/>
          </p:nvSpPr>
          <p:spPr>
            <a:xfrm>
              <a:off x="6362575" y="3991175"/>
              <a:ext cx="336425" cy="290775"/>
            </a:xfrm>
            <a:custGeom>
              <a:avLst/>
              <a:gdLst/>
              <a:ahLst/>
              <a:cxnLst/>
              <a:rect l="l" t="t" r="r" b="b"/>
              <a:pathLst>
                <a:path w="13457" h="11631" extrusionOk="0">
                  <a:moveTo>
                    <a:pt x="6784" y="0"/>
                  </a:moveTo>
                  <a:cubicBezTo>
                    <a:pt x="5458" y="0"/>
                    <a:pt x="4138" y="366"/>
                    <a:pt x="3044" y="1113"/>
                  </a:cubicBezTo>
                  <a:cubicBezTo>
                    <a:pt x="1089" y="2451"/>
                    <a:pt x="0" y="5005"/>
                    <a:pt x="536" y="7313"/>
                  </a:cubicBezTo>
                  <a:cubicBezTo>
                    <a:pt x="1067" y="9600"/>
                    <a:pt x="3252" y="11438"/>
                    <a:pt x="5597" y="11438"/>
                  </a:cubicBezTo>
                  <a:cubicBezTo>
                    <a:pt x="5616" y="11438"/>
                    <a:pt x="5636" y="11438"/>
                    <a:pt x="5655" y="11437"/>
                  </a:cubicBezTo>
                  <a:lnTo>
                    <a:pt x="4195" y="10883"/>
                  </a:lnTo>
                  <a:lnTo>
                    <a:pt x="4195" y="10883"/>
                  </a:lnTo>
                  <a:cubicBezTo>
                    <a:pt x="5361" y="11312"/>
                    <a:pt x="6627" y="11631"/>
                    <a:pt x="7847" y="11631"/>
                  </a:cubicBezTo>
                  <a:cubicBezTo>
                    <a:pt x="8803" y="11631"/>
                    <a:pt x="9731" y="11435"/>
                    <a:pt x="10562" y="10943"/>
                  </a:cubicBezTo>
                  <a:cubicBezTo>
                    <a:pt x="12793" y="9621"/>
                    <a:pt x="13456" y="6525"/>
                    <a:pt x="12665" y="4054"/>
                  </a:cubicBezTo>
                  <a:cubicBezTo>
                    <a:pt x="12358" y="3092"/>
                    <a:pt x="11857" y="2172"/>
                    <a:pt x="11102" y="1502"/>
                  </a:cubicBezTo>
                  <a:cubicBezTo>
                    <a:pt x="10720" y="1164"/>
                    <a:pt x="10278" y="894"/>
                    <a:pt x="9817" y="674"/>
                  </a:cubicBezTo>
                  <a:cubicBezTo>
                    <a:pt x="8875" y="227"/>
                    <a:pt x="7828" y="0"/>
                    <a:pt x="6784" y="0"/>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2"/>
            <p:cNvSpPr/>
            <p:nvPr/>
          </p:nvSpPr>
          <p:spPr>
            <a:xfrm>
              <a:off x="6526450" y="4070700"/>
              <a:ext cx="15350" cy="423675"/>
            </a:xfrm>
            <a:custGeom>
              <a:avLst/>
              <a:gdLst/>
              <a:ahLst/>
              <a:cxnLst/>
              <a:rect l="l" t="t" r="r" b="b"/>
              <a:pathLst>
                <a:path w="614" h="16947" extrusionOk="0">
                  <a:moveTo>
                    <a:pt x="155" y="1"/>
                  </a:moveTo>
                  <a:cubicBezTo>
                    <a:pt x="99" y="1"/>
                    <a:pt x="44" y="39"/>
                    <a:pt x="38" y="115"/>
                  </a:cubicBezTo>
                  <a:cubicBezTo>
                    <a:pt x="1" y="656"/>
                    <a:pt x="18" y="1202"/>
                    <a:pt x="16" y="1743"/>
                  </a:cubicBezTo>
                  <a:cubicBezTo>
                    <a:pt x="12" y="2283"/>
                    <a:pt x="18" y="2828"/>
                    <a:pt x="20" y="3370"/>
                  </a:cubicBezTo>
                  <a:cubicBezTo>
                    <a:pt x="25" y="4455"/>
                    <a:pt x="42" y="5538"/>
                    <a:pt x="53" y="6623"/>
                  </a:cubicBezTo>
                  <a:cubicBezTo>
                    <a:pt x="80" y="8792"/>
                    <a:pt x="104" y="10960"/>
                    <a:pt x="130" y="13130"/>
                  </a:cubicBezTo>
                  <a:lnTo>
                    <a:pt x="152" y="14968"/>
                  </a:lnTo>
                  <a:cubicBezTo>
                    <a:pt x="154" y="15271"/>
                    <a:pt x="159" y="15572"/>
                    <a:pt x="159" y="15875"/>
                  </a:cubicBezTo>
                  <a:cubicBezTo>
                    <a:pt x="159" y="16187"/>
                    <a:pt x="143" y="16499"/>
                    <a:pt x="196" y="16806"/>
                  </a:cubicBezTo>
                  <a:cubicBezTo>
                    <a:pt x="213" y="16899"/>
                    <a:pt x="301" y="16946"/>
                    <a:pt x="388" y="16946"/>
                  </a:cubicBezTo>
                  <a:cubicBezTo>
                    <a:pt x="474" y="16946"/>
                    <a:pt x="560" y="16900"/>
                    <a:pt x="574" y="16806"/>
                  </a:cubicBezTo>
                  <a:cubicBezTo>
                    <a:pt x="613" y="16532"/>
                    <a:pt x="596" y="16259"/>
                    <a:pt x="589" y="15980"/>
                  </a:cubicBezTo>
                  <a:cubicBezTo>
                    <a:pt x="583" y="15715"/>
                    <a:pt x="576" y="15447"/>
                    <a:pt x="572" y="15181"/>
                  </a:cubicBezTo>
                  <a:lnTo>
                    <a:pt x="545" y="13554"/>
                  </a:lnTo>
                  <a:cubicBezTo>
                    <a:pt x="530" y="12469"/>
                    <a:pt x="512" y="11386"/>
                    <a:pt x="495" y="10301"/>
                  </a:cubicBezTo>
                  <a:cubicBezTo>
                    <a:pt x="462" y="8131"/>
                    <a:pt x="442" y="5964"/>
                    <a:pt x="392" y="3794"/>
                  </a:cubicBezTo>
                  <a:lnTo>
                    <a:pt x="348" y="1956"/>
                  </a:lnTo>
                  <a:cubicBezTo>
                    <a:pt x="335" y="1345"/>
                    <a:pt x="335" y="724"/>
                    <a:pt x="275" y="115"/>
                  </a:cubicBezTo>
                  <a:cubicBezTo>
                    <a:pt x="269" y="39"/>
                    <a:pt x="212" y="1"/>
                    <a:pt x="155"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2"/>
            <p:cNvSpPr/>
            <p:nvPr/>
          </p:nvSpPr>
          <p:spPr>
            <a:xfrm>
              <a:off x="6452575" y="4137750"/>
              <a:ext cx="187125" cy="120825"/>
            </a:xfrm>
            <a:custGeom>
              <a:avLst/>
              <a:gdLst/>
              <a:ahLst/>
              <a:cxnLst/>
              <a:rect l="l" t="t" r="r" b="b"/>
              <a:pathLst>
                <a:path w="7485" h="4833" extrusionOk="0">
                  <a:moveTo>
                    <a:pt x="7184" y="0"/>
                  </a:moveTo>
                  <a:cubicBezTo>
                    <a:pt x="7134" y="0"/>
                    <a:pt x="7085" y="19"/>
                    <a:pt x="7045" y="62"/>
                  </a:cubicBezTo>
                  <a:cubicBezTo>
                    <a:pt x="6781" y="345"/>
                    <a:pt x="6546" y="662"/>
                    <a:pt x="6303" y="963"/>
                  </a:cubicBezTo>
                  <a:lnTo>
                    <a:pt x="5602" y="1828"/>
                  </a:lnTo>
                  <a:lnTo>
                    <a:pt x="4164" y="3600"/>
                  </a:lnTo>
                  <a:cubicBezTo>
                    <a:pt x="3959" y="3855"/>
                    <a:pt x="3764" y="4156"/>
                    <a:pt x="3485" y="4336"/>
                  </a:cubicBezTo>
                  <a:cubicBezTo>
                    <a:pt x="3408" y="4385"/>
                    <a:pt x="3314" y="4439"/>
                    <a:pt x="3217" y="4439"/>
                  </a:cubicBezTo>
                  <a:cubicBezTo>
                    <a:pt x="3207" y="4439"/>
                    <a:pt x="3197" y="4438"/>
                    <a:pt x="3186" y="4437"/>
                  </a:cubicBezTo>
                  <a:cubicBezTo>
                    <a:pt x="3044" y="4421"/>
                    <a:pt x="2971" y="4277"/>
                    <a:pt x="2901" y="4171"/>
                  </a:cubicBezTo>
                  <a:cubicBezTo>
                    <a:pt x="2484" y="3532"/>
                    <a:pt x="2064" y="2893"/>
                    <a:pt x="1645" y="2256"/>
                  </a:cubicBezTo>
                  <a:cubicBezTo>
                    <a:pt x="1170" y="1538"/>
                    <a:pt x="711" y="804"/>
                    <a:pt x="180" y="128"/>
                  </a:cubicBezTo>
                  <a:cubicBezTo>
                    <a:pt x="163" y="106"/>
                    <a:pt x="142" y="97"/>
                    <a:pt x="121" y="97"/>
                  </a:cubicBezTo>
                  <a:cubicBezTo>
                    <a:pt x="61" y="97"/>
                    <a:pt x="1" y="173"/>
                    <a:pt x="35" y="240"/>
                  </a:cubicBezTo>
                  <a:cubicBezTo>
                    <a:pt x="410" y="965"/>
                    <a:pt x="858" y="1648"/>
                    <a:pt x="1291" y="2340"/>
                  </a:cubicBezTo>
                  <a:cubicBezTo>
                    <a:pt x="1724" y="3029"/>
                    <a:pt x="2156" y="3723"/>
                    <a:pt x="2596" y="4411"/>
                  </a:cubicBezTo>
                  <a:cubicBezTo>
                    <a:pt x="2750" y="4650"/>
                    <a:pt x="2950" y="4832"/>
                    <a:pt x="3227" y="4832"/>
                  </a:cubicBezTo>
                  <a:cubicBezTo>
                    <a:pt x="3269" y="4832"/>
                    <a:pt x="3314" y="4828"/>
                    <a:pt x="3360" y="4819"/>
                  </a:cubicBezTo>
                  <a:cubicBezTo>
                    <a:pt x="3667" y="4760"/>
                    <a:pt x="3933" y="4525"/>
                    <a:pt x="4131" y="4296"/>
                  </a:cubicBezTo>
                  <a:cubicBezTo>
                    <a:pt x="4649" y="3699"/>
                    <a:pt x="5137" y="3073"/>
                    <a:pt x="5637" y="2460"/>
                  </a:cubicBezTo>
                  <a:lnTo>
                    <a:pt x="6509" y="1393"/>
                  </a:lnTo>
                  <a:cubicBezTo>
                    <a:pt x="6801" y="1039"/>
                    <a:pt x="7113" y="692"/>
                    <a:pt x="7379" y="319"/>
                  </a:cubicBezTo>
                  <a:cubicBezTo>
                    <a:pt x="7485" y="170"/>
                    <a:pt x="7334" y="0"/>
                    <a:pt x="7184"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2"/>
            <p:cNvSpPr/>
            <p:nvPr/>
          </p:nvSpPr>
          <p:spPr>
            <a:xfrm>
              <a:off x="6486275" y="4094825"/>
              <a:ext cx="72825" cy="59100"/>
            </a:xfrm>
            <a:custGeom>
              <a:avLst/>
              <a:gdLst/>
              <a:ahLst/>
              <a:cxnLst/>
              <a:rect l="l" t="t" r="r" b="b"/>
              <a:pathLst>
                <a:path w="2913" h="2364" extrusionOk="0">
                  <a:moveTo>
                    <a:pt x="105" y="1"/>
                  </a:moveTo>
                  <a:cubicBezTo>
                    <a:pt x="49" y="1"/>
                    <a:pt x="0" y="57"/>
                    <a:pt x="33" y="119"/>
                  </a:cubicBezTo>
                  <a:lnTo>
                    <a:pt x="35" y="119"/>
                  </a:lnTo>
                  <a:cubicBezTo>
                    <a:pt x="64" y="172"/>
                    <a:pt x="79" y="229"/>
                    <a:pt x="110" y="281"/>
                  </a:cubicBezTo>
                  <a:cubicBezTo>
                    <a:pt x="136" y="325"/>
                    <a:pt x="169" y="365"/>
                    <a:pt x="198" y="407"/>
                  </a:cubicBezTo>
                  <a:cubicBezTo>
                    <a:pt x="257" y="501"/>
                    <a:pt x="319" y="593"/>
                    <a:pt x="384" y="681"/>
                  </a:cubicBezTo>
                  <a:cubicBezTo>
                    <a:pt x="512" y="855"/>
                    <a:pt x="641" y="1024"/>
                    <a:pt x="769" y="1197"/>
                  </a:cubicBezTo>
                  <a:cubicBezTo>
                    <a:pt x="1030" y="1546"/>
                    <a:pt x="1276" y="1909"/>
                    <a:pt x="1535" y="2260"/>
                  </a:cubicBezTo>
                  <a:cubicBezTo>
                    <a:pt x="1580" y="2319"/>
                    <a:pt x="1656" y="2363"/>
                    <a:pt x="1729" y="2363"/>
                  </a:cubicBezTo>
                  <a:cubicBezTo>
                    <a:pt x="1776" y="2363"/>
                    <a:pt x="1822" y="2345"/>
                    <a:pt x="1858" y="2302"/>
                  </a:cubicBezTo>
                  <a:lnTo>
                    <a:pt x="2418" y="1632"/>
                  </a:lnTo>
                  <a:lnTo>
                    <a:pt x="2688" y="1307"/>
                  </a:lnTo>
                  <a:cubicBezTo>
                    <a:pt x="2789" y="1184"/>
                    <a:pt x="2871" y="1092"/>
                    <a:pt x="2899" y="931"/>
                  </a:cubicBezTo>
                  <a:cubicBezTo>
                    <a:pt x="2912" y="848"/>
                    <a:pt x="2856" y="747"/>
                    <a:pt x="2768" y="747"/>
                  </a:cubicBezTo>
                  <a:cubicBezTo>
                    <a:pt x="2754" y="747"/>
                    <a:pt x="2739" y="750"/>
                    <a:pt x="2723" y="756"/>
                  </a:cubicBezTo>
                  <a:cubicBezTo>
                    <a:pt x="2581" y="808"/>
                    <a:pt x="2506" y="874"/>
                    <a:pt x="2412" y="991"/>
                  </a:cubicBezTo>
                  <a:lnTo>
                    <a:pt x="2124" y="1338"/>
                  </a:lnTo>
                  <a:lnTo>
                    <a:pt x="1719" y="1829"/>
                  </a:lnTo>
                  <a:lnTo>
                    <a:pt x="1719" y="1829"/>
                  </a:lnTo>
                  <a:cubicBezTo>
                    <a:pt x="1503" y="1550"/>
                    <a:pt x="1279" y="1278"/>
                    <a:pt x="1059" y="1004"/>
                  </a:cubicBezTo>
                  <a:cubicBezTo>
                    <a:pt x="920" y="830"/>
                    <a:pt x="780" y="657"/>
                    <a:pt x="635" y="488"/>
                  </a:cubicBezTo>
                  <a:cubicBezTo>
                    <a:pt x="569" y="409"/>
                    <a:pt x="501" y="334"/>
                    <a:pt x="428" y="259"/>
                  </a:cubicBezTo>
                  <a:cubicBezTo>
                    <a:pt x="391" y="224"/>
                    <a:pt x="358" y="185"/>
                    <a:pt x="321" y="150"/>
                  </a:cubicBezTo>
                  <a:cubicBezTo>
                    <a:pt x="270" y="99"/>
                    <a:pt x="213" y="66"/>
                    <a:pt x="160" y="22"/>
                  </a:cubicBezTo>
                  <a:cubicBezTo>
                    <a:pt x="143" y="7"/>
                    <a:pt x="123" y="1"/>
                    <a:pt x="105"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2"/>
            <p:cNvSpPr/>
            <p:nvPr/>
          </p:nvSpPr>
          <p:spPr>
            <a:xfrm>
              <a:off x="6405000" y="4072900"/>
              <a:ext cx="11450" cy="8925"/>
            </a:xfrm>
            <a:custGeom>
              <a:avLst/>
              <a:gdLst/>
              <a:ahLst/>
              <a:cxnLst/>
              <a:rect l="l" t="t" r="r" b="b"/>
              <a:pathLst>
                <a:path w="458" h="357" extrusionOk="0">
                  <a:moveTo>
                    <a:pt x="229" y="1"/>
                  </a:moveTo>
                  <a:cubicBezTo>
                    <a:pt x="1" y="1"/>
                    <a:pt x="1" y="357"/>
                    <a:pt x="229" y="357"/>
                  </a:cubicBezTo>
                  <a:cubicBezTo>
                    <a:pt x="458" y="357"/>
                    <a:pt x="458" y="1"/>
                    <a:pt x="229"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2"/>
            <p:cNvSpPr/>
            <p:nvPr/>
          </p:nvSpPr>
          <p:spPr>
            <a:xfrm>
              <a:off x="6430475" y="4054800"/>
              <a:ext cx="10850" cy="8375"/>
            </a:xfrm>
            <a:custGeom>
              <a:avLst/>
              <a:gdLst/>
              <a:ahLst/>
              <a:cxnLst/>
              <a:rect l="l" t="t" r="r" b="b"/>
              <a:pathLst>
                <a:path w="434" h="335" extrusionOk="0">
                  <a:moveTo>
                    <a:pt x="218" y="0"/>
                  </a:moveTo>
                  <a:cubicBezTo>
                    <a:pt x="1" y="0"/>
                    <a:pt x="1" y="334"/>
                    <a:pt x="218" y="334"/>
                  </a:cubicBezTo>
                  <a:cubicBezTo>
                    <a:pt x="433" y="334"/>
                    <a:pt x="433" y="0"/>
                    <a:pt x="218"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2"/>
            <p:cNvSpPr/>
            <p:nvPr/>
          </p:nvSpPr>
          <p:spPr>
            <a:xfrm>
              <a:off x="6434225" y="4081575"/>
              <a:ext cx="10500" cy="8150"/>
            </a:xfrm>
            <a:custGeom>
              <a:avLst/>
              <a:gdLst/>
              <a:ahLst/>
              <a:cxnLst/>
              <a:rect l="l" t="t" r="r" b="b"/>
              <a:pathLst>
                <a:path w="420" h="326" extrusionOk="0">
                  <a:moveTo>
                    <a:pt x="211" y="1"/>
                  </a:moveTo>
                  <a:cubicBezTo>
                    <a:pt x="0" y="1"/>
                    <a:pt x="0" y="326"/>
                    <a:pt x="211" y="326"/>
                  </a:cubicBezTo>
                  <a:cubicBezTo>
                    <a:pt x="420" y="326"/>
                    <a:pt x="420" y="1"/>
                    <a:pt x="211"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9" name="Google Shape;549;p32"/>
          <p:cNvGrpSpPr/>
          <p:nvPr/>
        </p:nvGrpSpPr>
        <p:grpSpPr>
          <a:xfrm>
            <a:off x="4833907" y="3931641"/>
            <a:ext cx="486191" cy="485450"/>
            <a:chOff x="5721625" y="4984150"/>
            <a:chExt cx="196950" cy="196650"/>
          </a:xfrm>
        </p:grpSpPr>
        <p:sp>
          <p:nvSpPr>
            <p:cNvPr id="550" name="Google Shape;550;p32"/>
            <p:cNvSpPr/>
            <p:nvPr/>
          </p:nvSpPr>
          <p:spPr>
            <a:xfrm>
              <a:off x="5847225" y="4984150"/>
              <a:ext cx="22325" cy="185825"/>
            </a:xfrm>
            <a:custGeom>
              <a:avLst/>
              <a:gdLst/>
              <a:ahLst/>
              <a:cxnLst/>
              <a:rect l="l" t="t" r="r" b="b"/>
              <a:pathLst>
                <a:path w="893" h="7433" extrusionOk="0">
                  <a:moveTo>
                    <a:pt x="732" y="1"/>
                  </a:moveTo>
                  <a:lnTo>
                    <a:pt x="732" y="1"/>
                  </a:lnTo>
                  <a:cubicBezTo>
                    <a:pt x="181" y="2414"/>
                    <a:pt x="1" y="4898"/>
                    <a:pt x="199" y="7364"/>
                  </a:cubicBezTo>
                  <a:lnTo>
                    <a:pt x="462" y="7432"/>
                  </a:lnTo>
                  <a:cubicBezTo>
                    <a:pt x="803" y="4971"/>
                    <a:pt x="893" y="2480"/>
                    <a:pt x="732"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2"/>
            <p:cNvSpPr/>
            <p:nvPr/>
          </p:nvSpPr>
          <p:spPr>
            <a:xfrm>
              <a:off x="5787275" y="4985750"/>
              <a:ext cx="50100" cy="186200"/>
            </a:xfrm>
            <a:custGeom>
              <a:avLst/>
              <a:gdLst/>
              <a:ahLst/>
              <a:cxnLst/>
              <a:rect l="l" t="t" r="r" b="b"/>
              <a:pathLst>
                <a:path w="2004" h="7448" extrusionOk="0">
                  <a:moveTo>
                    <a:pt x="1" y="0"/>
                  </a:moveTo>
                  <a:lnTo>
                    <a:pt x="1" y="0"/>
                  </a:lnTo>
                  <a:cubicBezTo>
                    <a:pt x="666" y="2447"/>
                    <a:pt x="1294" y="4902"/>
                    <a:pt x="1881" y="7368"/>
                  </a:cubicBezTo>
                  <a:lnTo>
                    <a:pt x="1997" y="7447"/>
                  </a:lnTo>
                  <a:cubicBezTo>
                    <a:pt x="2004" y="5945"/>
                    <a:pt x="1835" y="4448"/>
                    <a:pt x="1496" y="2983"/>
                  </a:cubicBezTo>
                  <a:cubicBezTo>
                    <a:pt x="1239" y="1882"/>
                    <a:pt x="851" y="747"/>
                    <a:pt x="1"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2"/>
            <p:cNvSpPr/>
            <p:nvPr/>
          </p:nvSpPr>
          <p:spPr>
            <a:xfrm>
              <a:off x="5777075" y="5069900"/>
              <a:ext cx="24950" cy="110900"/>
            </a:xfrm>
            <a:custGeom>
              <a:avLst/>
              <a:gdLst/>
              <a:ahLst/>
              <a:cxnLst/>
              <a:rect l="l" t="t" r="r" b="b"/>
              <a:pathLst>
                <a:path w="998" h="4436" extrusionOk="0">
                  <a:moveTo>
                    <a:pt x="688" y="1"/>
                  </a:moveTo>
                  <a:cubicBezTo>
                    <a:pt x="312" y="1453"/>
                    <a:pt x="81" y="2937"/>
                    <a:pt x="0" y="4435"/>
                  </a:cubicBezTo>
                  <a:lnTo>
                    <a:pt x="562" y="4231"/>
                  </a:lnTo>
                  <a:cubicBezTo>
                    <a:pt x="857" y="3392"/>
                    <a:pt x="905" y="2489"/>
                    <a:pt x="951" y="1602"/>
                  </a:cubicBezTo>
                  <a:cubicBezTo>
                    <a:pt x="980" y="1053"/>
                    <a:pt x="997" y="458"/>
                    <a:pt x="688" y="1"/>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2"/>
            <p:cNvSpPr/>
            <p:nvPr/>
          </p:nvSpPr>
          <p:spPr>
            <a:xfrm>
              <a:off x="5721625" y="5011325"/>
              <a:ext cx="47775" cy="157175"/>
            </a:xfrm>
            <a:custGeom>
              <a:avLst/>
              <a:gdLst/>
              <a:ahLst/>
              <a:cxnLst/>
              <a:rect l="l" t="t" r="r" b="b"/>
              <a:pathLst>
                <a:path w="1911" h="6287" extrusionOk="0">
                  <a:moveTo>
                    <a:pt x="59" y="1"/>
                  </a:moveTo>
                  <a:lnTo>
                    <a:pt x="59" y="1"/>
                  </a:lnTo>
                  <a:cubicBezTo>
                    <a:pt x="26" y="1349"/>
                    <a:pt x="0" y="2735"/>
                    <a:pt x="452" y="4006"/>
                  </a:cubicBezTo>
                  <a:cubicBezTo>
                    <a:pt x="727" y="4775"/>
                    <a:pt x="1173" y="5487"/>
                    <a:pt x="1353" y="6284"/>
                  </a:cubicBezTo>
                  <a:lnTo>
                    <a:pt x="1770" y="6286"/>
                  </a:lnTo>
                  <a:cubicBezTo>
                    <a:pt x="1900" y="5987"/>
                    <a:pt x="1911" y="5651"/>
                    <a:pt x="1902" y="5326"/>
                  </a:cubicBezTo>
                  <a:cubicBezTo>
                    <a:pt x="1845" y="3405"/>
                    <a:pt x="1204" y="1547"/>
                    <a:pt x="59"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2"/>
            <p:cNvSpPr/>
            <p:nvPr/>
          </p:nvSpPr>
          <p:spPr>
            <a:xfrm>
              <a:off x="5877750" y="5044825"/>
              <a:ext cx="40825" cy="129000"/>
            </a:xfrm>
            <a:custGeom>
              <a:avLst/>
              <a:gdLst/>
              <a:ahLst/>
              <a:cxnLst/>
              <a:rect l="l" t="t" r="r" b="b"/>
              <a:pathLst>
                <a:path w="1633" h="5160" extrusionOk="0">
                  <a:moveTo>
                    <a:pt x="1213" y="0"/>
                  </a:moveTo>
                  <a:lnTo>
                    <a:pt x="1213" y="0"/>
                  </a:lnTo>
                  <a:cubicBezTo>
                    <a:pt x="974" y="907"/>
                    <a:pt x="737" y="1812"/>
                    <a:pt x="497" y="2719"/>
                  </a:cubicBezTo>
                  <a:cubicBezTo>
                    <a:pt x="374" y="3185"/>
                    <a:pt x="249" y="3655"/>
                    <a:pt x="225" y="4136"/>
                  </a:cubicBezTo>
                  <a:cubicBezTo>
                    <a:pt x="205" y="4491"/>
                    <a:pt x="229" y="4887"/>
                    <a:pt x="1" y="5159"/>
                  </a:cubicBezTo>
                  <a:lnTo>
                    <a:pt x="447" y="5027"/>
                  </a:lnTo>
                  <a:cubicBezTo>
                    <a:pt x="1352" y="3541"/>
                    <a:pt x="1633" y="1689"/>
                    <a:pt x="1213" y="0"/>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5" name="Google Shape;555;p32"/>
          <p:cNvGrpSpPr/>
          <p:nvPr/>
        </p:nvGrpSpPr>
        <p:grpSpPr>
          <a:xfrm>
            <a:off x="6137759" y="3017141"/>
            <a:ext cx="3073171" cy="2069922"/>
            <a:chOff x="5855892" y="2765248"/>
            <a:chExt cx="3850083" cy="3030809"/>
          </a:xfrm>
        </p:grpSpPr>
        <p:sp>
          <p:nvSpPr>
            <p:cNvPr id="556" name="Google Shape;556;p32"/>
            <p:cNvSpPr/>
            <p:nvPr/>
          </p:nvSpPr>
          <p:spPr>
            <a:xfrm flipH="1">
              <a:off x="5855892" y="2765248"/>
              <a:ext cx="3850083" cy="3030809"/>
            </a:xfrm>
            <a:custGeom>
              <a:avLst/>
              <a:gdLst/>
              <a:ahLst/>
              <a:cxnLst/>
              <a:rect l="l" t="t" r="r" b="b"/>
              <a:pathLst>
                <a:path w="22073" h="17376" extrusionOk="0">
                  <a:moveTo>
                    <a:pt x="1149" y="0"/>
                  </a:moveTo>
                  <a:cubicBezTo>
                    <a:pt x="1" y="0"/>
                    <a:pt x="975" y="2695"/>
                    <a:pt x="1358" y="3386"/>
                  </a:cubicBezTo>
                  <a:cubicBezTo>
                    <a:pt x="2198" y="4899"/>
                    <a:pt x="3524" y="6098"/>
                    <a:pt x="4943" y="7061"/>
                  </a:cubicBezTo>
                  <a:cubicBezTo>
                    <a:pt x="6771" y="8300"/>
                    <a:pt x="8801" y="9217"/>
                    <a:pt x="10658" y="10413"/>
                  </a:cubicBezTo>
                  <a:cubicBezTo>
                    <a:pt x="11457" y="10929"/>
                    <a:pt x="12230" y="11501"/>
                    <a:pt x="12866" y="12205"/>
                  </a:cubicBezTo>
                  <a:cubicBezTo>
                    <a:pt x="13900" y="13351"/>
                    <a:pt x="14533" y="14792"/>
                    <a:pt x="15350" y="16101"/>
                  </a:cubicBezTo>
                  <a:cubicBezTo>
                    <a:pt x="15612" y="16521"/>
                    <a:pt x="15913" y="16946"/>
                    <a:pt x="16354" y="17170"/>
                  </a:cubicBezTo>
                  <a:cubicBezTo>
                    <a:pt x="16670" y="17332"/>
                    <a:pt x="17026" y="17376"/>
                    <a:pt x="17384" y="17376"/>
                  </a:cubicBezTo>
                  <a:cubicBezTo>
                    <a:pt x="17538" y="17376"/>
                    <a:pt x="17691" y="17368"/>
                    <a:pt x="17843" y="17358"/>
                  </a:cubicBezTo>
                  <a:cubicBezTo>
                    <a:pt x="18720" y="17300"/>
                    <a:pt x="19595" y="17192"/>
                    <a:pt x="20459" y="17032"/>
                  </a:cubicBezTo>
                  <a:cubicBezTo>
                    <a:pt x="20939" y="16945"/>
                    <a:pt x="21463" y="16811"/>
                    <a:pt x="21742" y="16411"/>
                  </a:cubicBezTo>
                  <a:cubicBezTo>
                    <a:pt x="22072" y="15937"/>
                    <a:pt x="21926" y="15287"/>
                    <a:pt x="21702" y="14755"/>
                  </a:cubicBezTo>
                  <a:cubicBezTo>
                    <a:pt x="20625" y="12206"/>
                    <a:pt x="18172" y="10535"/>
                    <a:pt x="15740" y="9217"/>
                  </a:cubicBezTo>
                  <a:cubicBezTo>
                    <a:pt x="13914" y="8227"/>
                    <a:pt x="12030" y="7347"/>
                    <a:pt x="10191" y="6384"/>
                  </a:cubicBezTo>
                  <a:cubicBezTo>
                    <a:pt x="8553" y="5526"/>
                    <a:pt x="6939" y="4603"/>
                    <a:pt x="5465" y="3480"/>
                  </a:cubicBezTo>
                  <a:cubicBezTo>
                    <a:pt x="4223" y="2534"/>
                    <a:pt x="3150" y="816"/>
                    <a:pt x="1746" y="164"/>
                  </a:cubicBezTo>
                  <a:cubicBezTo>
                    <a:pt x="1502" y="51"/>
                    <a:pt x="1306" y="0"/>
                    <a:pt x="1149" y="0"/>
                  </a:cubicBezTo>
                  <a:close/>
                </a:path>
              </a:pathLst>
            </a:custGeom>
            <a:solidFill>
              <a:srgbClr val="F46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7" name="Google Shape;557;p32"/>
            <p:cNvGrpSpPr/>
            <p:nvPr/>
          </p:nvGrpSpPr>
          <p:grpSpPr>
            <a:xfrm>
              <a:off x="8320882" y="3662814"/>
              <a:ext cx="301490" cy="101204"/>
              <a:chOff x="8273257" y="3662814"/>
              <a:chExt cx="301490" cy="101204"/>
            </a:xfrm>
          </p:grpSpPr>
          <p:sp>
            <p:nvSpPr>
              <p:cNvPr id="558" name="Google Shape;558;p32"/>
              <p:cNvSpPr/>
              <p:nvPr/>
            </p:nvSpPr>
            <p:spPr>
              <a:xfrm>
                <a:off x="8412651" y="3672361"/>
                <a:ext cx="162096" cy="91656"/>
              </a:xfrm>
              <a:custGeom>
                <a:avLst/>
                <a:gdLst/>
                <a:ahLst/>
                <a:cxnLst/>
                <a:rect l="l" t="t" r="r" b="b"/>
                <a:pathLst>
                  <a:path w="764" h="432" extrusionOk="0">
                    <a:moveTo>
                      <a:pt x="693" y="0"/>
                    </a:moveTo>
                    <a:cubicBezTo>
                      <a:pt x="688" y="0"/>
                      <a:pt x="683" y="1"/>
                      <a:pt x="677" y="2"/>
                    </a:cubicBezTo>
                    <a:cubicBezTo>
                      <a:pt x="663" y="6"/>
                      <a:pt x="650" y="8"/>
                      <a:pt x="637" y="12"/>
                    </a:cubicBezTo>
                    <a:cubicBezTo>
                      <a:pt x="619" y="17"/>
                      <a:pt x="601" y="24"/>
                      <a:pt x="585" y="32"/>
                    </a:cubicBezTo>
                    <a:lnTo>
                      <a:pt x="507" y="69"/>
                    </a:lnTo>
                    <a:cubicBezTo>
                      <a:pt x="455" y="92"/>
                      <a:pt x="404" y="119"/>
                      <a:pt x="354" y="144"/>
                    </a:cubicBezTo>
                    <a:lnTo>
                      <a:pt x="46" y="298"/>
                    </a:lnTo>
                    <a:cubicBezTo>
                      <a:pt x="12" y="319"/>
                      <a:pt x="0" y="363"/>
                      <a:pt x="21" y="396"/>
                    </a:cubicBezTo>
                    <a:cubicBezTo>
                      <a:pt x="35" y="419"/>
                      <a:pt x="59" y="431"/>
                      <a:pt x="84" y="431"/>
                    </a:cubicBezTo>
                    <a:cubicBezTo>
                      <a:pt x="96" y="431"/>
                      <a:pt x="108" y="429"/>
                      <a:pt x="119" y="423"/>
                    </a:cubicBezTo>
                    <a:lnTo>
                      <a:pt x="431" y="276"/>
                    </a:lnTo>
                    <a:cubicBezTo>
                      <a:pt x="483" y="252"/>
                      <a:pt x="535" y="228"/>
                      <a:pt x="586" y="203"/>
                    </a:cubicBezTo>
                    <a:lnTo>
                      <a:pt x="660" y="166"/>
                    </a:lnTo>
                    <a:cubicBezTo>
                      <a:pt x="688" y="150"/>
                      <a:pt x="715" y="130"/>
                      <a:pt x="739" y="108"/>
                    </a:cubicBezTo>
                    <a:cubicBezTo>
                      <a:pt x="760" y="88"/>
                      <a:pt x="764" y="57"/>
                      <a:pt x="750" y="31"/>
                    </a:cubicBezTo>
                    <a:cubicBezTo>
                      <a:pt x="738" y="12"/>
                      <a:pt x="716" y="0"/>
                      <a:pt x="693"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2"/>
              <p:cNvSpPr/>
              <p:nvPr/>
            </p:nvSpPr>
            <p:spPr>
              <a:xfrm>
                <a:off x="8273257" y="3662814"/>
                <a:ext cx="153821" cy="63226"/>
              </a:xfrm>
              <a:custGeom>
                <a:avLst/>
                <a:gdLst/>
                <a:ahLst/>
                <a:cxnLst/>
                <a:rect l="l" t="t" r="r" b="b"/>
                <a:pathLst>
                  <a:path w="725" h="298" extrusionOk="0">
                    <a:moveTo>
                      <a:pt x="675" y="0"/>
                    </a:moveTo>
                    <a:cubicBezTo>
                      <a:pt x="674" y="0"/>
                      <a:pt x="674" y="0"/>
                      <a:pt x="674" y="0"/>
                    </a:cubicBezTo>
                    <a:cubicBezTo>
                      <a:pt x="618" y="1"/>
                      <a:pt x="563" y="15"/>
                      <a:pt x="509" y="28"/>
                    </a:cubicBezTo>
                    <a:cubicBezTo>
                      <a:pt x="454" y="41"/>
                      <a:pt x="403" y="53"/>
                      <a:pt x="350" y="70"/>
                    </a:cubicBezTo>
                    <a:cubicBezTo>
                      <a:pt x="244" y="105"/>
                      <a:pt x="139" y="145"/>
                      <a:pt x="37" y="189"/>
                    </a:cubicBezTo>
                    <a:cubicBezTo>
                      <a:pt x="8" y="202"/>
                      <a:pt x="0" y="244"/>
                      <a:pt x="15" y="268"/>
                    </a:cubicBezTo>
                    <a:cubicBezTo>
                      <a:pt x="27" y="287"/>
                      <a:pt x="46" y="297"/>
                      <a:pt x="66" y="297"/>
                    </a:cubicBezTo>
                    <a:cubicBezTo>
                      <a:pt x="76" y="297"/>
                      <a:pt x="86" y="295"/>
                      <a:pt x="96" y="289"/>
                    </a:cubicBezTo>
                    <a:cubicBezTo>
                      <a:pt x="188" y="248"/>
                      <a:pt x="287" y="210"/>
                      <a:pt x="387" y="176"/>
                    </a:cubicBezTo>
                    <a:cubicBezTo>
                      <a:pt x="436" y="159"/>
                      <a:pt x="486" y="141"/>
                      <a:pt x="535" y="123"/>
                    </a:cubicBezTo>
                    <a:cubicBezTo>
                      <a:pt x="588" y="108"/>
                      <a:pt x="641" y="90"/>
                      <a:pt x="692" y="68"/>
                    </a:cubicBezTo>
                    <a:cubicBezTo>
                      <a:pt x="725" y="52"/>
                      <a:pt x="708" y="0"/>
                      <a:pt x="675"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0" name="Google Shape;560;p32"/>
            <p:cNvGrpSpPr/>
            <p:nvPr/>
          </p:nvGrpSpPr>
          <p:grpSpPr>
            <a:xfrm>
              <a:off x="7235032" y="4603489"/>
              <a:ext cx="301490" cy="101204"/>
              <a:chOff x="8273257" y="3662814"/>
              <a:chExt cx="301490" cy="101204"/>
            </a:xfrm>
          </p:grpSpPr>
          <p:sp>
            <p:nvSpPr>
              <p:cNvPr id="561" name="Google Shape;561;p32"/>
              <p:cNvSpPr/>
              <p:nvPr/>
            </p:nvSpPr>
            <p:spPr>
              <a:xfrm>
                <a:off x="8412651" y="3672361"/>
                <a:ext cx="162096" cy="91656"/>
              </a:xfrm>
              <a:custGeom>
                <a:avLst/>
                <a:gdLst/>
                <a:ahLst/>
                <a:cxnLst/>
                <a:rect l="l" t="t" r="r" b="b"/>
                <a:pathLst>
                  <a:path w="764" h="432" extrusionOk="0">
                    <a:moveTo>
                      <a:pt x="693" y="0"/>
                    </a:moveTo>
                    <a:cubicBezTo>
                      <a:pt x="688" y="0"/>
                      <a:pt x="683" y="1"/>
                      <a:pt x="677" y="2"/>
                    </a:cubicBezTo>
                    <a:cubicBezTo>
                      <a:pt x="663" y="6"/>
                      <a:pt x="650" y="8"/>
                      <a:pt x="637" y="12"/>
                    </a:cubicBezTo>
                    <a:cubicBezTo>
                      <a:pt x="619" y="17"/>
                      <a:pt x="601" y="24"/>
                      <a:pt x="585" y="32"/>
                    </a:cubicBezTo>
                    <a:lnTo>
                      <a:pt x="507" y="69"/>
                    </a:lnTo>
                    <a:cubicBezTo>
                      <a:pt x="455" y="92"/>
                      <a:pt x="404" y="119"/>
                      <a:pt x="354" y="144"/>
                    </a:cubicBezTo>
                    <a:lnTo>
                      <a:pt x="46" y="298"/>
                    </a:lnTo>
                    <a:cubicBezTo>
                      <a:pt x="12" y="319"/>
                      <a:pt x="0" y="363"/>
                      <a:pt x="21" y="396"/>
                    </a:cubicBezTo>
                    <a:cubicBezTo>
                      <a:pt x="35" y="419"/>
                      <a:pt x="59" y="431"/>
                      <a:pt x="84" y="431"/>
                    </a:cubicBezTo>
                    <a:cubicBezTo>
                      <a:pt x="96" y="431"/>
                      <a:pt x="108" y="429"/>
                      <a:pt x="119" y="423"/>
                    </a:cubicBezTo>
                    <a:lnTo>
                      <a:pt x="431" y="276"/>
                    </a:lnTo>
                    <a:cubicBezTo>
                      <a:pt x="483" y="252"/>
                      <a:pt x="535" y="228"/>
                      <a:pt x="586" y="203"/>
                    </a:cubicBezTo>
                    <a:lnTo>
                      <a:pt x="660" y="166"/>
                    </a:lnTo>
                    <a:cubicBezTo>
                      <a:pt x="688" y="150"/>
                      <a:pt x="715" y="130"/>
                      <a:pt x="739" y="108"/>
                    </a:cubicBezTo>
                    <a:cubicBezTo>
                      <a:pt x="760" y="88"/>
                      <a:pt x="764" y="57"/>
                      <a:pt x="750" y="31"/>
                    </a:cubicBezTo>
                    <a:cubicBezTo>
                      <a:pt x="738" y="12"/>
                      <a:pt x="716" y="0"/>
                      <a:pt x="693"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2"/>
              <p:cNvSpPr/>
              <p:nvPr/>
            </p:nvSpPr>
            <p:spPr>
              <a:xfrm>
                <a:off x="8273257" y="3662814"/>
                <a:ext cx="153821" cy="63226"/>
              </a:xfrm>
              <a:custGeom>
                <a:avLst/>
                <a:gdLst/>
                <a:ahLst/>
                <a:cxnLst/>
                <a:rect l="l" t="t" r="r" b="b"/>
                <a:pathLst>
                  <a:path w="725" h="298" extrusionOk="0">
                    <a:moveTo>
                      <a:pt x="675" y="0"/>
                    </a:moveTo>
                    <a:cubicBezTo>
                      <a:pt x="674" y="0"/>
                      <a:pt x="674" y="0"/>
                      <a:pt x="674" y="0"/>
                    </a:cubicBezTo>
                    <a:cubicBezTo>
                      <a:pt x="618" y="1"/>
                      <a:pt x="563" y="15"/>
                      <a:pt x="509" y="28"/>
                    </a:cubicBezTo>
                    <a:cubicBezTo>
                      <a:pt x="454" y="41"/>
                      <a:pt x="403" y="53"/>
                      <a:pt x="350" y="70"/>
                    </a:cubicBezTo>
                    <a:cubicBezTo>
                      <a:pt x="244" y="105"/>
                      <a:pt x="139" y="145"/>
                      <a:pt x="37" y="189"/>
                    </a:cubicBezTo>
                    <a:cubicBezTo>
                      <a:pt x="8" y="202"/>
                      <a:pt x="0" y="244"/>
                      <a:pt x="15" y="268"/>
                    </a:cubicBezTo>
                    <a:cubicBezTo>
                      <a:pt x="27" y="287"/>
                      <a:pt x="46" y="297"/>
                      <a:pt x="66" y="297"/>
                    </a:cubicBezTo>
                    <a:cubicBezTo>
                      <a:pt x="76" y="297"/>
                      <a:pt x="86" y="295"/>
                      <a:pt x="96" y="289"/>
                    </a:cubicBezTo>
                    <a:cubicBezTo>
                      <a:pt x="188" y="248"/>
                      <a:pt x="287" y="210"/>
                      <a:pt x="387" y="176"/>
                    </a:cubicBezTo>
                    <a:cubicBezTo>
                      <a:pt x="436" y="159"/>
                      <a:pt x="486" y="141"/>
                      <a:pt x="535" y="123"/>
                    </a:cubicBezTo>
                    <a:cubicBezTo>
                      <a:pt x="588" y="108"/>
                      <a:pt x="641" y="90"/>
                      <a:pt x="692" y="68"/>
                    </a:cubicBezTo>
                    <a:cubicBezTo>
                      <a:pt x="725" y="52"/>
                      <a:pt x="708" y="0"/>
                      <a:pt x="675"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grpSp>
        <p:nvGrpSpPr>
          <p:cNvPr id="567" name="Google Shape;567;p33"/>
          <p:cNvGrpSpPr/>
          <p:nvPr/>
        </p:nvGrpSpPr>
        <p:grpSpPr>
          <a:xfrm>
            <a:off x="91819" y="0"/>
            <a:ext cx="9052181" cy="3599949"/>
            <a:chOff x="1585550" y="2824225"/>
            <a:chExt cx="1513875" cy="672650"/>
          </a:xfrm>
        </p:grpSpPr>
        <p:sp>
          <p:nvSpPr>
            <p:cNvPr id="568" name="Google Shape;568;p33"/>
            <p:cNvSpPr/>
            <p:nvPr/>
          </p:nvSpPr>
          <p:spPr>
            <a:xfrm>
              <a:off x="1585550" y="2824225"/>
              <a:ext cx="1513875" cy="672650"/>
            </a:xfrm>
            <a:custGeom>
              <a:avLst/>
              <a:gdLst/>
              <a:ahLst/>
              <a:cxnLst/>
              <a:rect l="l" t="t" r="r" b="b"/>
              <a:pathLst>
                <a:path w="60555" h="26906" extrusionOk="0">
                  <a:moveTo>
                    <a:pt x="30368" y="1"/>
                  </a:moveTo>
                  <a:cubicBezTo>
                    <a:pt x="29859" y="1"/>
                    <a:pt x="29289" y="93"/>
                    <a:pt x="28992" y="105"/>
                  </a:cubicBezTo>
                  <a:lnTo>
                    <a:pt x="25316" y="255"/>
                  </a:lnTo>
                  <a:cubicBezTo>
                    <a:pt x="24289" y="297"/>
                    <a:pt x="23262" y="343"/>
                    <a:pt x="22235" y="382"/>
                  </a:cubicBezTo>
                  <a:cubicBezTo>
                    <a:pt x="21241" y="420"/>
                    <a:pt x="20858" y="575"/>
                    <a:pt x="19992" y="1085"/>
                  </a:cubicBezTo>
                  <a:cubicBezTo>
                    <a:pt x="18442" y="1998"/>
                    <a:pt x="16834" y="2805"/>
                    <a:pt x="15216" y="3589"/>
                  </a:cubicBezTo>
                  <a:cubicBezTo>
                    <a:pt x="10132" y="6050"/>
                    <a:pt x="3799" y="8371"/>
                    <a:pt x="918" y="13609"/>
                  </a:cubicBezTo>
                  <a:cubicBezTo>
                    <a:pt x="1" y="15277"/>
                    <a:pt x="44" y="16824"/>
                    <a:pt x="912" y="18515"/>
                  </a:cubicBezTo>
                  <a:cubicBezTo>
                    <a:pt x="3962" y="24466"/>
                    <a:pt x="10965" y="25739"/>
                    <a:pt x="17006" y="26454"/>
                  </a:cubicBezTo>
                  <a:cubicBezTo>
                    <a:pt x="17872" y="26557"/>
                    <a:pt x="18795" y="26736"/>
                    <a:pt x="19683" y="26736"/>
                  </a:cubicBezTo>
                  <a:cubicBezTo>
                    <a:pt x="19821" y="26736"/>
                    <a:pt x="19959" y="26731"/>
                    <a:pt x="20095" y="26722"/>
                  </a:cubicBezTo>
                  <a:cubicBezTo>
                    <a:pt x="20696" y="26679"/>
                    <a:pt x="21227" y="26546"/>
                    <a:pt x="21817" y="26546"/>
                  </a:cubicBezTo>
                  <a:cubicBezTo>
                    <a:pt x="21917" y="26546"/>
                    <a:pt x="22020" y="26549"/>
                    <a:pt x="22125" y="26558"/>
                  </a:cubicBezTo>
                  <a:lnTo>
                    <a:pt x="22310" y="26574"/>
                  </a:lnTo>
                  <a:cubicBezTo>
                    <a:pt x="24357" y="26746"/>
                    <a:pt x="26382" y="26905"/>
                    <a:pt x="28439" y="26905"/>
                  </a:cubicBezTo>
                  <a:cubicBezTo>
                    <a:pt x="28546" y="26905"/>
                    <a:pt x="28654" y="26905"/>
                    <a:pt x="28762" y="26904"/>
                  </a:cubicBezTo>
                  <a:cubicBezTo>
                    <a:pt x="31570" y="26880"/>
                    <a:pt x="34392" y="26703"/>
                    <a:pt x="37183" y="26397"/>
                  </a:cubicBezTo>
                  <a:cubicBezTo>
                    <a:pt x="40909" y="25991"/>
                    <a:pt x="44586" y="25231"/>
                    <a:pt x="48222" y="24336"/>
                  </a:cubicBezTo>
                  <a:cubicBezTo>
                    <a:pt x="51765" y="23463"/>
                    <a:pt x="55234" y="22562"/>
                    <a:pt x="58428" y="20736"/>
                  </a:cubicBezTo>
                  <a:cubicBezTo>
                    <a:pt x="59364" y="20201"/>
                    <a:pt x="60356" y="19457"/>
                    <a:pt x="60455" y="18383"/>
                  </a:cubicBezTo>
                  <a:cubicBezTo>
                    <a:pt x="60555" y="17316"/>
                    <a:pt x="59658" y="16354"/>
                    <a:pt x="58636" y="16034"/>
                  </a:cubicBezTo>
                  <a:cubicBezTo>
                    <a:pt x="58242" y="15911"/>
                    <a:pt x="57836" y="15862"/>
                    <a:pt x="57425" y="15862"/>
                  </a:cubicBezTo>
                  <a:cubicBezTo>
                    <a:pt x="56769" y="15862"/>
                    <a:pt x="56103" y="15987"/>
                    <a:pt x="55461" y="16136"/>
                  </a:cubicBezTo>
                  <a:cubicBezTo>
                    <a:pt x="52270" y="16878"/>
                    <a:pt x="49222" y="18146"/>
                    <a:pt x="46130" y="19209"/>
                  </a:cubicBezTo>
                  <a:cubicBezTo>
                    <a:pt x="42962" y="20297"/>
                    <a:pt x="39753" y="21288"/>
                    <a:pt x="36473" y="21983"/>
                  </a:cubicBezTo>
                  <a:cubicBezTo>
                    <a:pt x="33633" y="22584"/>
                    <a:pt x="30836" y="22859"/>
                    <a:pt x="28061" y="22859"/>
                  </a:cubicBezTo>
                  <a:cubicBezTo>
                    <a:pt x="23194" y="22859"/>
                    <a:pt x="18394" y="22011"/>
                    <a:pt x="13550" y="20582"/>
                  </a:cubicBezTo>
                  <a:cubicBezTo>
                    <a:pt x="12514" y="20277"/>
                    <a:pt x="11473" y="19930"/>
                    <a:pt x="10585" y="19315"/>
                  </a:cubicBezTo>
                  <a:cubicBezTo>
                    <a:pt x="9696" y="18702"/>
                    <a:pt x="8969" y="17781"/>
                    <a:pt x="8814" y="16713"/>
                  </a:cubicBezTo>
                  <a:cubicBezTo>
                    <a:pt x="8634" y="15469"/>
                    <a:pt x="9239" y="14249"/>
                    <a:pt x="9947" y="13211"/>
                  </a:cubicBezTo>
                  <a:cubicBezTo>
                    <a:pt x="11915" y="10335"/>
                    <a:pt x="15499" y="7337"/>
                    <a:pt x="19073" y="6824"/>
                  </a:cubicBezTo>
                  <a:cubicBezTo>
                    <a:pt x="23152" y="6237"/>
                    <a:pt x="27106" y="4191"/>
                    <a:pt x="30457" y="1792"/>
                  </a:cubicBezTo>
                  <a:cubicBezTo>
                    <a:pt x="30759" y="1575"/>
                    <a:pt x="31069" y="1342"/>
                    <a:pt x="31241" y="1011"/>
                  </a:cubicBezTo>
                  <a:cubicBezTo>
                    <a:pt x="31675" y="181"/>
                    <a:pt x="31080" y="1"/>
                    <a:pt x="30368" y="1"/>
                  </a:cubicBezTo>
                  <a:close/>
                </a:path>
              </a:pathLst>
            </a:custGeom>
            <a:solidFill>
              <a:srgbClr val="F46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3"/>
            <p:cNvSpPr/>
            <p:nvPr/>
          </p:nvSpPr>
          <p:spPr>
            <a:xfrm>
              <a:off x="1782375" y="3125625"/>
              <a:ext cx="28025" cy="7225"/>
            </a:xfrm>
            <a:custGeom>
              <a:avLst/>
              <a:gdLst/>
              <a:ahLst/>
              <a:cxnLst/>
              <a:rect l="l" t="t" r="r" b="b"/>
              <a:pathLst>
                <a:path w="1121" h="289" extrusionOk="0">
                  <a:moveTo>
                    <a:pt x="135" y="215"/>
                  </a:moveTo>
                  <a:lnTo>
                    <a:pt x="135" y="215"/>
                  </a:lnTo>
                  <a:cubicBezTo>
                    <a:pt x="133" y="215"/>
                    <a:pt x="131" y="215"/>
                    <a:pt x="129" y="215"/>
                  </a:cubicBezTo>
                  <a:lnTo>
                    <a:pt x="129" y="215"/>
                  </a:lnTo>
                  <a:lnTo>
                    <a:pt x="129" y="215"/>
                  </a:lnTo>
                  <a:lnTo>
                    <a:pt x="135" y="215"/>
                  </a:lnTo>
                  <a:close/>
                  <a:moveTo>
                    <a:pt x="403" y="1"/>
                  </a:moveTo>
                  <a:cubicBezTo>
                    <a:pt x="369" y="1"/>
                    <a:pt x="334" y="2"/>
                    <a:pt x="300" y="3"/>
                  </a:cubicBezTo>
                  <a:cubicBezTo>
                    <a:pt x="225" y="6"/>
                    <a:pt x="150" y="15"/>
                    <a:pt x="76" y="25"/>
                  </a:cubicBezTo>
                  <a:cubicBezTo>
                    <a:pt x="53" y="29"/>
                    <a:pt x="28" y="52"/>
                    <a:pt x="17" y="71"/>
                  </a:cubicBezTo>
                  <a:cubicBezTo>
                    <a:pt x="4" y="94"/>
                    <a:pt x="0" y="121"/>
                    <a:pt x="7" y="147"/>
                  </a:cubicBezTo>
                  <a:cubicBezTo>
                    <a:pt x="14" y="172"/>
                    <a:pt x="30" y="193"/>
                    <a:pt x="52" y="206"/>
                  </a:cubicBezTo>
                  <a:cubicBezTo>
                    <a:pt x="69" y="214"/>
                    <a:pt x="87" y="219"/>
                    <a:pt x="105" y="219"/>
                  </a:cubicBezTo>
                  <a:cubicBezTo>
                    <a:pt x="113" y="219"/>
                    <a:pt x="121" y="218"/>
                    <a:pt x="129" y="216"/>
                  </a:cubicBezTo>
                  <a:lnTo>
                    <a:pt x="129" y="216"/>
                  </a:lnTo>
                  <a:lnTo>
                    <a:pt x="129" y="216"/>
                  </a:lnTo>
                  <a:lnTo>
                    <a:pt x="114" y="217"/>
                  </a:lnTo>
                  <a:cubicBezTo>
                    <a:pt x="119" y="217"/>
                    <a:pt x="124" y="216"/>
                    <a:pt x="129" y="215"/>
                  </a:cubicBezTo>
                  <a:lnTo>
                    <a:pt x="129" y="215"/>
                  </a:lnTo>
                  <a:lnTo>
                    <a:pt x="129" y="216"/>
                  </a:lnTo>
                  <a:lnTo>
                    <a:pt x="129" y="216"/>
                  </a:lnTo>
                  <a:lnTo>
                    <a:pt x="141" y="214"/>
                  </a:lnTo>
                  <a:lnTo>
                    <a:pt x="135" y="215"/>
                  </a:lnTo>
                  <a:lnTo>
                    <a:pt x="135" y="215"/>
                  </a:lnTo>
                  <a:cubicBezTo>
                    <a:pt x="223" y="204"/>
                    <a:pt x="311" y="198"/>
                    <a:pt x="399" y="198"/>
                  </a:cubicBezTo>
                  <a:cubicBezTo>
                    <a:pt x="495" y="198"/>
                    <a:pt x="590" y="205"/>
                    <a:pt x="685" y="217"/>
                  </a:cubicBezTo>
                  <a:lnTo>
                    <a:pt x="658" y="214"/>
                  </a:lnTo>
                  <a:lnTo>
                    <a:pt x="658" y="214"/>
                  </a:lnTo>
                  <a:cubicBezTo>
                    <a:pt x="769" y="229"/>
                    <a:pt x="879" y="252"/>
                    <a:pt x="985" y="285"/>
                  </a:cubicBezTo>
                  <a:cubicBezTo>
                    <a:pt x="993" y="287"/>
                    <a:pt x="1002" y="288"/>
                    <a:pt x="1010" y="288"/>
                  </a:cubicBezTo>
                  <a:cubicBezTo>
                    <a:pt x="1053" y="288"/>
                    <a:pt x="1098" y="258"/>
                    <a:pt x="1107" y="215"/>
                  </a:cubicBezTo>
                  <a:cubicBezTo>
                    <a:pt x="1120" y="162"/>
                    <a:pt x="1089" y="110"/>
                    <a:pt x="1038" y="94"/>
                  </a:cubicBezTo>
                  <a:cubicBezTo>
                    <a:pt x="831" y="32"/>
                    <a:pt x="618" y="1"/>
                    <a:pt x="403"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3"/>
            <p:cNvSpPr/>
            <p:nvPr/>
          </p:nvSpPr>
          <p:spPr>
            <a:xfrm>
              <a:off x="2016825" y="3386125"/>
              <a:ext cx="32150" cy="9625"/>
            </a:xfrm>
            <a:custGeom>
              <a:avLst/>
              <a:gdLst/>
              <a:ahLst/>
              <a:cxnLst/>
              <a:rect l="l" t="t" r="r" b="b"/>
              <a:pathLst>
                <a:path w="1286" h="385" extrusionOk="0">
                  <a:moveTo>
                    <a:pt x="103" y="1"/>
                  </a:moveTo>
                  <a:cubicBezTo>
                    <a:pt x="86" y="1"/>
                    <a:pt x="69" y="5"/>
                    <a:pt x="53" y="14"/>
                  </a:cubicBezTo>
                  <a:cubicBezTo>
                    <a:pt x="31" y="27"/>
                    <a:pt x="15" y="48"/>
                    <a:pt x="8" y="73"/>
                  </a:cubicBezTo>
                  <a:cubicBezTo>
                    <a:pt x="1" y="99"/>
                    <a:pt x="5" y="127"/>
                    <a:pt x="17" y="149"/>
                  </a:cubicBezTo>
                  <a:cubicBezTo>
                    <a:pt x="32" y="171"/>
                    <a:pt x="52" y="187"/>
                    <a:pt x="76" y="195"/>
                  </a:cubicBezTo>
                  <a:lnTo>
                    <a:pt x="76" y="194"/>
                  </a:lnTo>
                  <a:cubicBezTo>
                    <a:pt x="353" y="297"/>
                    <a:pt x="644" y="360"/>
                    <a:pt x="938" y="378"/>
                  </a:cubicBezTo>
                  <a:cubicBezTo>
                    <a:pt x="1002" y="383"/>
                    <a:pt x="1065" y="384"/>
                    <a:pt x="1129" y="384"/>
                  </a:cubicBezTo>
                  <a:cubicBezTo>
                    <a:pt x="1148" y="384"/>
                    <a:pt x="1166" y="384"/>
                    <a:pt x="1185" y="384"/>
                  </a:cubicBezTo>
                  <a:cubicBezTo>
                    <a:pt x="1236" y="383"/>
                    <a:pt x="1286" y="338"/>
                    <a:pt x="1284" y="285"/>
                  </a:cubicBezTo>
                  <a:cubicBezTo>
                    <a:pt x="1282" y="231"/>
                    <a:pt x="1241" y="186"/>
                    <a:pt x="1186" y="186"/>
                  </a:cubicBezTo>
                  <a:cubicBezTo>
                    <a:pt x="1186" y="186"/>
                    <a:pt x="1185" y="186"/>
                    <a:pt x="1185" y="186"/>
                  </a:cubicBezTo>
                  <a:cubicBezTo>
                    <a:pt x="1164" y="186"/>
                    <a:pt x="1144" y="186"/>
                    <a:pt x="1123" y="186"/>
                  </a:cubicBezTo>
                  <a:cubicBezTo>
                    <a:pt x="994" y="186"/>
                    <a:pt x="864" y="178"/>
                    <a:pt x="735" y="160"/>
                  </a:cubicBezTo>
                  <a:lnTo>
                    <a:pt x="735" y="160"/>
                  </a:lnTo>
                  <a:lnTo>
                    <a:pt x="762" y="164"/>
                  </a:lnTo>
                  <a:cubicBezTo>
                    <a:pt x="546" y="135"/>
                    <a:pt x="334" y="81"/>
                    <a:pt x="129" y="4"/>
                  </a:cubicBezTo>
                  <a:cubicBezTo>
                    <a:pt x="121" y="2"/>
                    <a:pt x="112" y="1"/>
                    <a:pt x="103"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3"/>
            <p:cNvSpPr/>
            <p:nvPr/>
          </p:nvSpPr>
          <p:spPr>
            <a:xfrm>
              <a:off x="2176925" y="3462300"/>
              <a:ext cx="38275" cy="9325"/>
            </a:xfrm>
            <a:custGeom>
              <a:avLst/>
              <a:gdLst/>
              <a:ahLst/>
              <a:cxnLst/>
              <a:rect l="l" t="t" r="r" b="b"/>
              <a:pathLst>
                <a:path w="1531" h="373" extrusionOk="0">
                  <a:moveTo>
                    <a:pt x="109" y="0"/>
                  </a:moveTo>
                  <a:cubicBezTo>
                    <a:pt x="66" y="0"/>
                    <a:pt x="26" y="29"/>
                    <a:pt x="14" y="73"/>
                  </a:cubicBezTo>
                  <a:cubicBezTo>
                    <a:pt x="0" y="125"/>
                    <a:pt x="31" y="179"/>
                    <a:pt x="83" y="194"/>
                  </a:cubicBezTo>
                  <a:cubicBezTo>
                    <a:pt x="422" y="305"/>
                    <a:pt x="776" y="365"/>
                    <a:pt x="1133" y="372"/>
                  </a:cubicBezTo>
                  <a:cubicBezTo>
                    <a:pt x="1158" y="373"/>
                    <a:pt x="1184" y="373"/>
                    <a:pt x="1209" y="373"/>
                  </a:cubicBezTo>
                  <a:cubicBezTo>
                    <a:pt x="1283" y="373"/>
                    <a:pt x="1356" y="371"/>
                    <a:pt x="1429" y="367"/>
                  </a:cubicBezTo>
                  <a:cubicBezTo>
                    <a:pt x="1480" y="364"/>
                    <a:pt x="1530" y="324"/>
                    <a:pt x="1527" y="268"/>
                  </a:cubicBezTo>
                  <a:cubicBezTo>
                    <a:pt x="1525" y="219"/>
                    <a:pt x="1486" y="169"/>
                    <a:pt x="1434" y="169"/>
                  </a:cubicBezTo>
                  <a:cubicBezTo>
                    <a:pt x="1432" y="169"/>
                    <a:pt x="1431" y="169"/>
                    <a:pt x="1429" y="169"/>
                  </a:cubicBezTo>
                  <a:cubicBezTo>
                    <a:pt x="1355" y="173"/>
                    <a:pt x="1281" y="176"/>
                    <a:pt x="1207" y="176"/>
                  </a:cubicBezTo>
                  <a:cubicBezTo>
                    <a:pt x="1051" y="176"/>
                    <a:pt x="894" y="165"/>
                    <a:pt x="740" y="144"/>
                  </a:cubicBezTo>
                  <a:lnTo>
                    <a:pt x="740" y="144"/>
                  </a:lnTo>
                  <a:lnTo>
                    <a:pt x="766" y="148"/>
                  </a:lnTo>
                  <a:cubicBezTo>
                    <a:pt x="552" y="119"/>
                    <a:pt x="341" y="71"/>
                    <a:pt x="135" y="4"/>
                  </a:cubicBezTo>
                  <a:cubicBezTo>
                    <a:pt x="126" y="2"/>
                    <a:pt x="117" y="0"/>
                    <a:pt x="109"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3"/>
            <p:cNvSpPr/>
            <p:nvPr/>
          </p:nvSpPr>
          <p:spPr>
            <a:xfrm>
              <a:off x="2742800" y="3321650"/>
              <a:ext cx="34475" cy="4975"/>
            </a:xfrm>
            <a:custGeom>
              <a:avLst/>
              <a:gdLst/>
              <a:ahLst/>
              <a:cxnLst/>
              <a:rect l="l" t="t" r="r" b="b"/>
              <a:pathLst>
                <a:path w="1379" h="199" extrusionOk="0">
                  <a:moveTo>
                    <a:pt x="102" y="0"/>
                  </a:moveTo>
                  <a:cubicBezTo>
                    <a:pt x="50" y="0"/>
                    <a:pt x="1" y="47"/>
                    <a:pt x="3" y="99"/>
                  </a:cubicBezTo>
                  <a:cubicBezTo>
                    <a:pt x="4" y="154"/>
                    <a:pt x="48" y="197"/>
                    <a:pt x="102" y="198"/>
                  </a:cubicBezTo>
                  <a:lnTo>
                    <a:pt x="1277" y="198"/>
                  </a:lnTo>
                  <a:cubicBezTo>
                    <a:pt x="1330" y="198"/>
                    <a:pt x="1379" y="153"/>
                    <a:pt x="1377" y="99"/>
                  </a:cubicBezTo>
                  <a:cubicBezTo>
                    <a:pt x="1376" y="45"/>
                    <a:pt x="1332" y="1"/>
                    <a:pt x="1277"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3"/>
            <p:cNvSpPr/>
            <p:nvPr/>
          </p:nvSpPr>
          <p:spPr>
            <a:xfrm>
              <a:off x="2775300" y="3334025"/>
              <a:ext cx="22125" cy="4950"/>
            </a:xfrm>
            <a:custGeom>
              <a:avLst/>
              <a:gdLst/>
              <a:ahLst/>
              <a:cxnLst/>
              <a:rect l="l" t="t" r="r" b="b"/>
              <a:pathLst>
                <a:path w="885" h="198" extrusionOk="0">
                  <a:moveTo>
                    <a:pt x="102" y="1"/>
                  </a:moveTo>
                  <a:cubicBezTo>
                    <a:pt x="50" y="1"/>
                    <a:pt x="1" y="46"/>
                    <a:pt x="4" y="99"/>
                  </a:cubicBezTo>
                  <a:cubicBezTo>
                    <a:pt x="4" y="154"/>
                    <a:pt x="48" y="197"/>
                    <a:pt x="102" y="198"/>
                  </a:cubicBezTo>
                  <a:lnTo>
                    <a:pt x="783" y="198"/>
                  </a:lnTo>
                  <a:cubicBezTo>
                    <a:pt x="835" y="198"/>
                    <a:pt x="884" y="152"/>
                    <a:pt x="882" y="99"/>
                  </a:cubicBezTo>
                  <a:cubicBezTo>
                    <a:pt x="881" y="45"/>
                    <a:pt x="837" y="2"/>
                    <a:pt x="783"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3"/>
            <p:cNvSpPr/>
            <p:nvPr/>
          </p:nvSpPr>
          <p:spPr>
            <a:xfrm>
              <a:off x="2238400" y="3455625"/>
              <a:ext cx="17650" cy="6675"/>
            </a:xfrm>
            <a:custGeom>
              <a:avLst/>
              <a:gdLst/>
              <a:ahLst/>
              <a:cxnLst/>
              <a:rect l="l" t="t" r="r" b="b"/>
              <a:pathLst>
                <a:path w="706" h="267" extrusionOk="0">
                  <a:moveTo>
                    <a:pt x="601" y="1"/>
                  </a:moveTo>
                  <a:cubicBezTo>
                    <a:pt x="593" y="1"/>
                    <a:pt x="584" y="2"/>
                    <a:pt x="577" y="6"/>
                  </a:cubicBezTo>
                  <a:cubicBezTo>
                    <a:pt x="506" y="35"/>
                    <a:pt x="431" y="55"/>
                    <a:pt x="355" y="66"/>
                  </a:cubicBezTo>
                  <a:lnTo>
                    <a:pt x="382" y="61"/>
                  </a:lnTo>
                  <a:lnTo>
                    <a:pt x="382" y="61"/>
                  </a:lnTo>
                  <a:cubicBezTo>
                    <a:pt x="343" y="67"/>
                    <a:pt x="304" y="69"/>
                    <a:pt x="264" y="69"/>
                  </a:cubicBezTo>
                  <a:cubicBezTo>
                    <a:pt x="227" y="69"/>
                    <a:pt x="190" y="67"/>
                    <a:pt x="153" y="62"/>
                  </a:cubicBezTo>
                  <a:lnTo>
                    <a:pt x="153" y="62"/>
                  </a:lnTo>
                  <a:cubicBezTo>
                    <a:pt x="146" y="61"/>
                    <a:pt x="140" y="60"/>
                    <a:pt x="133" y="58"/>
                  </a:cubicBezTo>
                  <a:cubicBezTo>
                    <a:pt x="125" y="56"/>
                    <a:pt x="117" y="55"/>
                    <a:pt x="109" y="55"/>
                  </a:cubicBezTo>
                  <a:cubicBezTo>
                    <a:pt x="91" y="55"/>
                    <a:pt x="73" y="60"/>
                    <a:pt x="57" y="69"/>
                  </a:cubicBezTo>
                  <a:cubicBezTo>
                    <a:pt x="34" y="81"/>
                    <a:pt x="18" y="103"/>
                    <a:pt x="11" y="128"/>
                  </a:cubicBezTo>
                  <a:cubicBezTo>
                    <a:pt x="0" y="176"/>
                    <a:pt x="25" y="240"/>
                    <a:pt x="80" y="249"/>
                  </a:cubicBezTo>
                  <a:cubicBezTo>
                    <a:pt x="141" y="261"/>
                    <a:pt x="203" y="266"/>
                    <a:pt x="265" y="266"/>
                  </a:cubicBezTo>
                  <a:cubicBezTo>
                    <a:pt x="389" y="266"/>
                    <a:pt x="513" y="243"/>
                    <a:pt x="630" y="196"/>
                  </a:cubicBezTo>
                  <a:cubicBezTo>
                    <a:pt x="654" y="188"/>
                    <a:pt x="675" y="172"/>
                    <a:pt x="689" y="151"/>
                  </a:cubicBezTo>
                  <a:cubicBezTo>
                    <a:pt x="701" y="128"/>
                    <a:pt x="706" y="100"/>
                    <a:pt x="698" y="74"/>
                  </a:cubicBezTo>
                  <a:cubicBezTo>
                    <a:pt x="692" y="50"/>
                    <a:pt x="675" y="29"/>
                    <a:pt x="653" y="15"/>
                  </a:cubicBezTo>
                  <a:cubicBezTo>
                    <a:pt x="638" y="7"/>
                    <a:pt x="619" y="1"/>
                    <a:pt x="601"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3"/>
            <p:cNvSpPr/>
            <p:nvPr/>
          </p:nvSpPr>
          <p:spPr>
            <a:xfrm>
              <a:off x="1657950" y="3320775"/>
              <a:ext cx="20900" cy="6150"/>
            </a:xfrm>
            <a:custGeom>
              <a:avLst/>
              <a:gdLst/>
              <a:ahLst/>
              <a:cxnLst/>
              <a:rect l="l" t="t" r="r" b="b"/>
              <a:pathLst>
                <a:path w="836" h="246" extrusionOk="0">
                  <a:moveTo>
                    <a:pt x="504" y="1"/>
                  </a:moveTo>
                  <a:cubicBezTo>
                    <a:pt x="363" y="1"/>
                    <a:pt x="221" y="18"/>
                    <a:pt x="83" y="52"/>
                  </a:cubicBezTo>
                  <a:cubicBezTo>
                    <a:pt x="32" y="67"/>
                    <a:pt x="1" y="121"/>
                    <a:pt x="15" y="173"/>
                  </a:cubicBezTo>
                  <a:cubicBezTo>
                    <a:pt x="27" y="218"/>
                    <a:pt x="67" y="246"/>
                    <a:pt x="111" y="246"/>
                  </a:cubicBezTo>
                  <a:cubicBezTo>
                    <a:pt x="120" y="246"/>
                    <a:pt x="128" y="245"/>
                    <a:pt x="136" y="243"/>
                  </a:cubicBezTo>
                  <a:cubicBezTo>
                    <a:pt x="195" y="228"/>
                    <a:pt x="255" y="216"/>
                    <a:pt x="315" y="208"/>
                  </a:cubicBezTo>
                  <a:lnTo>
                    <a:pt x="315" y="208"/>
                  </a:lnTo>
                  <a:lnTo>
                    <a:pt x="289" y="211"/>
                  </a:lnTo>
                  <a:cubicBezTo>
                    <a:pt x="360" y="202"/>
                    <a:pt x="433" y="197"/>
                    <a:pt x="505" y="197"/>
                  </a:cubicBezTo>
                  <a:cubicBezTo>
                    <a:pt x="577" y="197"/>
                    <a:pt x="649" y="202"/>
                    <a:pt x="721" y="211"/>
                  </a:cubicBezTo>
                  <a:lnTo>
                    <a:pt x="695" y="208"/>
                  </a:lnTo>
                  <a:lnTo>
                    <a:pt x="707" y="210"/>
                  </a:lnTo>
                  <a:cubicBezTo>
                    <a:pt x="717" y="211"/>
                    <a:pt x="726" y="212"/>
                    <a:pt x="735" y="212"/>
                  </a:cubicBezTo>
                  <a:cubicBezTo>
                    <a:pt x="752" y="212"/>
                    <a:pt x="768" y="209"/>
                    <a:pt x="784" y="200"/>
                  </a:cubicBezTo>
                  <a:cubicBezTo>
                    <a:pt x="806" y="187"/>
                    <a:pt x="822" y="166"/>
                    <a:pt x="830" y="141"/>
                  </a:cubicBezTo>
                  <a:cubicBezTo>
                    <a:pt x="836" y="115"/>
                    <a:pt x="833" y="88"/>
                    <a:pt x="819" y="65"/>
                  </a:cubicBezTo>
                  <a:cubicBezTo>
                    <a:pt x="806" y="45"/>
                    <a:pt x="785" y="22"/>
                    <a:pt x="760" y="19"/>
                  </a:cubicBezTo>
                  <a:cubicBezTo>
                    <a:pt x="675" y="7"/>
                    <a:pt x="590" y="1"/>
                    <a:pt x="504"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579" name="Google Shape;579;p33"/>
          <p:cNvCxnSpPr/>
          <p:nvPr/>
        </p:nvCxnSpPr>
        <p:spPr>
          <a:xfrm>
            <a:off x="5801575" y="1246450"/>
            <a:ext cx="0" cy="911700"/>
          </a:xfrm>
          <a:prstGeom prst="straightConnector1">
            <a:avLst/>
          </a:prstGeom>
          <a:noFill/>
          <a:ln w="28575" cap="flat" cmpd="sng">
            <a:solidFill>
              <a:schemeClr val="accent2"/>
            </a:solidFill>
            <a:prstDash val="dash"/>
            <a:round/>
            <a:headEnd type="none" w="med" len="med"/>
            <a:tailEnd type="none" w="med" len="med"/>
          </a:ln>
        </p:spPr>
      </p:cxnSp>
      <p:grpSp>
        <p:nvGrpSpPr>
          <p:cNvPr id="631" name="Google Shape;631;p33"/>
          <p:cNvGrpSpPr/>
          <p:nvPr/>
        </p:nvGrpSpPr>
        <p:grpSpPr>
          <a:xfrm>
            <a:off x="7833943" y="512149"/>
            <a:ext cx="472050" cy="471331"/>
            <a:chOff x="5721625" y="4984150"/>
            <a:chExt cx="196950" cy="196650"/>
          </a:xfrm>
        </p:grpSpPr>
        <p:sp>
          <p:nvSpPr>
            <p:cNvPr id="632" name="Google Shape;632;p33"/>
            <p:cNvSpPr/>
            <p:nvPr/>
          </p:nvSpPr>
          <p:spPr>
            <a:xfrm>
              <a:off x="5847225" y="4984150"/>
              <a:ext cx="22325" cy="185825"/>
            </a:xfrm>
            <a:custGeom>
              <a:avLst/>
              <a:gdLst/>
              <a:ahLst/>
              <a:cxnLst/>
              <a:rect l="l" t="t" r="r" b="b"/>
              <a:pathLst>
                <a:path w="893" h="7433" extrusionOk="0">
                  <a:moveTo>
                    <a:pt x="732" y="1"/>
                  </a:moveTo>
                  <a:lnTo>
                    <a:pt x="732" y="1"/>
                  </a:lnTo>
                  <a:cubicBezTo>
                    <a:pt x="181" y="2414"/>
                    <a:pt x="1" y="4898"/>
                    <a:pt x="199" y="7364"/>
                  </a:cubicBezTo>
                  <a:lnTo>
                    <a:pt x="462" y="7432"/>
                  </a:lnTo>
                  <a:cubicBezTo>
                    <a:pt x="803" y="4971"/>
                    <a:pt x="893" y="2480"/>
                    <a:pt x="732"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3"/>
            <p:cNvSpPr/>
            <p:nvPr/>
          </p:nvSpPr>
          <p:spPr>
            <a:xfrm>
              <a:off x="5787275" y="4985750"/>
              <a:ext cx="50100" cy="186200"/>
            </a:xfrm>
            <a:custGeom>
              <a:avLst/>
              <a:gdLst/>
              <a:ahLst/>
              <a:cxnLst/>
              <a:rect l="l" t="t" r="r" b="b"/>
              <a:pathLst>
                <a:path w="2004" h="7448" extrusionOk="0">
                  <a:moveTo>
                    <a:pt x="1" y="0"/>
                  </a:moveTo>
                  <a:lnTo>
                    <a:pt x="1" y="0"/>
                  </a:lnTo>
                  <a:cubicBezTo>
                    <a:pt x="666" y="2447"/>
                    <a:pt x="1294" y="4902"/>
                    <a:pt x="1881" y="7368"/>
                  </a:cubicBezTo>
                  <a:lnTo>
                    <a:pt x="1997" y="7447"/>
                  </a:lnTo>
                  <a:cubicBezTo>
                    <a:pt x="2004" y="5945"/>
                    <a:pt x="1835" y="4448"/>
                    <a:pt x="1496" y="2983"/>
                  </a:cubicBezTo>
                  <a:cubicBezTo>
                    <a:pt x="1239" y="1882"/>
                    <a:pt x="851" y="747"/>
                    <a:pt x="1"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3"/>
            <p:cNvSpPr/>
            <p:nvPr/>
          </p:nvSpPr>
          <p:spPr>
            <a:xfrm>
              <a:off x="5777075" y="5069900"/>
              <a:ext cx="24950" cy="110900"/>
            </a:xfrm>
            <a:custGeom>
              <a:avLst/>
              <a:gdLst/>
              <a:ahLst/>
              <a:cxnLst/>
              <a:rect l="l" t="t" r="r" b="b"/>
              <a:pathLst>
                <a:path w="998" h="4436" extrusionOk="0">
                  <a:moveTo>
                    <a:pt x="688" y="1"/>
                  </a:moveTo>
                  <a:cubicBezTo>
                    <a:pt x="312" y="1453"/>
                    <a:pt x="81" y="2937"/>
                    <a:pt x="0" y="4435"/>
                  </a:cubicBezTo>
                  <a:lnTo>
                    <a:pt x="562" y="4231"/>
                  </a:lnTo>
                  <a:cubicBezTo>
                    <a:pt x="857" y="3392"/>
                    <a:pt x="905" y="2489"/>
                    <a:pt x="951" y="1602"/>
                  </a:cubicBezTo>
                  <a:cubicBezTo>
                    <a:pt x="980" y="1053"/>
                    <a:pt x="997" y="458"/>
                    <a:pt x="688" y="1"/>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3"/>
            <p:cNvSpPr/>
            <p:nvPr/>
          </p:nvSpPr>
          <p:spPr>
            <a:xfrm>
              <a:off x="5721625" y="5011325"/>
              <a:ext cx="47775" cy="157175"/>
            </a:xfrm>
            <a:custGeom>
              <a:avLst/>
              <a:gdLst/>
              <a:ahLst/>
              <a:cxnLst/>
              <a:rect l="l" t="t" r="r" b="b"/>
              <a:pathLst>
                <a:path w="1911" h="6287" extrusionOk="0">
                  <a:moveTo>
                    <a:pt x="59" y="1"/>
                  </a:moveTo>
                  <a:lnTo>
                    <a:pt x="59" y="1"/>
                  </a:lnTo>
                  <a:cubicBezTo>
                    <a:pt x="26" y="1349"/>
                    <a:pt x="0" y="2735"/>
                    <a:pt x="452" y="4006"/>
                  </a:cubicBezTo>
                  <a:cubicBezTo>
                    <a:pt x="727" y="4775"/>
                    <a:pt x="1173" y="5487"/>
                    <a:pt x="1353" y="6284"/>
                  </a:cubicBezTo>
                  <a:lnTo>
                    <a:pt x="1770" y="6286"/>
                  </a:lnTo>
                  <a:cubicBezTo>
                    <a:pt x="1900" y="5987"/>
                    <a:pt x="1911" y="5651"/>
                    <a:pt x="1902" y="5326"/>
                  </a:cubicBezTo>
                  <a:cubicBezTo>
                    <a:pt x="1845" y="3405"/>
                    <a:pt x="1204" y="1547"/>
                    <a:pt x="59"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3"/>
            <p:cNvSpPr/>
            <p:nvPr/>
          </p:nvSpPr>
          <p:spPr>
            <a:xfrm>
              <a:off x="5877750" y="5044825"/>
              <a:ext cx="40825" cy="129000"/>
            </a:xfrm>
            <a:custGeom>
              <a:avLst/>
              <a:gdLst/>
              <a:ahLst/>
              <a:cxnLst/>
              <a:rect l="l" t="t" r="r" b="b"/>
              <a:pathLst>
                <a:path w="1633" h="5160" extrusionOk="0">
                  <a:moveTo>
                    <a:pt x="1213" y="0"/>
                  </a:moveTo>
                  <a:lnTo>
                    <a:pt x="1213" y="0"/>
                  </a:lnTo>
                  <a:cubicBezTo>
                    <a:pt x="974" y="907"/>
                    <a:pt x="737" y="1812"/>
                    <a:pt x="497" y="2719"/>
                  </a:cubicBezTo>
                  <a:cubicBezTo>
                    <a:pt x="374" y="3185"/>
                    <a:pt x="249" y="3655"/>
                    <a:pt x="225" y="4136"/>
                  </a:cubicBezTo>
                  <a:cubicBezTo>
                    <a:pt x="205" y="4491"/>
                    <a:pt x="229" y="4887"/>
                    <a:pt x="1" y="5159"/>
                  </a:cubicBezTo>
                  <a:lnTo>
                    <a:pt x="447" y="5027"/>
                  </a:lnTo>
                  <a:cubicBezTo>
                    <a:pt x="1352" y="3541"/>
                    <a:pt x="1633" y="1689"/>
                    <a:pt x="1213" y="0"/>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7" name="Google Shape;637;p33"/>
          <p:cNvGrpSpPr/>
          <p:nvPr/>
        </p:nvGrpSpPr>
        <p:grpSpPr>
          <a:xfrm>
            <a:off x="5389785" y="2053982"/>
            <a:ext cx="823587" cy="664601"/>
            <a:chOff x="7514750" y="4210883"/>
            <a:chExt cx="953999" cy="769838"/>
          </a:xfrm>
        </p:grpSpPr>
        <p:sp>
          <p:nvSpPr>
            <p:cNvPr id="638" name="Google Shape;638;p33"/>
            <p:cNvSpPr/>
            <p:nvPr/>
          </p:nvSpPr>
          <p:spPr>
            <a:xfrm>
              <a:off x="8024561" y="4469182"/>
              <a:ext cx="243136" cy="460933"/>
            </a:xfrm>
            <a:custGeom>
              <a:avLst/>
              <a:gdLst/>
              <a:ahLst/>
              <a:cxnLst/>
              <a:rect l="l" t="t" r="r" b="b"/>
              <a:pathLst>
                <a:path w="3368" h="6385" extrusionOk="0">
                  <a:moveTo>
                    <a:pt x="2453" y="0"/>
                  </a:moveTo>
                  <a:cubicBezTo>
                    <a:pt x="1997" y="0"/>
                    <a:pt x="1513" y="355"/>
                    <a:pt x="1213" y="747"/>
                  </a:cubicBezTo>
                  <a:cubicBezTo>
                    <a:pt x="554" y="1606"/>
                    <a:pt x="225" y="2680"/>
                    <a:pt x="102" y="3754"/>
                  </a:cubicBezTo>
                  <a:cubicBezTo>
                    <a:pt x="1" y="4626"/>
                    <a:pt x="29" y="5506"/>
                    <a:pt x="82" y="6385"/>
                  </a:cubicBezTo>
                  <a:cubicBezTo>
                    <a:pt x="480" y="6365"/>
                    <a:pt x="879" y="6352"/>
                    <a:pt x="1279" y="6347"/>
                  </a:cubicBezTo>
                  <a:lnTo>
                    <a:pt x="1677" y="6341"/>
                  </a:lnTo>
                  <a:cubicBezTo>
                    <a:pt x="2537" y="4946"/>
                    <a:pt x="3021" y="3326"/>
                    <a:pt x="3273" y="1698"/>
                  </a:cubicBezTo>
                  <a:cubicBezTo>
                    <a:pt x="3361" y="1132"/>
                    <a:pt x="3368" y="435"/>
                    <a:pt x="2884" y="126"/>
                  </a:cubicBezTo>
                  <a:cubicBezTo>
                    <a:pt x="2748" y="39"/>
                    <a:pt x="2602" y="0"/>
                    <a:pt x="2453"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3"/>
            <p:cNvSpPr/>
            <p:nvPr/>
          </p:nvSpPr>
          <p:spPr>
            <a:xfrm>
              <a:off x="7780773" y="4269286"/>
              <a:ext cx="284790" cy="657651"/>
            </a:xfrm>
            <a:custGeom>
              <a:avLst/>
              <a:gdLst/>
              <a:ahLst/>
              <a:cxnLst/>
              <a:rect l="l" t="t" r="r" b="b"/>
              <a:pathLst>
                <a:path w="3945" h="9110" extrusionOk="0">
                  <a:moveTo>
                    <a:pt x="787" y="0"/>
                  </a:moveTo>
                  <a:cubicBezTo>
                    <a:pt x="685" y="0"/>
                    <a:pt x="588" y="26"/>
                    <a:pt x="521" y="101"/>
                  </a:cubicBezTo>
                  <a:cubicBezTo>
                    <a:pt x="466" y="158"/>
                    <a:pt x="444" y="237"/>
                    <a:pt x="424" y="316"/>
                  </a:cubicBezTo>
                  <a:cubicBezTo>
                    <a:pt x="0" y="1964"/>
                    <a:pt x="727" y="3663"/>
                    <a:pt x="1439" y="5207"/>
                  </a:cubicBezTo>
                  <a:lnTo>
                    <a:pt x="3207" y="9053"/>
                  </a:lnTo>
                  <a:lnTo>
                    <a:pt x="3945" y="9110"/>
                  </a:lnTo>
                  <a:cubicBezTo>
                    <a:pt x="3938" y="7406"/>
                    <a:pt x="3804" y="5706"/>
                    <a:pt x="3538" y="4021"/>
                  </a:cubicBezTo>
                  <a:cubicBezTo>
                    <a:pt x="3409" y="3193"/>
                    <a:pt x="3242" y="2357"/>
                    <a:pt x="2851" y="1617"/>
                  </a:cubicBezTo>
                  <a:cubicBezTo>
                    <a:pt x="2460" y="874"/>
                    <a:pt x="1810" y="233"/>
                    <a:pt x="997" y="29"/>
                  </a:cubicBezTo>
                  <a:cubicBezTo>
                    <a:pt x="930" y="13"/>
                    <a:pt x="857" y="0"/>
                    <a:pt x="787"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3"/>
            <p:cNvSpPr/>
            <p:nvPr/>
          </p:nvSpPr>
          <p:spPr>
            <a:xfrm>
              <a:off x="8003842" y="4210883"/>
              <a:ext cx="185889" cy="717641"/>
            </a:xfrm>
            <a:custGeom>
              <a:avLst/>
              <a:gdLst/>
              <a:ahLst/>
              <a:cxnLst/>
              <a:rect l="l" t="t" r="r" b="b"/>
              <a:pathLst>
                <a:path w="2575" h="9941" extrusionOk="0">
                  <a:moveTo>
                    <a:pt x="980" y="0"/>
                  </a:moveTo>
                  <a:cubicBezTo>
                    <a:pt x="972" y="0"/>
                    <a:pt x="964" y="0"/>
                    <a:pt x="956" y="1"/>
                  </a:cubicBezTo>
                  <a:cubicBezTo>
                    <a:pt x="764" y="14"/>
                    <a:pt x="635" y="196"/>
                    <a:pt x="554" y="368"/>
                  </a:cubicBezTo>
                  <a:cubicBezTo>
                    <a:pt x="229" y="1044"/>
                    <a:pt x="198" y="1819"/>
                    <a:pt x="176" y="2571"/>
                  </a:cubicBezTo>
                  <a:cubicBezTo>
                    <a:pt x="125" y="4268"/>
                    <a:pt x="73" y="5966"/>
                    <a:pt x="20" y="7666"/>
                  </a:cubicBezTo>
                  <a:cubicBezTo>
                    <a:pt x="7" y="8129"/>
                    <a:pt x="0" y="8621"/>
                    <a:pt x="235" y="9023"/>
                  </a:cubicBezTo>
                  <a:lnTo>
                    <a:pt x="892" y="9941"/>
                  </a:lnTo>
                  <a:cubicBezTo>
                    <a:pt x="1039" y="9936"/>
                    <a:pt x="1188" y="9932"/>
                    <a:pt x="1338" y="9930"/>
                  </a:cubicBezTo>
                  <a:cubicBezTo>
                    <a:pt x="2295" y="7470"/>
                    <a:pt x="2574" y="4797"/>
                    <a:pt x="2141" y="2193"/>
                  </a:cubicBezTo>
                  <a:cubicBezTo>
                    <a:pt x="2023" y="1492"/>
                    <a:pt x="1841" y="772"/>
                    <a:pt x="1375" y="236"/>
                  </a:cubicBezTo>
                  <a:cubicBezTo>
                    <a:pt x="1271" y="115"/>
                    <a:pt x="1135" y="0"/>
                    <a:pt x="980" y="0"/>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3"/>
            <p:cNvSpPr/>
            <p:nvPr/>
          </p:nvSpPr>
          <p:spPr>
            <a:xfrm>
              <a:off x="7731322" y="4624175"/>
              <a:ext cx="309839" cy="312799"/>
            </a:xfrm>
            <a:custGeom>
              <a:avLst/>
              <a:gdLst/>
              <a:ahLst/>
              <a:cxnLst/>
              <a:rect l="l" t="t" r="r" b="b"/>
              <a:pathLst>
                <a:path w="4292" h="4333" extrusionOk="0">
                  <a:moveTo>
                    <a:pt x="415" y="0"/>
                  </a:moveTo>
                  <a:cubicBezTo>
                    <a:pt x="382" y="0"/>
                    <a:pt x="350" y="5"/>
                    <a:pt x="318" y="17"/>
                  </a:cubicBezTo>
                  <a:cubicBezTo>
                    <a:pt x="171" y="72"/>
                    <a:pt x="112" y="245"/>
                    <a:pt x="90" y="401"/>
                  </a:cubicBezTo>
                  <a:cubicBezTo>
                    <a:pt x="0" y="1073"/>
                    <a:pt x="268" y="1756"/>
                    <a:pt x="679" y="2299"/>
                  </a:cubicBezTo>
                  <a:cubicBezTo>
                    <a:pt x="1089" y="2841"/>
                    <a:pt x="1630" y="3265"/>
                    <a:pt x="2165" y="3684"/>
                  </a:cubicBezTo>
                  <a:lnTo>
                    <a:pt x="2996" y="4332"/>
                  </a:lnTo>
                  <a:cubicBezTo>
                    <a:pt x="3211" y="4306"/>
                    <a:pt x="3426" y="4286"/>
                    <a:pt x="3641" y="4269"/>
                  </a:cubicBezTo>
                  <a:cubicBezTo>
                    <a:pt x="3841" y="4253"/>
                    <a:pt x="4039" y="4242"/>
                    <a:pt x="4239" y="4233"/>
                  </a:cubicBezTo>
                  <a:lnTo>
                    <a:pt x="4291" y="4174"/>
                  </a:lnTo>
                  <a:cubicBezTo>
                    <a:pt x="3859" y="2307"/>
                    <a:pt x="2436" y="702"/>
                    <a:pt x="632" y="50"/>
                  </a:cubicBezTo>
                  <a:cubicBezTo>
                    <a:pt x="563" y="24"/>
                    <a:pt x="488" y="0"/>
                    <a:pt x="415"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3"/>
            <p:cNvSpPr/>
            <p:nvPr/>
          </p:nvSpPr>
          <p:spPr>
            <a:xfrm>
              <a:off x="7514750" y="4638613"/>
              <a:ext cx="106264" cy="330053"/>
            </a:xfrm>
            <a:custGeom>
              <a:avLst/>
              <a:gdLst/>
              <a:ahLst/>
              <a:cxnLst/>
              <a:rect l="l" t="t" r="r" b="b"/>
              <a:pathLst>
                <a:path w="1472" h="4572" extrusionOk="0">
                  <a:moveTo>
                    <a:pt x="262" y="0"/>
                  </a:moveTo>
                  <a:cubicBezTo>
                    <a:pt x="250" y="0"/>
                    <a:pt x="237" y="4"/>
                    <a:pt x="226" y="12"/>
                  </a:cubicBezTo>
                  <a:cubicBezTo>
                    <a:pt x="206" y="32"/>
                    <a:pt x="193" y="61"/>
                    <a:pt x="193" y="91"/>
                  </a:cubicBezTo>
                  <a:cubicBezTo>
                    <a:pt x="0" y="1587"/>
                    <a:pt x="428" y="3155"/>
                    <a:pt x="1357" y="4343"/>
                  </a:cubicBezTo>
                  <a:lnTo>
                    <a:pt x="1346" y="4571"/>
                  </a:lnTo>
                  <a:cubicBezTo>
                    <a:pt x="1410" y="3776"/>
                    <a:pt x="1471" y="2973"/>
                    <a:pt x="1359" y="2182"/>
                  </a:cubicBezTo>
                  <a:cubicBezTo>
                    <a:pt x="1245" y="1391"/>
                    <a:pt x="938" y="603"/>
                    <a:pt x="360" y="52"/>
                  </a:cubicBezTo>
                  <a:cubicBezTo>
                    <a:pt x="333" y="26"/>
                    <a:pt x="296" y="0"/>
                    <a:pt x="262" y="0"/>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3"/>
            <p:cNvSpPr/>
            <p:nvPr/>
          </p:nvSpPr>
          <p:spPr>
            <a:xfrm>
              <a:off x="8176666" y="4630600"/>
              <a:ext cx="145607" cy="350122"/>
            </a:xfrm>
            <a:custGeom>
              <a:avLst/>
              <a:gdLst/>
              <a:ahLst/>
              <a:cxnLst/>
              <a:rect l="l" t="t" r="r" b="b"/>
              <a:pathLst>
                <a:path w="2017" h="4850" extrusionOk="0">
                  <a:moveTo>
                    <a:pt x="1887" y="0"/>
                  </a:moveTo>
                  <a:cubicBezTo>
                    <a:pt x="1384" y="470"/>
                    <a:pt x="870" y="951"/>
                    <a:pt x="540" y="1555"/>
                  </a:cubicBezTo>
                  <a:cubicBezTo>
                    <a:pt x="0" y="2541"/>
                    <a:pt x="7" y="3727"/>
                    <a:pt x="77" y="4849"/>
                  </a:cubicBezTo>
                  <a:lnTo>
                    <a:pt x="514" y="4777"/>
                  </a:lnTo>
                  <a:cubicBezTo>
                    <a:pt x="1212" y="3569"/>
                    <a:pt x="1693" y="2245"/>
                    <a:pt x="1930" y="868"/>
                  </a:cubicBezTo>
                  <a:cubicBezTo>
                    <a:pt x="1981" y="578"/>
                    <a:pt x="2016" y="264"/>
                    <a:pt x="1887" y="0"/>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3"/>
            <p:cNvSpPr/>
            <p:nvPr/>
          </p:nvSpPr>
          <p:spPr>
            <a:xfrm>
              <a:off x="8367683" y="4462179"/>
              <a:ext cx="101066" cy="466203"/>
            </a:xfrm>
            <a:custGeom>
              <a:avLst/>
              <a:gdLst/>
              <a:ahLst/>
              <a:cxnLst/>
              <a:rect l="l" t="t" r="r" b="b"/>
              <a:pathLst>
                <a:path w="1400" h="6458" extrusionOk="0">
                  <a:moveTo>
                    <a:pt x="180" y="1"/>
                  </a:moveTo>
                  <a:cubicBezTo>
                    <a:pt x="177" y="1"/>
                    <a:pt x="175" y="1"/>
                    <a:pt x="172" y="1"/>
                  </a:cubicBezTo>
                  <a:cubicBezTo>
                    <a:pt x="38" y="10"/>
                    <a:pt x="0" y="188"/>
                    <a:pt x="0" y="324"/>
                  </a:cubicBezTo>
                  <a:cubicBezTo>
                    <a:pt x="18" y="2386"/>
                    <a:pt x="246" y="4442"/>
                    <a:pt x="679" y="6458"/>
                  </a:cubicBezTo>
                  <a:cubicBezTo>
                    <a:pt x="752" y="6453"/>
                    <a:pt x="824" y="6451"/>
                    <a:pt x="896" y="6449"/>
                  </a:cubicBezTo>
                  <a:cubicBezTo>
                    <a:pt x="1254" y="5537"/>
                    <a:pt x="1399" y="4558"/>
                    <a:pt x="1318" y="3583"/>
                  </a:cubicBezTo>
                  <a:cubicBezTo>
                    <a:pt x="1221" y="2423"/>
                    <a:pt x="806" y="1316"/>
                    <a:pt x="396" y="227"/>
                  </a:cubicBezTo>
                  <a:cubicBezTo>
                    <a:pt x="357" y="122"/>
                    <a:pt x="289" y="1"/>
                    <a:pt x="180" y="1"/>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5" name="Google Shape;645;p33"/>
          <p:cNvGrpSpPr/>
          <p:nvPr/>
        </p:nvGrpSpPr>
        <p:grpSpPr>
          <a:xfrm>
            <a:off x="7862443" y="3187776"/>
            <a:ext cx="1189738" cy="1890055"/>
            <a:chOff x="5283050" y="4042750"/>
            <a:chExt cx="399000" cy="595950"/>
          </a:xfrm>
        </p:grpSpPr>
        <p:sp>
          <p:nvSpPr>
            <p:cNvPr id="646" name="Google Shape;646;p33"/>
            <p:cNvSpPr/>
            <p:nvPr/>
          </p:nvSpPr>
          <p:spPr>
            <a:xfrm>
              <a:off x="5283050" y="4042750"/>
              <a:ext cx="399000" cy="344900"/>
            </a:xfrm>
            <a:custGeom>
              <a:avLst/>
              <a:gdLst/>
              <a:ahLst/>
              <a:cxnLst/>
              <a:rect l="l" t="t" r="r" b="b"/>
              <a:pathLst>
                <a:path w="15960" h="13796" extrusionOk="0">
                  <a:moveTo>
                    <a:pt x="8041" y="0"/>
                  </a:moveTo>
                  <a:cubicBezTo>
                    <a:pt x="6475" y="0"/>
                    <a:pt x="4915" y="432"/>
                    <a:pt x="3622" y="1312"/>
                  </a:cubicBezTo>
                  <a:cubicBezTo>
                    <a:pt x="1300" y="2891"/>
                    <a:pt x="0" y="5920"/>
                    <a:pt x="633" y="8656"/>
                  </a:cubicBezTo>
                  <a:cubicBezTo>
                    <a:pt x="1259" y="11376"/>
                    <a:pt x="3849" y="13561"/>
                    <a:pt x="6636" y="13561"/>
                  </a:cubicBezTo>
                  <a:cubicBezTo>
                    <a:pt x="6655" y="13561"/>
                    <a:pt x="6675" y="13561"/>
                    <a:pt x="6694" y="13560"/>
                  </a:cubicBezTo>
                  <a:lnTo>
                    <a:pt x="4984" y="12908"/>
                  </a:lnTo>
                  <a:lnTo>
                    <a:pt x="4984" y="12908"/>
                  </a:lnTo>
                  <a:cubicBezTo>
                    <a:pt x="6366" y="13418"/>
                    <a:pt x="7864" y="13796"/>
                    <a:pt x="9308" y="13796"/>
                  </a:cubicBezTo>
                  <a:cubicBezTo>
                    <a:pt x="10436" y="13796"/>
                    <a:pt x="11532" y="13565"/>
                    <a:pt x="12514" y="12987"/>
                  </a:cubicBezTo>
                  <a:cubicBezTo>
                    <a:pt x="15162" y="11426"/>
                    <a:pt x="15960" y="7754"/>
                    <a:pt x="15026" y="4822"/>
                  </a:cubicBezTo>
                  <a:cubicBezTo>
                    <a:pt x="14664" y="3680"/>
                    <a:pt x="14071" y="2588"/>
                    <a:pt x="13175" y="1793"/>
                  </a:cubicBezTo>
                  <a:cubicBezTo>
                    <a:pt x="12722" y="1389"/>
                    <a:pt x="12202" y="1071"/>
                    <a:pt x="11655" y="809"/>
                  </a:cubicBezTo>
                  <a:cubicBezTo>
                    <a:pt x="10533" y="273"/>
                    <a:pt x="9285" y="0"/>
                    <a:pt x="8041" y="0"/>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3"/>
            <p:cNvSpPr/>
            <p:nvPr/>
          </p:nvSpPr>
          <p:spPr>
            <a:xfrm>
              <a:off x="5478275" y="4137575"/>
              <a:ext cx="15450" cy="501125"/>
            </a:xfrm>
            <a:custGeom>
              <a:avLst/>
              <a:gdLst/>
              <a:ahLst/>
              <a:cxnLst/>
              <a:rect l="l" t="t" r="r" b="b"/>
              <a:pathLst>
                <a:path w="618" h="20045" extrusionOk="0">
                  <a:moveTo>
                    <a:pt x="154" y="1"/>
                  </a:moveTo>
                  <a:cubicBezTo>
                    <a:pt x="98" y="1"/>
                    <a:pt x="42" y="39"/>
                    <a:pt x="38" y="115"/>
                  </a:cubicBezTo>
                  <a:lnTo>
                    <a:pt x="38" y="117"/>
                  </a:lnTo>
                  <a:cubicBezTo>
                    <a:pt x="1" y="763"/>
                    <a:pt x="16" y="1418"/>
                    <a:pt x="14" y="2063"/>
                  </a:cubicBezTo>
                  <a:cubicBezTo>
                    <a:pt x="12" y="2705"/>
                    <a:pt x="18" y="3344"/>
                    <a:pt x="20" y="3985"/>
                  </a:cubicBezTo>
                  <a:cubicBezTo>
                    <a:pt x="25" y="5274"/>
                    <a:pt x="40" y="6561"/>
                    <a:pt x="53" y="7850"/>
                  </a:cubicBezTo>
                  <a:lnTo>
                    <a:pt x="130" y="15559"/>
                  </a:lnTo>
                  <a:cubicBezTo>
                    <a:pt x="137" y="16277"/>
                    <a:pt x="146" y="16997"/>
                    <a:pt x="152" y="17717"/>
                  </a:cubicBezTo>
                  <a:cubicBezTo>
                    <a:pt x="154" y="18073"/>
                    <a:pt x="159" y="18429"/>
                    <a:pt x="159" y="18785"/>
                  </a:cubicBezTo>
                  <a:cubicBezTo>
                    <a:pt x="159" y="19158"/>
                    <a:pt x="143" y="19531"/>
                    <a:pt x="198" y="19903"/>
                  </a:cubicBezTo>
                  <a:cubicBezTo>
                    <a:pt x="210" y="19989"/>
                    <a:pt x="308" y="20045"/>
                    <a:pt x="390" y="20045"/>
                  </a:cubicBezTo>
                  <a:cubicBezTo>
                    <a:pt x="397" y="20045"/>
                    <a:pt x="404" y="20044"/>
                    <a:pt x="411" y="20043"/>
                  </a:cubicBezTo>
                  <a:cubicBezTo>
                    <a:pt x="515" y="20028"/>
                    <a:pt x="567" y="19949"/>
                    <a:pt x="580" y="19850"/>
                  </a:cubicBezTo>
                  <a:cubicBezTo>
                    <a:pt x="618" y="19531"/>
                    <a:pt x="596" y="19211"/>
                    <a:pt x="589" y="18890"/>
                  </a:cubicBezTo>
                  <a:cubicBezTo>
                    <a:pt x="583" y="18567"/>
                    <a:pt x="576" y="18249"/>
                    <a:pt x="572" y="17928"/>
                  </a:cubicBezTo>
                  <a:cubicBezTo>
                    <a:pt x="563" y="17287"/>
                    <a:pt x="554" y="16648"/>
                    <a:pt x="545" y="16009"/>
                  </a:cubicBezTo>
                  <a:lnTo>
                    <a:pt x="495" y="12141"/>
                  </a:lnTo>
                  <a:cubicBezTo>
                    <a:pt x="460" y="9574"/>
                    <a:pt x="442" y="7005"/>
                    <a:pt x="392" y="4435"/>
                  </a:cubicBezTo>
                  <a:cubicBezTo>
                    <a:pt x="376" y="3724"/>
                    <a:pt x="363" y="3012"/>
                    <a:pt x="348" y="2303"/>
                  </a:cubicBezTo>
                  <a:cubicBezTo>
                    <a:pt x="334" y="1576"/>
                    <a:pt x="334" y="840"/>
                    <a:pt x="275" y="115"/>
                  </a:cubicBezTo>
                  <a:cubicBezTo>
                    <a:pt x="269" y="39"/>
                    <a:pt x="211" y="1"/>
                    <a:pt x="154"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3"/>
            <p:cNvSpPr/>
            <p:nvPr/>
          </p:nvSpPr>
          <p:spPr>
            <a:xfrm>
              <a:off x="5390175" y="4217750"/>
              <a:ext cx="220175" cy="141200"/>
            </a:xfrm>
            <a:custGeom>
              <a:avLst/>
              <a:gdLst/>
              <a:ahLst/>
              <a:cxnLst/>
              <a:rect l="l" t="t" r="r" b="b"/>
              <a:pathLst>
                <a:path w="8807" h="5648" extrusionOk="0">
                  <a:moveTo>
                    <a:pt x="8503" y="0"/>
                  </a:moveTo>
                  <a:cubicBezTo>
                    <a:pt x="8453" y="0"/>
                    <a:pt x="8404" y="19"/>
                    <a:pt x="8365" y="62"/>
                  </a:cubicBezTo>
                  <a:cubicBezTo>
                    <a:pt x="8062" y="394"/>
                    <a:pt x="7790" y="756"/>
                    <a:pt x="7506" y="1103"/>
                  </a:cubicBezTo>
                  <a:lnTo>
                    <a:pt x="6654" y="2148"/>
                  </a:lnTo>
                  <a:lnTo>
                    <a:pt x="4950" y="4241"/>
                  </a:lnTo>
                  <a:cubicBezTo>
                    <a:pt x="4708" y="4538"/>
                    <a:pt x="4482" y="4885"/>
                    <a:pt x="4162" y="5102"/>
                  </a:cubicBezTo>
                  <a:cubicBezTo>
                    <a:pt x="4055" y="5177"/>
                    <a:pt x="3922" y="5253"/>
                    <a:pt x="3787" y="5253"/>
                  </a:cubicBezTo>
                  <a:cubicBezTo>
                    <a:pt x="3775" y="5253"/>
                    <a:pt x="3763" y="5253"/>
                    <a:pt x="3751" y="5251"/>
                  </a:cubicBezTo>
                  <a:cubicBezTo>
                    <a:pt x="3588" y="5234"/>
                    <a:pt x="3498" y="5093"/>
                    <a:pt x="3417" y="4968"/>
                  </a:cubicBezTo>
                  <a:cubicBezTo>
                    <a:pt x="2916" y="4202"/>
                    <a:pt x="2422" y="3433"/>
                    <a:pt x="1919" y="2669"/>
                  </a:cubicBezTo>
                  <a:cubicBezTo>
                    <a:pt x="1361" y="1812"/>
                    <a:pt x="817" y="943"/>
                    <a:pt x="200" y="128"/>
                  </a:cubicBezTo>
                  <a:cubicBezTo>
                    <a:pt x="178" y="99"/>
                    <a:pt x="148" y="87"/>
                    <a:pt x="120" y="87"/>
                  </a:cubicBezTo>
                  <a:cubicBezTo>
                    <a:pt x="58" y="87"/>
                    <a:pt x="1" y="146"/>
                    <a:pt x="42" y="220"/>
                  </a:cubicBezTo>
                  <a:lnTo>
                    <a:pt x="42" y="222"/>
                  </a:lnTo>
                  <a:cubicBezTo>
                    <a:pt x="492" y="1068"/>
                    <a:pt x="1017" y="1872"/>
                    <a:pt x="1524" y="2684"/>
                  </a:cubicBezTo>
                  <a:cubicBezTo>
                    <a:pt x="2031" y="3497"/>
                    <a:pt x="2541" y="4309"/>
                    <a:pt x="3055" y="5120"/>
                  </a:cubicBezTo>
                  <a:cubicBezTo>
                    <a:pt x="3158" y="5284"/>
                    <a:pt x="3266" y="5458"/>
                    <a:pt x="3441" y="5557"/>
                  </a:cubicBezTo>
                  <a:cubicBezTo>
                    <a:pt x="3551" y="5617"/>
                    <a:pt x="3673" y="5648"/>
                    <a:pt x="3796" y="5648"/>
                  </a:cubicBezTo>
                  <a:cubicBezTo>
                    <a:pt x="3848" y="5648"/>
                    <a:pt x="3901" y="5642"/>
                    <a:pt x="3953" y="5631"/>
                  </a:cubicBezTo>
                  <a:cubicBezTo>
                    <a:pt x="4309" y="5563"/>
                    <a:pt x="4621" y="5284"/>
                    <a:pt x="4851" y="5016"/>
                  </a:cubicBezTo>
                  <a:cubicBezTo>
                    <a:pt x="5468" y="4298"/>
                    <a:pt x="6055" y="3554"/>
                    <a:pt x="6656" y="2820"/>
                  </a:cubicBezTo>
                  <a:lnTo>
                    <a:pt x="7664" y="1595"/>
                  </a:lnTo>
                  <a:cubicBezTo>
                    <a:pt x="8009" y="1173"/>
                    <a:pt x="8378" y="760"/>
                    <a:pt x="8699" y="319"/>
                  </a:cubicBezTo>
                  <a:cubicBezTo>
                    <a:pt x="8806" y="172"/>
                    <a:pt x="8653" y="0"/>
                    <a:pt x="8503"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3"/>
            <p:cNvSpPr/>
            <p:nvPr/>
          </p:nvSpPr>
          <p:spPr>
            <a:xfrm>
              <a:off x="5430325" y="4165850"/>
              <a:ext cx="85525" cy="68950"/>
            </a:xfrm>
            <a:custGeom>
              <a:avLst/>
              <a:gdLst/>
              <a:ahLst/>
              <a:cxnLst/>
              <a:rect l="l" t="t" r="r" b="b"/>
              <a:pathLst>
                <a:path w="3421" h="2758" extrusionOk="0">
                  <a:moveTo>
                    <a:pt x="107" y="1"/>
                  </a:moveTo>
                  <a:cubicBezTo>
                    <a:pt x="51" y="1"/>
                    <a:pt x="0" y="59"/>
                    <a:pt x="37" y="120"/>
                  </a:cubicBezTo>
                  <a:lnTo>
                    <a:pt x="37" y="122"/>
                  </a:lnTo>
                  <a:cubicBezTo>
                    <a:pt x="72" y="183"/>
                    <a:pt x="91" y="247"/>
                    <a:pt x="129" y="306"/>
                  </a:cubicBezTo>
                  <a:cubicBezTo>
                    <a:pt x="166" y="366"/>
                    <a:pt x="208" y="418"/>
                    <a:pt x="245" y="475"/>
                  </a:cubicBezTo>
                  <a:cubicBezTo>
                    <a:pt x="313" y="576"/>
                    <a:pt x="379" y="675"/>
                    <a:pt x="452" y="772"/>
                  </a:cubicBezTo>
                  <a:cubicBezTo>
                    <a:pt x="608" y="981"/>
                    <a:pt x="763" y="1187"/>
                    <a:pt x="919" y="1393"/>
                  </a:cubicBezTo>
                  <a:cubicBezTo>
                    <a:pt x="1229" y="1811"/>
                    <a:pt x="1523" y="2237"/>
                    <a:pt x="1831" y="2654"/>
                  </a:cubicBezTo>
                  <a:cubicBezTo>
                    <a:pt x="1874" y="2713"/>
                    <a:pt x="1950" y="2757"/>
                    <a:pt x="2024" y="2757"/>
                  </a:cubicBezTo>
                  <a:cubicBezTo>
                    <a:pt x="2072" y="2757"/>
                    <a:pt x="2118" y="2739"/>
                    <a:pt x="2154" y="2696"/>
                  </a:cubicBezTo>
                  <a:lnTo>
                    <a:pt x="2813" y="1910"/>
                  </a:lnTo>
                  <a:lnTo>
                    <a:pt x="3133" y="1525"/>
                  </a:lnTo>
                  <a:cubicBezTo>
                    <a:pt x="3188" y="1457"/>
                    <a:pt x="3247" y="1391"/>
                    <a:pt x="3302" y="1323"/>
                  </a:cubicBezTo>
                  <a:cubicBezTo>
                    <a:pt x="3357" y="1255"/>
                    <a:pt x="3368" y="1174"/>
                    <a:pt x="3392" y="1093"/>
                  </a:cubicBezTo>
                  <a:cubicBezTo>
                    <a:pt x="3420" y="991"/>
                    <a:pt x="3339" y="914"/>
                    <a:pt x="3251" y="914"/>
                  </a:cubicBezTo>
                  <a:cubicBezTo>
                    <a:pt x="3228" y="914"/>
                    <a:pt x="3205" y="919"/>
                    <a:pt x="3184" y="930"/>
                  </a:cubicBezTo>
                  <a:cubicBezTo>
                    <a:pt x="3100" y="972"/>
                    <a:pt x="3037" y="998"/>
                    <a:pt x="2973" y="1068"/>
                  </a:cubicBezTo>
                  <a:cubicBezTo>
                    <a:pt x="2920" y="1128"/>
                    <a:pt x="2872" y="1189"/>
                    <a:pt x="2821" y="1251"/>
                  </a:cubicBezTo>
                  <a:lnTo>
                    <a:pt x="2503" y="1635"/>
                  </a:lnTo>
                  <a:lnTo>
                    <a:pt x="2017" y="2220"/>
                  </a:lnTo>
                  <a:lnTo>
                    <a:pt x="2017" y="2220"/>
                  </a:lnTo>
                  <a:cubicBezTo>
                    <a:pt x="1754" y="1875"/>
                    <a:pt x="1480" y="1538"/>
                    <a:pt x="1212" y="1200"/>
                  </a:cubicBezTo>
                  <a:cubicBezTo>
                    <a:pt x="1049" y="996"/>
                    <a:pt x="886" y="794"/>
                    <a:pt x="722" y="596"/>
                  </a:cubicBezTo>
                  <a:cubicBezTo>
                    <a:pt x="638" y="495"/>
                    <a:pt x="553" y="401"/>
                    <a:pt x="463" y="306"/>
                  </a:cubicBezTo>
                  <a:cubicBezTo>
                    <a:pt x="414" y="256"/>
                    <a:pt x="370" y="203"/>
                    <a:pt x="322" y="155"/>
                  </a:cubicBezTo>
                  <a:cubicBezTo>
                    <a:pt x="274" y="104"/>
                    <a:pt x="214" y="71"/>
                    <a:pt x="162" y="23"/>
                  </a:cubicBezTo>
                  <a:cubicBezTo>
                    <a:pt x="145" y="7"/>
                    <a:pt x="126" y="1"/>
                    <a:pt x="107"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3"/>
            <p:cNvSpPr/>
            <p:nvPr/>
          </p:nvSpPr>
          <p:spPr>
            <a:xfrm>
              <a:off x="5373400" y="4126775"/>
              <a:ext cx="7775" cy="6000"/>
            </a:xfrm>
            <a:custGeom>
              <a:avLst/>
              <a:gdLst/>
              <a:ahLst/>
              <a:cxnLst/>
              <a:rect l="l" t="t" r="r" b="b"/>
              <a:pathLst>
                <a:path w="311" h="240" extrusionOk="0">
                  <a:moveTo>
                    <a:pt x="157" y="0"/>
                  </a:moveTo>
                  <a:cubicBezTo>
                    <a:pt x="1" y="0"/>
                    <a:pt x="1" y="240"/>
                    <a:pt x="157" y="240"/>
                  </a:cubicBezTo>
                  <a:cubicBezTo>
                    <a:pt x="311" y="240"/>
                    <a:pt x="311" y="0"/>
                    <a:pt x="157"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3"/>
            <p:cNvSpPr/>
            <p:nvPr/>
          </p:nvSpPr>
          <p:spPr>
            <a:xfrm>
              <a:off x="5396525" y="4104525"/>
              <a:ext cx="9025" cy="9000"/>
            </a:xfrm>
            <a:custGeom>
              <a:avLst/>
              <a:gdLst/>
              <a:ahLst/>
              <a:cxnLst/>
              <a:rect l="l" t="t" r="r" b="b"/>
              <a:pathLst>
                <a:path w="361" h="360" extrusionOk="0">
                  <a:moveTo>
                    <a:pt x="157" y="1"/>
                  </a:moveTo>
                  <a:lnTo>
                    <a:pt x="115" y="8"/>
                  </a:lnTo>
                  <a:cubicBezTo>
                    <a:pt x="88" y="14"/>
                    <a:pt x="66" y="27"/>
                    <a:pt x="47" y="47"/>
                  </a:cubicBezTo>
                  <a:cubicBezTo>
                    <a:pt x="31" y="60"/>
                    <a:pt x="20" y="78"/>
                    <a:pt x="14" y="98"/>
                  </a:cubicBezTo>
                  <a:cubicBezTo>
                    <a:pt x="5" y="115"/>
                    <a:pt x="1" y="137"/>
                    <a:pt x="1" y="157"/>
                  </a:cubicBezTo>
                  <a:cubicBezTo>
                    <a:pt x="1" y="212"/>
                    <a:pt x="29" y="262"/>
                    <a:pt x="77" y="291"/>
                  </a:cubicBezTo>
                  <a:lnTo>
                    <a:pt x="143" y="339"/>
                  </a:lnTo>
                  <a:lnTo>
                    <a:pt x="178" y="355"/>
                  </a:lnTo>
                  <a:cubicBezTo>
                    <a:pt x="188" y="358"/>
                    <a:pt x="198" y="360"/>
                    <a:pt x="209" y="360"/>
                  </a:cubicBezTo>
                  <a:cubicBezTo>
                    <a:pt x="218" y="360"/>
                    <a:pt x="227" y="359"/>
                    <a:pt x="236" y="357"/>
                  </a:cubicBezTo>
                  <a:cubicBezTo>
                    <a:pt x="249" y="357"/>
                    <a:pt x="260" y="355"/>
                    <a:pt x="271" y="348"/>
                  </a:cubicBezTo>
                  <a:cubicBezTo>
                    <a:pt x="288" y="341"/>
                    <a:pt x="304" y="330"/>
                    <a:pt x="317" y="317"/>
                  </a:cubicBezTo>
                  <a:lnTo>
                    <a:pt x="339" y="289"/>
                  </a:lnTo>
                  <a:lnTo>
                    <a:pt x="354" y="256"/>
                  </a:lnTo>
                  <a:cubicBezTo>
                    <a:pt x="359" y="236"/>
                    <a:pt x="361" y="216"/>
                    <a:pt x="356" y="199"/>
                  </a:cubicBezTo>
                  <a:cubicBezTo>
                    <a:pt x="356" y="179"/>
                    <a:pt x="350" y="161"/>
                    <a:pt x="339" y="146"/>
                  </a:cubicBezTo>
                  <a:lnTo>
                    <a:pt x="290" y="78"/>
                  </a:lnTo>
                  <a:cubicBezTo>
                    <a:pt x="262" y="32"/>
                    <a:pt x="211" y="1"/>
                    <a:pt x="157"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3"/>
            <p:cNvSpPr/>
            <p:nvPr/>
          </p:nvSpPr>
          <p:spPr>
            <a:xfrm>
              <a:off x="5400650" y="4150700"/>
              <a:ext cx="10225" cy="7950"/>
            </a:xfrm>
            <a:custGeom>
              <a:avLst/>
              <a:gdLst/>
              <a:ahLst/>
              <a:cxnLst/>
              <a:rect l="l" t="t" r="r" b="b"/>
              <a:pathLst>
                <a:path w="409" h="318" extrusionOk="0">
                  <a:moveTo>
                    <a:pt x="205" y="1"/>
                  </a:moveTo>
                  <a:cubicBezTo>
                    <a:pt x="0" y="1"/>
                    <a:pt x="0" y="317"/>
                    <a:pt x="205" y="317"/>
                  </a:cubicBezTo>
                  <a:cubicBezTo>
                    <a:pt x="409" y="317"/>
                    <a:pt x="409" y="1"/>
                    <a:pt x="205"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3"/>
            <p:cNvSpPr/>
            <p:nvPr/>
          </p:nvSpPr>
          <p:spPr>
            <a:xfrm>
              <a:off x="5600500" y="4299225"/>
              <a:ext cx="12375" cy="9625"/>
            </a:xfrm>
            <a:custGeom>
              <a:avLst/>
              <a:gdLst/>
              <a:ahLst/>
              <a:cxnLst/>
              <a:rect l="l" t="t" r="r" b="b"/>
              <a:pathLst>
                <a:path w="495" h="385" extrusionOk="0">
                  <a:moveTo>
                    <a:pt x="246" y="1"/>
                  </a:moveTo>
                  <a:cubicBezTo>
                    <a:pt x="0" y="1"/>
                    <a:pt x="0" y="385"/>
                    <a:pt x="246" y="385"/>
                  </a:cubicBezTo>
                  <a:cubicBezTo>
                    <a:pt x="494" y="385"/>
                    <a:pt x="494" y="1"/>
                    <a:pt x="246"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4" name="Google Shape;654;p33"/>
          <p:cNvGrpSpPr/>
          <p:nvPr/>
        </p:nvGrpSpPr>
        <p:grpSpPr>
          <a:xfrm>
            <a:off x="137025" y="2876724"/>
            <a:ext cx="1165945" cy="925797"/>
            <a:chOff x="4725046" y="4107922"/>
            <a:chExt cx="398900" cy="316728"/>
          </a:xfrm>
        </p:grpSpPr>
        <p:sp>
          <p:nvSpPr>
            <p:cNvPr id="655" name="Google Shape;655;p33"/>
            <p:cNvSpPr/>
            <p:nvPr/>
          </p:nvSpPr>
          <p:spPr>
            <a:xfrm>
              <a:off x="4725046" y="4107922"/>
              <a:ext cx="398900" cy="266640"/>
            </a:xfrm>
            <a:custGeom>
              <a:avLst/>
              <a:gdLst/>
              <a:ahLst/>
              <a:cxnLst/>
              <a:rect l="l" t="t" r="r" b="b"/>
              <a:pathLst>
                <a:path w="15956" h="9319" extrusionOk="0">
                  <a:moveTo>
                    <a:pt x="7919" y="1"/>
                  </a:moveTo>
                  <a:cubicBezTo>
                    <a:pt x="6674" y="1"/>
                    <a:pt x="5425" y="185"/>
                    <a:pt x="4303" y="548"/>
                  </a:cubicBezTo>
                  <a:cubicBezTo>
                    <a:pt x="3756" y="724"/>
                    <a:pt x="3235" y="939"/>
                    <a:pt x="2783" y="1211"/>
                  </a:cubicBezTo>
                  <a:cubicBezTo>
                    <a:pt x="1975" y="1692"/>
                    <a:pt x="1329" y="2406"/>
                    <a:pt x="932" y="3258"/>
                  </a:cubicBezTo>
                  <a:cubicBezTo>
                    <a:pt x="0" y="5237"/>
                    <a:pt x="795" y="7718"/>
                    <a:pt x="3444" y="8773"/>
                  </a:cubicBezTo>
                  <a:cubicBezTo>
                    <a:pt x="4426" y="9163"/>
                    <a:pt x="5521" y="9318"/>
                    <a:pt x="6649" y="9318"/>
                  </a:cubicBezTo>
                  <a:cubicBezTo>
                    <a:pt x="8094" y="9318"/>
                    <a:pt x="9592" y="9063"/>
                    <a:pt x="10975" y="8718"/>
                  </a:cubicBezTo>
                  <a:lnTo>
                    <a:pt x="10975" y="8718"/>
                  </a:lnTo>
                  <a:lnTo>
                    <a:pt x="9264" y="9159"/>
                  </a:lnTo>
                  <a:cubicBezTo>
                    <a:pt x="9282" y="9159"/>
                    <a:pt x="9301" y="9159"/>
                    <a:pt x="9319" y="9159"/>
                  </a:cubicBezTo>
                  <a:cubicBezTo>
                    <a:pt x="12107" y="9159"/>
                    <a:pt x="14699" y="7684"/>
                    <a:pt x="15325" y="5847"/>
                  </a:cubicBezTo>
                  <a:cubicBezTo>
                    <a:pt x="15956" y="3998"/>
                    <a:pt x="14658" y="1956"/>
                    <a:pt x="12336" y="888"/>
                  </a:cubicBezTo>
                  <a:cubicBezTo>
                    <a:pt x="11043" y="293"/>
                    <a:pt x="9484" y="1"/>
                    <a:pt x="7919" y="1"/>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3"/>
            <p:cNvSpPr/>
            <p:nvPr/>
          </p:nvSpPr>
          <p:spPr>
            <a:xfrm>
              <a:off x="4913100" y="4172025"/>
              <a:ext cx="21550" cy="252625"/>
            </a:xfrm>
            <a:custGeom>
              <a:avLst/>
              <a:gdLst/>
              <a:ahLst/>
              <a:cxnLst/>
              <a:rect l="l" t="t" r="r" b="b"/>
              <a:pathLst>
                <a:path w="862" h="10105" extrusionOk="0">
                  <a:moveTo>
                    <a:pt x="647" y="1"/>
                  </a:moveTo>
                  <a:cubicBezTo>
                    <a:pt x="568" y="1"/>
                    <a:pt x="488" y="21"/>
                    <a:pt x="479" y="59"/>
                  </a:cubicBezTo>
                  <a:cubicBezTo>
                    <a:pt x="398" y="424"/>
                    <a:pt x="398" y="795"/>
                    <a:pt x="378" y="1162"/>
                  </a:cubicBezTo>
                  <a:cubicBezTo>
                    <a:pt x="358" y="1520"/>
                    <a:pt x="339" y="1878"/>
                    <a:pt x="319" y="2236"/>
                  </a:cubicBezTo>
                  <a:cubicBezTo>
                    <a:pt x="246" y="3531"/>
                    <a:pt x="222" y="4827"/>
                    <a:pt x="174" y="6123"/>
                  </a:cubicBezTo>
                  <a:cubicBezTo>
                    <a:pt x="150" y="6771"/>
                    <a:pt x="125" y="7421"/>
                    <a:pt x="101" y="8071"/>
                  </a:cubicBezTo>
                  <a:cubicBezTo>
                    <a:pt x="90" y="8394"/>
                    <a:pt x="77" y="8717"/>
                    <a:pt x="66" y="9039"/>
                  </a:cubicBezTo>
                  <a:cubicBezTo>
                    <a:pt x="60" y="9200"/>
                    <a:pt x="53" y="9362"/>
                    <a:pt x="42" y="9523"/>
                  </a:cubicBezTo>
                  <a:cubicBezTo>
                    <a:pt x="33" y="9685"/>
                    <a:pt x="0" y="9848"/>
                    <a:pt x="55" y="10008"/>
                  </a:cubicBezTo>
                  <a:cubicBezTo>
                    <a:pt x="71" y="10056"/>
                    <a:pt x="145" y="10096"/>
                    <a:pt x="290" y="10105"/>
                  </a:cubicBezTo>
                  <a:cubicBezTo>
                    <a:pt x="298" y="10105"/>
                    <a:pt x="306" y="10105"/>
                    <a:pt x="315" y="10105"/>
                  </a:cubicBezTo>
                  <a:cubicBezTo>
                    <a:pt x="430" y="10105"/>
                    <a:pt x="568" y="10077"/>
                    <a:pt x="587" y="10034"/>
                  </a:cubicBezTo>
                  <a:cubicBezTo>
                    <a:pt x="661" y="9845"/>
                    <a:pt x="639" y="9659"/>
                    <a:pt x="639" y="9470"/>
                  </a:cubicBezTo>
                  <a:cubicBezTo>
                    <a:pt x="639" y="9290"/>
                    <a:pt x="644" y="9112"/>
                    <a:pt x="650" y="8932"/>
                  </a:cubicBezTo>
                  <a:cubicBezTo>
                    <a:pt x="659" y="8569"/>
                    <a:pt x="668" y="8205"/>
                    <a:pt x="679" y="7843"/>
                  </a:cubicBezTo>
                  <a:cubicBezTo>
                    <a:pt x="712" y="6547"/>
                    <a:pt x="747" y="5253"/>
                    <a:pt x="784" y="3958"/>
                  </a:cubicBezTo>
                  <a:cubicBezTo>
                    <a:pt x="802" y="3307"/>
                    <a:pt x="826" y="2657"/>
                    <a:pt x="833" y="2007"/>
                  </a:cubicBezTo>
                  <a:cubicBezTo>
                    <a:pt x="835" y="1684"/>
                    <a:pt x="846" y="1366"/>
                    <a:pt x="841" y="1041"/>
                  </a:cubicBezTo>
                  <a:cubicBezTo>
                    <a:pt x="835" y="714"/>
                    <a:pt x="861" y="384"/>
                    <a:pt x="809" y="59"/>
                  </a:cubicBezTo>
                  <a:cubicBezTo>
                    <a:pt x="802" y="20"/>
                    <a:pt x="725" y="1"/>
                    <a:pt x="647"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3"/>
            <p:cNvSpPr/>
            <p:nvPr/>
          </p:nvSpPr>
          <p:spPr>
            <a:xfrm>
              <a:off x="4796700" y="4226125"/>
              <a:ext cx="220125" cy="95400"/>
            </a:xfrm>
            <a:custGeom>
              <a:avLst/>
              <a:gdLst/>
              <a:ahLst/>
              <a:cxnLst/>
              <a:rect l="l" t="t" r="r" b="b"/>
              <a:pathLst>
                <a:path w="8805" h="3816" extrusionOk="0">
                  <a:moveTo>
                    <a:pt x="303" y="1"/>
                  </a:moveTo>
                  <a:cubicBezTo>
                    <a:pt x="152" y="1"/>
                    <a:pt x="1" y="117"/>
                    <a:pt x="108" y="217"/>
                  </a:cubicBezTo>
                  <a:cubicBezTo>
                    <a:pt x="429" y="515"/>
                    <a:pt x="795" y="792"/>
                    <a:pt x="1142" y="1078"/>
                  </a:cubicBezTo>
                  <a:lnTo>
                    <a:pt x="2150" y="1908"/>
                  </a:lnTo>
                  <a:cubicBezTo>
                    <a:pt x="2752" y="2402"/>
                    <a:pt x="3339" y="2905"/>
                    <a:pt x="3956" y="3390"/>
                  </a:cubicBezTo>
                  <a:cubicBezTo>
                    <a:pt x="4186" y="3570"/>
                    <a:pt x="4498" y="3759"/>
                    <a:pt x="4856" y="3805"/>
                  </a:cubicBezTo>
                  <a:cubicBezTo>
                    <a:pt x="4906" y="3812"/>
                    <a:pt x="4956" y="3816"/>
                    <a:pt x="5006" y="3816"/>
                  </a:cubicBezTo>
                  <a:cubicBezTo>
                    <a:pt x="5128" y="3816"/>
                    <a:pt x="5250" y="3795"/>
                    <a:pt x="5366" y="3752"/>
                  </a:cubicBezTo>
                  <a:cubicBezTo>
                    <a:pt x="5541" y="3687"/>
                    <a:pt x="5649" y="3570"/>
                    <a:pt x="5752" y="3458"/>
                  </a:cubicBezTo>
                  <a:cubicBezTo>
                    <a:pt x="6266" y="2911"/>
                    <a:pt x="6778" y="2362"/>
                    <a:pt x="7283" y="1813"/>
                  </a:cubicBezTo>
                  <a:cubicBezTo>
                    <a:pt x="7790" y="1264"/>
                    <a:pt x="8315" y="722"/>
                    <a:pt x="8765" y="151"/>
                  </a:cubicBezTo>
                  <a:lnTo>
                    <a:pt x="8765" y="149"/>
                  </a:lnTo>
                  <a:cubicBezTo>
                    <a:pt x="8804" y="99"/>
                    <a:pt x="8748" y="59"/>
                    <a:pt x="8685" y="59"/>
                  </a:cubicBezTo>
                  <a:cubicBezTo>
                    <a:pt x="8657" y="59"/>
                    <a:pt x="8627" y="67"/>
                    <a:pt x="8605" y="87"/>
                  </a:cubicBezTo>
                  <a:cubicBezTo>
                    <a:pt x="7988" y="636"/>
                    <a:pt x="7445" y="1227"/>
                    <a:pt x="6885" y="1802"/>
                  </a:cubicBezTo>
                  <a:cubicBezTo>
                    <a:pt x="6383" y="2318"/>
                    <a:pt x="5888" y="2839"/>
                    <a:pt x="5388" y="3357"/>
                  </a:cubicBezTo>
                  <a:cubicBezTo>
                    <a:pt x="5306" y="3441"/>
                    <a:pt x="5216" y="3535"/>
                    <a:pt x="5054" y="3546"/>
                  </a:cubicBezTo>
                  <a:cubicBezTo>
                    <a:pt x="5039" y="3547"/>
                    <a:pt x="5025" y="3548"/>
                    <a:pt x="5010" y="3548"/>
                  </a:cubicBezTo>
                  <a:cubicBezTo>
                    <a:pt x="4878" y="3548"/>
                    <a:pt x="4748" y="3497"/>
                    <a:pt x="4643" y="3447"/>
                  </a:cubicBezTo>
                  <a:cubicBezTo>
                    <a:pt x="4322" y="3300"/>
                    <a:pt x="4096" y="3065"/>
                    <a:pt x="3855" y="2865"/>
                  </a:cubicBezTo>
                  <a:lnTo>
                    <a:pt x="2150" y="1453"/>
                  </a:lnTo>
                  <a:lnTo>
                    <a:pt x="1301" y="746"/>
                  </a:lnTo>
                  <a:cubicBezTo>
                    <a:pt x="1017" y="511"/>
                    <a:pt x="743" y="267"/>
                    <a:pt x="442" y="43"/>
                  </a:cubicBezTo>
                  <a:cubicBezTo>
                    <a:pt x="402" y="13"/>
                    <a:pt x="352" y="1"/>
                    <a:pt x="303"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3"/>
            <p:cNvSpPr/>
            <p:nvPr/>
          </p:nvSpPr>
          <p:spPr>
            <a:xfrm>
              <a:off x="4891150" y="4191050"/>
              <a:ext cx="85575" cy="46575"/>
            </a:xfrm>
            <a:custGeom>
              <a:avLst/>
              <a:gdLst/>
              <a:ahLst/>
              <a:cxnLst/>
              <a:rect l="l" t="t" r="r" b="b"/>
              <a:pathLst>
                <a:path w="3423" h="1863" extrusionOk="0">
                  <a:moveTo>
                    <a:pt x="3315" y="0"/>
                  </a:moveTo>
                  <a:cubicBezTo>
                    <a:pt x="3297" y="0"/>
                    <a:pt x="3278" y="4"/>
                    <a:pt x="3261" y="14"/>
                  </a:cubicBezTo>
                  <a:cubicBezTo>
                    <a:pt x="3208" y="49"/>
                    <a:pt x="3147" y="69"/>
                    <a:pt x="3099" y="104"/>
                  </a:cubicBezTo>
                  <a:cubicBezTo>
                    <a:pt x="3050" y="137"/>
                    <a:pt x="3009" y="172"/>
                    <a:pt x="2960" y="205"/>
                  </a:cubicBezTo>
                  <a:cubicBezTo>
                    <a:pt x="2870" y="269"/>
                    <a:pt x="2785" y="335"/>
                    <a:pt x="2701" y="401"/>
                  </a:cubicBezTo>
                  <a:cubicBezTo>
                    <a:pt x="2536" y="537"/>
                    <a:pt x="2374" y="673"/>
                    <a:pt x="2211" y="809"/>
                  </a:cubicBezTo>
                  <a:cubicBezTo>
                    <a:pt x="1942" y="1039"/>
                    <a:pt x="1669" y="1266"/>
                    <a:pt x="1405" y="1499"/>
                  </a:cubicBezTo>
                  <a:lnTo>
                    <a:pt x="1405" y="1499"/>
                  </a:lnTo>
                  <a:lnTo>
                    <a:pt x="920" y="1104"/>
                  </a:lnTo>
                  <a:lnTo>
                    <a:pt x="602" y="844"/>
                  </a:lnTo>
                  <a:cubicBezTo>
                    <a:pt x="551" y="803"/>
                    <a:pt x="503" y="761"/>
                    <a:pt x="450" y="721"/>
                  </a:cubicBezTo>
                  <a:cubicBezTo>
                    <a:pt x="386" y="673"/>
                    <a:pt x="323" y="656"/>
                    <a:pt x="239" y="627"/>
                  </a:cubicBezTo>
                  <a:cubicBezTo>
                    <a:pt x="219" y="621"/>
                    <a:pt x="197" y="618"/>
                    <a:pt x="175" y="618"/>
                  </a:cubicBezTo>
                  <a:cubicBezTo>
                    <a:pt x="85" y="618"/>
                    <a:pt x="0" y="669"/>
                    <a:pt x="31" y="737"/>
                  </a:cubicBezTo>
                  <a:cubicBezTo>
                    <a:pt x="55" y="794"/>
                    <a:pt x="66" y="847"/>
                    <a:pt x="121" y="895"/>
                  </a:cubicBezTo>
                  <a:cubicBezTo>
                    <a:pt x="176" y="941"/>
                    <a:pt x="235" y="985"/>
                    <a:pt x="290" y="1031"/>
                  </a:cubicBezTo>
                  <a:lnTo>
                    <a:pt x="610" y="1290"/>
                  </a:lnTo>
                  <a:lnTo>
                    <a:pt x="1269" y="1822"/>
                  </a:lnTo>
                  <a:cubicBezTo>
                    <a:pt x="1305" y="1851"/>
                    <a:pt x="1352" y="1863"/>
                    <a:pt x="1399" y="1863"/>
                  </a:cubicBezTo>
                  <a:cubicBezTo>
                    <a:pt x="1473" y="1863"/>
                    <a:pt x="1549" y="1833"/>
                    <a:pt x="1592" y="1793"/>
                  </a:cubicBezTo>
                  <a:cubicBezTo>
                    <a:pt x="1897" y="1512"/>
                    <a:pt x="2194" y="1224"/>
                    <a:pt x="2503" y="943"/>
                  </a:cubicBezTo>
                  <a:cubicBezTo>
                    <a:pt x="2659" y="803"/>
                    <a:pt x="2815" y="664"/>
                    <a:pt x="2971" y="524"/>
                  </a:cubicBezTo>
                  <a:cubicBezTo>
                    <a:pt x="3042" y="458"/>
                    <a:pt x="3110" y="390"/>
                    <a:pt x="3178" y="322"/>
                  </a:cubicBezTo>
                  <a:cubicBezTo>
                    <a:pt x="3215" y="284"/>
                    <a:pt x="3257" y="247"/>
                    <a:pt x="3294" y="208"/>
                  </a:cubicBezTo>
                  <a:cubicBezTo>
                    <a:pt x="3331" y="168"/>
                    <a:pt x="3351" y="124"/>
                    <a:pt x="3386" y="85"/>
                  </a:cubicBezTo>
                  <a:lnTo>
                    <a:pt x="3386" y="80"/>
                  </a:lnTo>
                  <a:cubicBezTo>
                    <a:pt x="3423" y="39"/>
                    <a:pt x="3371" y="0"/>
                    <a:pt x="3315"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3"/>
            <p:cNvSpPr/>
            <p:nvPr/>
          </p:nvSpPr>
          <p:spPr>
            <a:xfrm>
              <a:off x="5026525" y="4154875"/>
              <a:ext cx="7775" cy="6075"/>
            </a:xfrm>
            <a:custGeom>
              <a:avLst/>
              <a:gdLst/>
              <a:ahLst/>
              <a:cxnLst/>
              <a:rect l="l" t="t" r="r" b="b"/>
              <a:pathLst>
                <a:path w="311" h="243" extrusionOk="0">
                  <a:moveTo>
                    <a:pt x="157" y="1"/>
                  </a:moveTo>
                  <a:cubicBezTo>
                    <a:pt x="1" y="1"/>
                    <a:pt x="1" y="242"/>
                    <a:pt x="157" y="242"/>
                  </a:cubicBezTo>
                  <a:cubicBezTo>
                    <a:pt x="310" y="242"/>
                    <a:pt x="310" y="1"/>
                    <a:pt x="157"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3"/>
            <p:cNvSpPr/>
            <p:nvPr/>
          </p:nvSpPr>
          <p:spPr>
            <a:xfrm>
              <a:off x="5002150" y="4132700"/>
              <a:ext cx="9075" cy="8975"/>
            </a:xfrm>
            <a:custGeom>
              <a:avLst/>
              <a:gdLst/>
              <a:ahLst/>
              <a:cxnLst/>
              <a:rect l="l" t="t" r="r" b="b"/>
              <a:pathLst>
                <a:path w="363" h="359" extrusionOk="0">
                  <a:moveTo>
                    <a:pt x="207" y="1"/>
                  </a:moveTo>
                  <a:cubicBezTo>
                    <a:pt x="150" y="1"/>
                    <a:pt x="99" y="29"/>
                    <a:pt x="73" y="77"/>
                  </a:cubicBezTo>
                  <a:lnTo>
                    <a:pt x="22" y="143"/>
                  </a:lnTo>
                  <a:cubicBezTo>
                    <a:pt x="11" y="159"/>
                    <a:pt x="7" y="178"/>
                    <a:pt x="5" y="196"/>
                  </a:cubicBezTo>
                  <a:cubicBezTo>
                    <a:pt x="1" y="216"/>
                    <a:pt x="3" y="236"/>
                    <a:pt x="9" y="253"/>
                  </a:cubicBezTo>
                  <a:lnTo>
                    <a:pt x="22" y="288"/>
                  </a:lnTo>
                  <a:lnTo>
                    <a:pt x="44" y="317"/>
                  </a:lnTo>
                  <a:cubicBezTo>
                    <a:pt x="58" y="330"/>
                    <a:pt x="73" y="341"/>
                    <a:pt x="91" y="345"/>
                  </a:cubicBezTo>
                  <a:cubicBezTo>
                    <a:pt x="102" y="352"/>
                    <a:pt x="115" y="356"/>
                    <a:pt x="128" y="356"/>
                  </a:cubicBezTo>
                  <a:cubicBezTo>
                    <a:pt x="135" y="358"/>
                    <a:pt x="142" y="359"/>
                    <a:pt x="149" y="359"/>
                  </a:cubicBezTo>
                  <a:cubicBezTo>
                    <a:pt x="160" y="359"/>
                    <a:pt x="172" y="357"/>
                    <a:pt x="183" y="354"/>
                  </a:cubicBezTo>
                  <a:lnTo>
                    <a:pt x="218" y="339"/>
                  </a:lnTo>
                  <a:lnTo>
                    <a:pt x="284" y="288"/>
                  </a:lnTo>
                  <a:cubicBezTo>
                    <a:pt x="332" y="262"/>
                    <a:pt x="361" y="211"/>
                    <a:pt x="361" y="157"/>
                  </a:cubicBezTo>
                  <a:cubicBezTo>
                    <a:pt x="363" y="135"/>
                    <a:pt x="356" y="115"/>
                    <a:pt x="347" y="95"/>
                  </a:cubicBezTo>
                  <a:cubicBezTo>
                    <a:pt x="341" y="77"/>
                    <a:pt x="330" y="60"/>
                    <a:pt x="315" y="47"/>
                  </a:cubicBezTo>
                  <a:cubicBezTo>
                    <a:pt x="297" y="27"/>
                    <a:pt x="273" y="14"/>
                    <a:pt x="246" y="5"/>
                  </a:cubicBezTo>
                  <a:lnTo>
                    <a:pt x="207" y="1"/>
                  </a:ln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3"/>
            <p:cNvSpPr/>
            <p:nvPr/>
          </p:nvSpPr>
          <p:spPr>
            <a:xfrm>
              <a:off x="4996825" y="4178825"/>
              <a:ext cx="10300" cy="7975"/>
            </a:xfrm>
            <a:custGeom>
              <a:avLst/>
              <a:gdLst/>
              <a:ahLst/>
              <a:cxnLst/>
              <a:rect l="l" t="t" r="r" b="b"/>
              <a:pathLst>
                <a:path w="412" h="319" extrusionOk="0">
                  <a:moveTo>
                    <a:pt x="205" y="0"/>
                  </a:moveTo>
                  <a:cubicBezTo>
                    <a:pt x="0" y="0"/>
                    <a:pt x="0" y="319"/>
                    <a:pt x="205" y="319"/>
                  </a:cubicBezTo>
                  <a:cubicBezTo>
                    <a:pt x="411" y="319"/>
                    <a:pt x="411" y="0"/>
                    <a:pt x="205"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2" name="Google Shape;662;p33"/>
          <p:cNvGrpSpPr/>
          <p:nvPr/>
        </p:nvGrpSpPr>
        <p:grpSpPr>
          <a:xfrm>
            <a:off x="1302974" y="3928406"/>
            <a:ext cx="586474" cy="838366"/>
            <a:chOff x="5979675" y="4640775"/>
            <a:chExt cx="241875" cy="345775"/>
          </a:xfrm>
        </p:grpSpPr>
        <p:sp>
          <p:nvSpPr>
            <p:cNvPr id="663" name="Google Shape;663;p33"/>
            <p:cNvSpPr/>
            <p:nvPr/>
          </p:nvSpPr>
          <p:spPr>
            <a:xfrm>
              <a:off x="6008100" y="4698050"/>
              <a:ext cx="80475" cy="288500"/>
            </a:xfrm>
            <a:custGeom>
              <a:avLst/>
              <a:gdLst/>
              <a:ahLst/>
              <a:cxnLst/>
              <a:rect l="l" t="t" r="r" b="b"/>
              <a:pathLst>
                <a:path w="3219" h="11540" extrusionOk="0">
                  <a:moveTo>
                    <a:pt x="1" y="0"/>
                  </a:moveTo>
                  <a:lnTo>
                    <a:pt x="1" y="0"/>
                  </a:lnTo>
                  <a:cubicBezTo>
                    <a:pt x="859" y="1536"/>
                    <a:pt x="1375" y="3238"/>
                    <a:pt x="1516" y="4992"/>
                  </a:cubicBezTo>
                  <a:cubicBezTo>
                    <a:pt x="1606" y="6126"/>
                    <a:pt x="1538" y="7272"/>
                    <a:pt x="1705" y="8396"/>
                  </a:cubicBezTo>
                  <a:cubicBezTo>
                    <a:pt x="1838" y="9291"/>
                    <a:pt x="2148" y="10201"/>
                    <a:pt x="2725" y="10885"/>
                  </a:cubicBezTo>
                  <a:lnTo>
                    <a:pt x="2725" y="10885"/>
                  </a:lnTo>
                  <a:cubicBezTo>
                    <a:pt x="2210" y="9347"/>
                    <a:pt x="2351" y="7625"/>
                    <a:pt x="2265" y="5981"/>
                  </a:cubicBezTo>
                  <a:cubicBezTo>
                    <a:pt x="2217" y="5078"/>
                    <a:pt x="2096" y="4180"/>
                    <a:pt x="1903" y="3295"/>
                  </a:cubicBezTo>
                  <a:cubicBezTo>
                    <a:pt x="1626" y="2021"/>
                    <a:pt x="1119" y="675"/>
                    <a:pt x="1" y="0"/>
                  </a:cubicBezTo>
                  <a:close/>
                  <a:moveTo>
                    <a:pt x="2725" y="10885"/>
                  </a:moveTo>
                  <a:cubicBezTo>
                    <a:pt x="2799" y="11107"/>
                    <a:pt x="2887" y="11325"/>
                    <a:pt x="2992" y="11539"/>
                  </a:cubicBezTo>
                  <a:lnTo>
                    <a:pt x="3218" y="11359"/>
                  </a:lnTo>
                  <a:cubicBezTo>
                    <a:pt x="3035" y="11218"/>
                    <a:pt x="2872" y="11059"/>
                    <a:pt x="2725" y="10885"/>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3"/>
            <p:cNvSpPr/>
            <p:nvPr/>
          </p:nvSpPr>
          <p:spPr>
            <a:xfrm>
              <a:off x="6087325" y="4640775"/>
              <a:ext cx="52850" cy="339950"/>
            </a:xfrm>
            <a:custGeom>
              <a:avLst/>
              <a:gdLst/>
              <a:ahLst/>
              <a:cxnLst/>
              <a:rect l="l" t="t" r="r" b="b"/>
              <a:pathLst>
                <a:path w="2114" h="13598" extrusionOk="0">
                  <a:moveTo>
                    <a:pt x="2076" y="1"/>
                  </a:moveTo>
                  <a:lnTo>
                    <a:pt x="2076" y="1"/>
                  </a:lnTo>
                  <a:cubicBezTo>
                    <a:pt x="475" y="4345"/>
                    <a:pt x="1" y="9023"/>
                    <a:pt x="695" y="13597"/>
                  </a:cubicBezTo>
                  <a:lnTo>
                    <a:pt x="1147" y="13593"/>
                  </a:lnTo>
                  <a:cubicBezTo>
                    <a:pt x="1802" y="9093"/>
                    <a:pt x="2113" y="4549"/>
                    <a:pt x="2076" y="1"/>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3"/>
            <p:cNvSpPr/>
            <p:nvPr/>
          </p:nvSpPr>
          <p:spPr>
            <a:xfrm>
              <a:off x="6133350" y="4694750"/>
              <a:ext cx="88200" cy="291675"/>
            </a:xfrm>
            <a:custGeom>
              <a:avLst/>
              <a:gdLst/>
              <a:ahLst/>
              <a:cxnLst/>
              <a:rect l="l" t="t" r="r" b="b"/>
              <a:pathLst>
                <a:path w="3528" h="11667" extrusionOk="0">
                  <a:moveTo>
                    <a:pt x="3527" y="1"/>
                  </a:moveTo>
                  <a:lnTo>
                    <a:pt x="3527" y="1"/>
                  </a:lnTo>
                  <a:cubicBezTo>
                    <a:pt x="2506" y="925"/>
                    <a:pt x="1845" y="2199"/>
                    <a:pt x="1469" y="3525"/>
                  </a:cubicBezTo>
                  <a:cubicBezTo>
                    <a:pt x="1092" y="4854"/>
                    <a:pt x="984" y="6240"/>
                    <a:pt x="929" y="7619"/>
                  </a:cubicBezTo>
                  <a:cubicBezTo>
                    <a:pt x="874" y="9025"/>
                    <a:pt x="839" y="10538"/>
                    <a:pt x="0" y="11667"/>
                  </a:cubicBezTo>
                  <a:lnTo>
                    <a:pt x="398" y="11530"/>
                  </a:lnTo>
                  <a:cubicBezTo>
                    <a:pt x="1199" y="9925"/>
                    <a:pt x="1775" y="8214"/>
                    <a:pt x="2108" y="6451"/>
                  </a:cubicBezTo>
                  <a:cubicBezTo>
                    <a:pt x="2521" y="4281"/>
                    <a:pt x="2576" y="1995"/>
                    <a:pt x="3527"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3"/>
            <p:cNvSpPr/>
            <p:nvPr/>
          </p:nvSpPr>
          <p:spPr>
            <a:xfrm>
              <a:off x="5979675" y="4815875"/>
              <a:ext cx="46625" cy="169850"/>
            </a:xfrm>
            <a:custGeom>
              <a:avLst/>
              <a:gdLst/>
              <a:ahLst/>
              <a:cxnLst/>
              <a:rect l="l" t="t" r="r" b="b"/>
              <a:pathLst>
                <a:path w="1865" h="6794" extrusionOk="0">
                  <a:moveTo>
                    <a:pt x="378" y="0"/>
                  </a:moveTo>
                  <a:lnTo>
                    <a:pt x="378" y="0"/>
                  </a:lnTo>
                  <a:cubicBezTo>
                    <a:pt x="0" y="2304"/>
                    <a:pt x="450" y="4737"/>
                    <a:pt x="1627" y="6754"/>
                  </a:cubicBezTo>
                  <a:lnTo>
                    <a:pt x="1746" y="6793"/>
                  </a:lnTo>
                  <a:cubicBezTo>
                    <a:pt x="1865" y="4450"/>
                    <a:pt x="1395" y="2115"/>
                    <a:pt x="378"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3"/>
            <p:cNvSpPr/>
            <p:nvPr/>
          </p:nvSpPr>
          <p:spPr>
            <a:xfrm>
              <a:off x="6072900" y="4675250"/>
              <a:ext cx="13975" cy="309825"/>
            </a:xfrm>
            <a:custGeom>
              <a:avLst/>
              <a:gdLst/>
              <a:ahLst/>
              <a:cxnLst/>
              <a:rect l="l" t="t" r="r" b="b"/>
              <a:pathLst>
                <a:path w="559" h="12393" extrusionOk="0">
                  <a:moveTo>
                    <a:pt x="480" y="0"/>
                  </a:moveTo>
                  <a:cubicBezTo>
                    <a:pt x="465" y="0"/>
                    <a:pt x="450" y="9"/>
                    <a:pt x="444" y="27"/>
                  </a:cubicBezTo>
                  <a:cubicBezTo>
                    <a:pt x="330" y="412"/>
                    <a:pt x="275" y="827"/>
                    <a:pt x="222" y="1224"/>
                  </a:cubicBezTo>
                  <a:cubicBezTo>
                    <a:pt x="167" y="1622"/>
                    <a:pt x="119" y="2019"/>
                    <a:pt x="84" y="2417"/>
                  </a:cubicBezTo>
                  <a:cubicBezTo>
                    <a:pt x="18" y="3216"/>
                    <a:pt x="5" y="4018"/>
                    <a:pt x="2" y="4817"/>
                  </a:cubicBezTo>
                  <a:cubicBezTo>
                    <a:pt x="0" y="6445"/>
                    <a:pt x="57" y="8072"/>
                    <a:pt x="99" y="9699"/>
                  </a:cubicBezTo>
                  <a:cubicBezTo>
                    <a:pt x="110" y="10156"/>
                    <a:pt x="121" y="10613"/>
                    <a:pt x="132" y="11072"/>
                  </a:cubicBezTo>
                  <a:cubicBezTo>
                    <a:pt x="139" y="11309"/>
                    <a:pt x="143" y="11546"/>
                    <a:pt x="152" y="11786"/>
                  </a:cubicBezTo>
                  <a:cubicBezTo>
                    <a:pt x="156" y="11959"/>
                    <a:pt x="117" y="12216"/>
                    <a:pt x="251" y="12350"/>
                  </a:cubicBezTo>
                  <a:cubicBezTo>
                    <a:pt x="279" y="12378"/>
                    <a:pt x="316" y="12392"/>
                    <a:pt x="354" y="12392"/>
                  </a:cubicBezTo>
                  <a:cubicBezTo>
                    <a:pt x="378" y="12392"/>
                    <a:pt x="402" y="12386"/>
                    <a:pt x="424" y="12374"/>
                  </a:cubicBezTo>
                  <a:cubicBezTo>
                    <a:pt x="502" y="12324"/>
                    <a:pt x="559" y="12192"/>
                    <a:pt x="456" y="12139"/>
                  </a:cubicBezTo>
                  <a:lnTo>
                    <a:pt x="456" y="12139"/>
                  </a:lnTo>
                  <a:cubicBezTo>
                    <a:pt x="456" y="12135"/>
                    <a:pt x="456" y="12132"/>
                    <a:pt x="457" y="12128"/>
                  </a:cubicBezTo>
                  <a:cubicBezTo>
                    <a:pt x="444" y="12086"/>
                    <a:pt x="455" y="12016"/>
                    <a:pt x="453" y="11970"/>
                  </a:cubicBezTo>
                  <a:cubicBezTo>
                    <a:pt x="453" y="11882"/>
                    <a:pt x="450" y="11794"/>
                    <a:pt x="448" y="11707"/>
                  </a:cubicBezTo>
                  <a:cubicBezTo>
                    <a:pt x="444" y="11496"/>
                    <a:pt x="437" y="11283"/>
                    <a:pt x="431" y="11072"/>
                  </a:cubicBezTo>
                  <a:cubicBezTo>
                    <a:pt x="420" y="10668"/>
                    <a:pt x="409" y="10261"/>
                    <a:pt x="395" y="9857"/>
                  </a:cubicBezTo>
                  <a:cubicBezTo>
                    <a:pt x="374" y="9056"/>
                    <a:pt x="352" y="8256"/>
                    <a:pt x="330" y="7455"/>
                  </a:cubicBezTo>
                  <a:cubicBezTo>
                    <a:pt x="286" y="5869"/>
                    <a:pt x="272" y="4290"/>
                    <a:pt x="325" y="2704"/>
                  </a:cubicBezTo>
                  <a:cubicBezTo>
                    <a:pt x="341" y="2263"/>
                    <a:pt x="365" y="1822"/>
                    <a:pt x="395" y="1380"/>
                  </a:cubicBezTo>
                  <a:cubicBezTo>
                    <a:pt x="426" y="932"/>
                    <a:pt x="497" y="484"/>
                    <a:pt x="516" y="36"/>
                  </a:cubicBezTo>
                  <a:cubicBezTo>
                    <a:pt x="516" y="13"/>
                    <a:pt x="498" y="0"/>
                    <a:pt x="480"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3"/>
            <p:cNvSpPr/>
            <p:nvPr/>
          </p:nvSpPr>
          <p:spPr>
            <a:xfrm>
              <a:off x="6046475" y="4682750"/>
              <a:ext cx="64175" cy="48100"/>
            </a:xfrm>
            <a:custGeom>
              <a:avLst/>
              <a:gdLst/>
              <a:ahLst/>
              <a:cxnLst/>
              <a:rect l="l" t="t" r="r" b="b"/>
              <a:pathLst>
                <a:path w="2567" h="1924" extrusionOk="0">
                  <a:moveTo>
                    <a:pt x="2461" y="0"/>
                  </a:moveTo>
                  <a:cubicBezTo>
                    <a:pt x="2430" y="0"/>
                    <a:pt x="2402" y="14"/>
                    <a:pt x="2388" y="46"/>
                  </a:cubicBezTo>
                  <a:cubicBezTo>
                    <a:pt x="2263" y="338"/>
                    <a:pt x="2179" y="634"/>
                    <a:pt x="2008" y="907"/>
                  </a:cubicBezTo>
                  <a:cubicBezTo>
                    <a:pt x="1835" y="1183"/>
                    <a:pt x="1613" y="1425"/>
                    <a:pt x="1354" y="1620"/>
                  </a:cubicBezTo>
                  <a:cubicBezTo>
                    <a:pt x="1255" y="1694"/>
                    <a:pt x="1127" y="1771"/>
                    <a:pt x="1002" y="1771"/>
                  </a:cubicBezTo>
                  <a:cubicBezTo>
                    <a:pt x="954" y="1771"/>
                    <a:pt x="907" y="1760"/>
                    <a:pt x="862" y="1732"/>
                  </a:cubicBezTo>
                  <a:cubicBezTo>
                    <a:pt x="708" y="1640"/>
                    <a:pt x="611" y="1416"/>
                    <a:pt x="526" y="1267"/>
                  </a:cubicBezTo>
                  <a:cubicBezTo>
                    <a:pt x="339" y="940"/>
                    <a:pt x="185" y="593"/>
                    <a:pt x="69" y="235"/>
                  </a:cubicBezTo>
                  <a:cubicBezTo>
                    <a:pt x="65" y="218"/>
                    <a:pt x="52" y="211"/>
                    <a:pt x="39" y="211"/>
                  </a:cubicBezTo>
                  <a:cubicBezTo>
                    <a:pt x="20" y="211"/>
                    <a:pt x="1" y="227"/>
                    <a:pt x="7" y="252"/>
                  </a:cubicBezTo>
                  <a:lnTo>
                    <a:pt x="7" y="254"/>
                  </a:lnTo>
                  <a:cubicBezTo>
                    <a:pt x="119" y="665"/>
                    <a:pt x="269" y="1074"/>
                    <a:pt x="477" y="1449"/>
                  </a:cubicBezTo>
                  <a:cubicBezTo>
                    <a:pt x="563" y="1605"/>
                    <a:pt x="653" y="1794"/>
                    <a:pt x="820" y="1880"/>
                  </a:cubicBezTo>
                  <a:cubicBezTo>
                    <a:pt x="881" y="1911"/>
                    <a:pt x="946" y="1924"/>
                    <a:pt x="1011" y="1924"/>
                  </a:cubicBezTo>
                  <a:cubicBezTo>
                    <a:pt x="1111" y="1924"/>
                    <a:pt x="1212" y="1894"/>
                    <a:pt x="1301" y="1851"/>
                  </a:cubicBezTo>
                  <a:cubicBezTo>
                    <a:pt x="1635" y="1697"/>
                    <a:pt x="1914" y="1401"/>
                    <a:pt x="2125" y="1109"/>
                  </a:cubicBezTo>
                  <a:cubicBezTo>
                    <a:pt x="2333" y="821"/>
                    <a:pt x="2540" y="454"/>
                    <a:pt x="2564" y="94"/>
                  </a:cubicBezTo>
                  <a:cubicBezTo>
                    <a:pt x="2566" y="39"/>
                    <a:pt x="2511" y="0"/>
                    <a:pt x="2461"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3"/>
            <p:cNvSpPr/>
            <p:nvPr/>
          </p:nvSpPr>
          <p:spPr>
            <a:xfrm>
              <a:off x="6062450" y="4673175"/>
              <a:ext cx="18600" cy="55125"/>
            </a:xfrm>
            <a:custGeom>
              <a:avLst/>
              <a:gdLst/>
              <a:ahLst/>
              <a:cxnLst/>
              <a:rect l="l" t="t" r="r" b="b"/>
              <a:pathLst>
                <a:path w="744" h="2205" extrusionOk="0">
                  <a:moveTo>
                    <a:pt x="83" y="0"/>
                  </a:moveTo>
                  <a:cubicBezTo>
                    <a:pt x="61" y="0"/>
                    <a:pt x="39" y="13"/>
                    <a:pt x="32" y="38"/>
                  </a:cubicBezTo>
                  <a:cubicBezTo>
                    <a:pt x="1" y="126"/>
                    <a:pt x="18" y="227"/>
                    <a:pt x="27" y="319"/>
                  </a:cubicBezTo>
                  <a:cubicBezTo>
                    <a:pt x="36" y="400"/>
                    <a:pt x="45" y="484"/>
                    <a:pt x="60" y="565"/>
                  </a:cubicBezTo>
                  <a:cubicBezTo>
                    <a:pt x="91" y="760"/>
                    <a:pt x="135" y="956"/>
                    <a:pt x="188" y="1145"/>
                  </a:cubicBezTo>
                  <a:cubicBezTo>
                    <a:pt x="236" y="1331"/>
                    <a:pt x="289" y="1518"/>
                    <a:pt x="352" y="1698"/>
                  </a:cubicBezTo>
                  <a:cubicBezTo>
                    <a:pt x="385" y="1788"/>
                    <a:pt x="423" y="1878"/>
                    <a:pt x="460" y="1968"/>
                  </a:cubicBezTo>
                  <a:cubicBezTo>
                    <a:pt x="495" y="2056"/>
                    <a:pt x="524" y="2135"/>
                    <a:pt x="600" y="2192"/>
                  </a:cubicBezTo>
                  <a:cubicBezTo>
                    <a:pt x="612" y="2201"/>
                    <a:pt x="626" y="2205"/>
                    <a:pt x="641" y="2205"/>
                  </a:cubicBezTo>
                  <a:cubicBezTo>
                    <a:pt x="680" y="2205"/>
                    <a:pt x="724" y="2177"/>
                    <a:pt x="730" y="2137"/>
                  </a:cubicBezTo>
                  <a:cubicBezTo>
                    <a:pt x="743" y="2045"/>
                    <a:pt x="710" y="1971"/>
                    <a:pt x="675" y="1887"/>
                  </a:cubicBezTo>
                  <a:cubicBezTo>
                    <a:pt x="638" y="1799"/>
                    <a:pt x="603" y="1707"/>
                    <a:pt x="565" y="1619"/>
                  </a:cubicBezTo>
                  <a:cubicBezTo>
                    <a:pt x="495" y="1452"/>
                    <a:pt x="420" y="1288"/>
                    <a:pt x="359" y="1116"/>
                  </a:cubicBezTo>
                  <a:cubicBezTo>
                    <a:pt x="297" y="949"/>
                    <a:pt x="249" y="776"/>
                    <a:pt x="212" y="602"/>
                  </a:cubicBezTo>
                  <a:cubicBezTo>
                    <a:pt x="194" y="508"/>
                    <a:pt x="179" y="413"/>
                    <a:pt x="170" y="319"/>
                  </a:cubicBezTo>
                  <a:cubicBezTo>
                    <a:pt x="159" y="225"/>
                    <a:pt x="168" y="126"/>
                    <a:pt x="135" y="38"/>
                  </a:cubicBezTo>
                  <a:cubicBezTo>
                    <a:pt x="127" y="13"/>
                    <a:pt x="105" y="0"/>
                    <a:pt x="83"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3"/>
            <p:cNvSpPr/>
            <p:nvPr/>
          </p:nvSpPr>
          <p:spPr>
            <a:xfrm>
              <a:off x="6038200" y="4683400"/>
              <a:ext cx="12525" cy="12475"/>
            </a:xfrm>
            <a:custGeom>
              <a:avLst/>
              <a:gdLst/>
              <a:ahLst/>
              <a:cxnLst/>
              <a:rect l="l" t="t" r="r" b="b"/>
              <a:pathLst>
                <a:path w="501" h="499" extrusionOk="0">
                  <a:moveTo>
                    <a:pt x="251" y="0"/>
                  </a:moveTo>
                  <a:cubicBezTo>
                    <a:pt x="114" y="2"/>
                    <a:pt x="5" y="112"/>
                    <a:pt x="0" y="250"/>
                  </a:cubicBezTo>
                  <a:lnTo>
                    <a:pt x="9" y="316"/>
                  </a:lnTo>
                  <a:cubicBezTo>
                    <a:pt x="20" y="358"/>
                    <a:pt x="42" y="395"/>
                    <a:pt x="73" y="426"/>
                  </a:cubicBezTo>
                  <a:lnTo>
                    <a:pt x="123" y="466"/>
                  </a:lnTo>
                  <a:cubicBezTo>
                    <a:pt x="163" y="488"/>
                    <a:pt x="207" y="499"/>
                    <a:pt x="251" y="499"/>
                  </a:cubicBezTo>
                  <a:cubicBezTo>
                    <a:pt x="254" y="499"/>
                    <a:pt x="257" y="499"/>
                    <a:pt x="261" y="499"/>
                  </a:cubicBezTo>
                  <a:cubicBezTo>
                    <a:pt x="290" y="499"/>
                    <a:pt x="320" y="490"/>
                    <a:pt x="347" y="477"/>
                  </a:cubicBezTo>
                  <a:cubicBezTo>
                    <a:pt x="378" y="468"/>
                    <a:pt x="404" y="450"/>
                    <a:pt x="426" y="426"/>
                  </a:cubicBezTo>
                  <a:cubicBezTo>
                    <a:pt x="472" y="378"/>
                    <a:pt x="499" y="314"/>
                    <a:pt x="501" y="248"/>
                  </a:cubicBezTo>
                  <a:lnTo>
                    <a:pt x="492" y="182"/>
                  </a:lnTo>
                  <a:cubicBezTo>
                    <a:pt x="479" y="141"/>
                    <a:pt x="457" y="103"/>
                    <a:pt x="426" y="73"/>
                  </a:cubicBezTo>
                  <a:lnTo>
                    <a:pt x="376" y="33"/>
                  </a:lnTo>
                  <a:cubicBezTo>
                    <a:pt x="338" y="11"/>
                    <a:pt x="294" y="0"/>
                    <a:pt x="251"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3"/>
            <p:cNvSpPr/>
            <p:nvPr/>
          </p:nvSpPr>
          <p:spPr>
            <a:xfrm>
              <a:off x="6056850" y="4666675"/>
              <a:ext cx="14300" cy="13550"/>
            </a:xfrm>
            <a:custGeom>
              <a:avLst/>
              <a:gdLst/>
              <a:ahLst/>
              <a:cxnLst/>
              <a:rect l="l" t="t" r="r" b="b"/>
              <a:pathLst>
                <a:path w="572" h="542" extrusionOk="0">
                  <a:moveTo>
                    <a:pt x="264" y="0"/>
                  </a:moveTo>
                  <a:cubicBezTo>
                    <a:pt x="243" y="0"/>
                    <a:pt x="222" y="4"/>
                    <a:pt x="203" y="10"/>
                  </a:cubicBezTo>
                  <a:lnTo>
                    <a:pt x="137" y="37"/>
                  </a:lnTo>
                  <a:cubicBezTo>
                    <a:pt x="106" y="54"/>
                    <a:pt x="80" y="78"/>
                    <a:pt x="62" y="107"/>
                  </a:cubicBezTo>
                  <a:cubicBezTo>
                    <a:pt x="38" y="133"/>
                    <a:pt x="21" y="164"/>
                    <a:pt x="14" y="199"/>
                  </a:cubicBezTo>
                  <a:cubicBezTo>
                    <a:pt x="3" y="234"/>
                    <a:pt x="1" y="272"/>
                    <a:pt x="7" y="307"/>
                  </a:cubicBezTo>
                  <a:cubicBezTo>
                    <a:pt x="10" y="342"/>
                    <a:pt x="21" y="377"/>
                    <a:pt x="40" y="408"/>
                  </a:cubicBezTo>
                  <a:lnTo>
                    <a:pt x="82" y="463"/>
                  </a:lnTo>
                  <a:cubicBezTo>
                    <a:pt x="135" y="511"/>
                    <a:pt x="203" y="537"/>
                    <a:pt x="275" y="542"/>
                  </a:cubicBezTo>
                  <a:lnTo>
                    <a:pt x="348" y="531"/>
                  </a:lnTo>
                  <a:cubicBezTo>
                    <a:pt x="392" y="520"/>
                    <a:pt x="434" y="496"/>
                    <a:pt x="466" y="463"/>
                  </a:cubicBezTo>
                  <a:lnTo>
                    <a:pt x="508" y="408"/>
                  </a:lnTo>
                  <a:cubicBezTo>
                    <a:pt x="524" y="380"/>
                    <a:pt x="535" y="350"/>
                    <a:pt x="541" y="319"/>
                  </a:cubicBezTo>
                  <a:lnTo>
                    <a:pt x="541" y="319"/>
                  </a:lnTo>
                  <a:cubicBezTo>
                    <a:pt x="572" y="224"/>
                    <a:pt x="534" y="116"/>
                    <a:pt x="447" y="63"/>
                  </a:cubicBezTo>
                  <a:lnTo>
                    <a:pt x="447" y="63"/>
                  </a:lnTo>
                  <a:cubicBezTo>
                    <a:pt x="436" y="53"/>
                    <a:pt x="423" y="44"/>
                    <a:pt x="409" y="37"/>
                  </a:cubicBezTo>
                  <a:cubicBezTo>
                    <a:pt x="381" y="17"/>
                    <a:pt x="346" y="6"/>
                    <a:pt x="311" y="6"/>
                  </a:cubicBezTo>
                  <a:cubicBezTo>
                    <a:pt x="295" y="2"/>
                    <a:pt x="279" y="0"/>
                    <a:pt x="264"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3"/>
            <p:cNvSpPr/>
            <p:nvPr/>
          </p:nvSpPr>
          <p:spPr>
            <a:xfrm>
              <a:off x="6078100" y="4666375"/>
              <a:ext cx="14475" cy="14475"/>
            </a:xfrm>
            <a:custGeom>
              <a:avLst/>
              <a:gdLst/>
              <a:ahLst/>
              <a:cxnLst/>
              <a:rect l="l" t="t" r="r" b="b"/>
              <a:pathLst>
                <a:path w="579" h="579" extrusionOk="0">
                  <a:moveTo>
                    <a:pt x="289" y="0"/>
                  </a:moveTo>
                  <a:cubicBezTo>
                    <a:pt x="251" y="0"/>
                    <a:pt x="214" y="9"/>
                    <a:pt x="179" y="27"/>
                  </a:cubicBezTo>
                  <a:cubicBezTo>
                    <a:pt x="73" y="73"/>
                    <a:pt x="5" y="176"/>
                    <a:pt x="1" y="290"/>
                  </a:cubicBezTo>
                  <a:lnTo>
                    <a:pt x="12" y="367"/>
                  </a:lnTo>
                  <a:cubicBezTo>
                    <a:pt x="25" y="415"/>
                    <a:pt x="51" y="459"/>
                    <a:pt x="86" y="494"/>
                  </a:cubicBezTo>
                  <a:lnTo>
                    <a:pt x="146" y="540"/>
                  </a:lnTo>
                  <a:cubicBezTo>
                    <a:pt x="190" y="565"/>
                    <a:pt x="240" y="578"/>
                    <a:pt x="291" y="578"/>
                  </a:cubicBezTo>
                  <a:cubicBezTo>
                    <a:pt x="294" y="578"/>
                    <a:pt x="298" y="578"/>
                    <a:pt x="302" y="578"/>
                  </a:cubicBezTo>
                  <a:cubicBezTo>
                    <a:pt x="336" y="578"/>
                    <a:pt x="371" y="569"/>
                    <a:pt x="401" y="554"/>
                  </a:cubicBezTo>
                  <a:cubicBezTo>
                    <a:pt x="506" y="508"/>
                    <a:pt x="576" y="404"/>
                    <a:pt x="578" y="290"/>
                  </a:cubicBezTo>
                  <a:lnTo>
                    <a:pt x="567" y="213"/>
                  </a:lnTo>
                  <a:cubicBezTo>
                    <a:pt x="554" y="165"/>
                    <a:pt x="528" y="121"/>
                    <a:pt x="493" y="86"/>
                  </a:cubicBezTo>
                  <a:lnTo>
                    <a:pt x="436" y="40"/>
                  </a:lnTo>
                  <a:cubicBezTo>
                    <a:pt x="390" y="16"/>
                    <a:pt x="341" y="0"/>
                    <a:pt x="289"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3"/>
            <p:cNvSpPr/>
            <p:nvPr/>
          </p:nvSpPr>
          <p:spPr>
            <a:xfrm>
              <a:off x="6101825" y="4675875"/>
              <a:ext cx="15125" cy="15075"/>
            </a:xfrm>
            <a:custGeom>
              <a:avLst/>
              <a:gdLst/>
              <a:ahLst/>
              <a:cxnLst/>
              <a:rect l="l" t="t" r="r" b="b"/>
              <a:pathLst>
                <a:path w="605" h="603" extrusionOk="0">
                  <a:moveTo>
                    <a:pt x="301" y="0"/>
                  </a:moveTo>
                  <a:cubicBezTo>
                    <a:pt x="137" y="2"/>
                    <a:pt x="5" y="136"/>
                    <a:pt x="1" y="301"/>
                  </a:cubicBezTo>
                  <a:lnTo>
                    <a:pt x="12" y="382"/>
                  </a:lnTo>
                  <a:cubicBezTo>
                    <a:pt x="25" y="433"/>
                    <a:pt x="51" y="477"/>
                    <a:pt x="88" y="514"/>
                  </a:cubicBezTo>
                  <a:lnTo>
                    <a:pt x="150" y="562"/>
                  </a:lnTo>
                  <a:cubicBezTo>
                    <a:pt x="196" y="589"/>
                    <a:pt x="249" y="602"/>
                    <a:pt x="301" y="602"/>
                  </a:cubicBezTo>
                  <a:cubicBezTo>
                    <a:pt x="305" y="602"/>
                    <a:pt x="309" y="602"/>
                    <a:pt x="313" y="602"/>
                  </a:cubicBezTo>
                  <a:cubicBezTo>
                    <a:pt x="349" y="602"/>
                    <a:pt x="384" y="593"/>
                    <a:pt x="418" y="576"/>
                  </a:cubicBezTo>
                  <a:cubicBezTo>
                    <a:pt x="490" y="549"/>
                    <a:pt x="550" y="490"/>
                    <a:pt x="576" y="417"/>
                  </a:cubicBezTo>
                  <a:cubicBezTo>
                    <a:pt x="596" y="380"/>
                    <a:pt x="604" y="341"/>
                    <a:pt x="604" y="301"/>
                  </a:cubicBezTo>
                  <a:lnTo>
                    <a:pt x="594" y="220"/>
                  </a:lnTo>
                  <a:cubicBezTo>
                    <a:pt x="578" y="169"/>
                    <a:pt x="552" y="125"/>
                    <a:pt x="514" y="88"/>
                  </a:cubicBezTo>
                  <a:lnTo>
                    <a:pt x="455" y="40"/>
                  </a:lnTo>
                  <a:cubicBezTo>
                    <a:pt x="409" y="13"/>
                    <a:pt x="356" y="0"/>
                    <a:pt x="301"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3"/>
            <p:cNvSpPr/>
            <p:nvPr/>
          </p:nvSpPr>
          <p:spPr>
            <a:xfrm>
              <a:off x="6072975" y="4695800"/>
              <a:ext cx="72525" cy="33000"/>
            </a:xfrm>
            <a:custGeom>
              <a:avLst/>
              <a:gdLst/>
              <a:ahLst/>
              <a:cxnLst/>
              <a:rect l="l" t="t" r="r" b="b"/>
              <a:pathLst>
                <a:path w="2901" h="1320" extrusionOk="0">
                  <a:moveTo>
                    <a:pt x="2811" y="1"/>
                  </a:moveTo>
                  <a:cubicBezTo>
                    <a:pt x="2794" y="1"/>
                    <a:pt x="2777" y="7"/>
                    <a:pt x="2762" y="22"/>
                  </a:cubicBezTo>
                  <a:cubicBezTo>
                    <a:pt x="2615" y="178"/>
                    <a:pt x="2512" y="350"/>
                    <a:pt x="2329" y="475"/>
                  </a:cubicBezTo>
                  <a:cubicBezTo>
                    <a:pt x="2143" y="604"/>
                    <a:pt x="1932" y="699"/>
                    <a:pt x="1726" y="795"/>
                  </a:cubicBezTo>
                  <a:cubicBezTo>
                    <a:pt x="1323" y="981"/>
                    <a:pt x="871" y="1159"/>
                    <a:pt x="417" y="1159"/>
                  </a:cubicBezTo>
                  <a:cubicBezTo>
                    <a:pt x="306" y="1159"/>
                    <a:pt x="195" y="1148"/>
                    <a:pt x="85" y="1125"/>
                  </a:cubicBezTo>
                  <a:cubicBezTo>
                    <a:pt x="80" y="1123"/>
                    <a:pt x="75" y="1123"/>
                    <a:pt x="70" y="1123"/>
                  </a:cubicBezTo>
                  <a:cubicBezTo>
                    <a:pt x="18" y="1123"/>
                    <a:pt x="0" y="1203"/>
                    <a:pt x="59" y="1221"/>
                  </a:cubicBezTo>
                  <a:lnTo>
                    <a:pt x="56" y="1221"/>
                  </a:lnTo>
                  <a:cubicBezTo>
                    <a:pt x="234" y="1290"/>
                    <a:pt x="413" y="1319"/>
                    <a:pt x="590" y="1319"/>
                  </a:cubicBezTo>
                  <a:cubicBezTo>
                    <a:pt x="1007" y="1319"/>
                    <a:pt x="1421" y="1161"/>
                    <a:pt x="1813" y="993"/>
                  </a:cubicBezTo>
                  <a:cubicBezTo>
                    <a:pt x="2053" y="890"/>
                    <a:pt x="2299" y="787"/>
                    <a:pt x="2512" y="635"/>
                  </a:cubicBezTo>
                  <a:cubicBezTo>
                    <a:pt x="2692" y="505"/>
                    <a:pt x="2901" y="317"/>
                    <a:pt x="2890" y="75"/>
                  </a:cubicBezTo>
                  <a:cubicBezTo>
                    <a:pt x="2888" y="33"/>
                    <a:pt x="2850" y="1"/>
                    <a:pt x="2811"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3"/>
            <p:cNvSpPr/>
            <p:nvPr/>
          </p:nvSpPr>
          <p:spPr>
            <a:xfrm>
              <a:off x="6134175" y="4689975"/>
              <a:ext cx="19675" cy="15300"/>
            </a:xfrm>
            <a:custGeom>
              <a:avLst/>
              <a:gdLst/>
              <a:ahLst/>
              <a:cxnLst/>
              <a:rect l="l" t="t" r="r" b="b"/>
              <a:pathLst>
                <a:path w="787" h="612" extrusionOk="0">
                  <a:moveTo>
                    <a:pt x="393" y="1"/>
                  </a:moveTo>
                  <a:cubicBezTo>
                    <a:pt x="0" y="1"/>
                    <a:pt x="0" y="611"/>
                    <a:pt x="393" y="611"/>
                  </a:cubicBezTo>
                  <a:cubicBezTo>
                    <a:pt x="786" y="611"/>
                    <a:pt x="786" y="1"/>
                    <a:pt x="393"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itle 1">
            <a:extLst>
              <a:ext uri="{FF2B5EF4-FFF2-40B4-BE49-F238E27FC236}">
                <a16:creationId xmlns:a16="http://schemas.microsoft.com/office/drawing/2014/main" id="{841F7900-A72A-DA4B-A597-2B8A13CD1815}"/>
              </a:ext>
            </a:extLst>
          </p:cNvPr>
          <p:cNvSpPr>
            <a:spLocks noGrp="1"/>
          </p:cNvSpPr>
          <p:nvPr>
            <p:ph type="ctrTitle"/>
          </p:nvPr>
        </p:nvSpPr>
        <p:spPr>
          <a:xfrm>
            <a:off x="5894746" y="1519689"/>
            <a:ext cx="2408400" cy="577800"/>
          </a:xfrm>
        </p:spPr>
        <p:txBody>
          <a:bodyPr/>
          <a:lstStyle/>
          <a:p>
            <a:br>
              <a:rPr lang="en-US" sz="2000" dirty="0"/>
            </a:br>
            <a:r>
              <a:rPr lang="en-US" sz="2000" dirty="0"/>
              <a:t>Why do we need diverse stories in the DOC?</a:t>
            </a:r>
          </a:p>
        </p:txBody>
      </p:sp>
      <p:grpSp>
        <p:nvGrpSpPr>
          <p:cNvPr id="112" name="Google Shape;464;p30">
            <a:extLst>
              <a:ext uri="{FF2B5EF4-FFF2-40B4-BE49-F238E27FC236}">
                <a16:creationId xmlns:a16="http://schemas.microsoft.com/office/drawing/2014/main" id="{DA15ECDF-9D4E-884C-9832-ECE7DC252F62}"/>
              </a:ext>
            </a:extLst>
          </p:cNvPr>
          <p:cNvGrpSpPr/>
          <p:nvPr/>
        </p:nvGrpSpPr>
        <p:grpSpPr>
          <a:xfrm>
            <a:off x="2774133" y="945767"/>
            <a:ext cx="2038516" cy="2465670"/>
            <a:chOff x="3503700" y="433571"/>
            <a:chExt cx="5127051" cy="4465175"/>
          </a:xfrm>
        </p:grpSpPr>
        <p:sp>
          <p:nvSpPr>
            <p:cNvPr id="113" name="Google Shape;465;p30">
              <a:extLst>
                <a:ext uri="{FF2B5EF4-FFF2-40B4-BE49-F238E27FC236}">
                  <a16:creationId xmlns:a16="http://schemas.microsoft.com/office/drawing/2014/main" id="{9A407DE3-B35C-A94F-ABFF-AC084AED9F64}"/>
                </a:ext>
              </a:extLst>
            </p:cNvPr>
            <p:cNvSpPr/>
            <p:nvPr/>
          </p:nvSpPr>
          <p:spPr>
            <a:xfrm>
              <a:off x="3553771" y="4688150"/>
              <a:ext cx="4836784" cy="210596"/>
            </a:xfrm>
            <a:custGeom>
              <a:avLst/>
              <a:gdLst/>
              <a:ahLst/>
              <a:cxnLst/>
              <a:rect l="l" t="t" r="r" b="b"/>
              <a:pathLst>
                <a:path w="309802" h="18753" extrusionOk="0">
                  <a:moveTo>
                    <a:pt x="154901" y="1"/>
                  </a:moveTo>
                  <a:cubicBezTo>
                    <a:pt x="113812" y="1"/>
                    <a:pt x="74415" y="989"/>
                    <a:pt x="45363" y="2751"/>
                  </a:cubicBezTo>
                  <a:cubicBezTo>
                    <a:pt x="16312" y="4501"/>
                    <a:pt x="1" y="6894"/>
                    <a:pt x="1" y="9383"/>
                  </a:cubicBezTo>
                  <a:cubicBezTo>
                    <a:pt x="1" y="11859"/>
                    <a:pt x="16312" y="14252"/>
                    <a:pt x="45363" y="16003"/>
                  </a:cubicBezTo>
                  <a:cubicBezTo>
                    <a:pt x="74415" y="17765"/>
                    <a:pt x="113812" y="18753"/>
                    <a:pt x="154901" y="18753"/>
                  </a:cubicBezTo>
                  <a:cubicBezTo>
                    <a:pt x="195977" y="18753"/>
                    <a:pt x="235387" y="17765"/>
                    <a:pt x="264438" y="16003"/>
                  </a:cubicBezTo>
                  <a:cubicBezTo>
                    <a:pt x="293478" y="14252"/>
                    <a:pt x="309801" y="11859"/>
                    <a:pt x="309801" y="9383"/>
                  </a:cubicBezTo>
                  <a:cubicBezTo>
                    <a:pt x="309801" y="6894"/>
                    <a:pt x="293478" y="4501"/>
                    <a:pt x="264438" y="2751"/>
                  </a:cubicBezTo>
                  <a:cubicBezTo>
                    <a:pt x="235387" y="989"/>
                    <a:pt x="195977" y="1"/>
                    <a:pt x="154901" y="1"/>
                  </a:cubicBezTo>
                  <a:close/>
                </a:path>
              </a:pathLst>
            </a:custGeom>
            <a:solidFill>
              <a:srgbClr val="E9E5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 name="Google Shape;466;p30">
              <a:extLst>
                <a:ext uri="{FF2B5EF4-FFF2-40B4-BE49-F238E27FC236}">
                  <a16:creationId xmlns:a16="http://schemas.microsoft.com/office/drawing/2014/main" id="{37A9ECB3-C6C6-4446-987B-7B346A4610AD}"/>
                </a:ext>
              </a:extLst>
            </p:cNvPr>
            <p:cNvGrpSpPr/>
            <p:nvPr/>
          </p:nvGrpSpPr>
          <p:grpSpPr>
            <a:xfrm flipH="1">
              <a:off x="3503700" y="433571"/>
              <a:ext cx="5127051" cy="4387550"/>
              <a:chOff x="1528150" y="911500"/>
              <a:chExt cx="4568750" cy="3909775"/>
            </a:xfrm>
          </p:grpSpPr>
          <p:sp>
            <p:nvSpPr>
              <p:cNvPr id="115" name="Google Shape;467;p30">
                <a:extLst>
                  <a:ext uri="{FF2B5EF4-FFF2-40B4-BE49-F238E27FC236}">
                    <a16:creationId xmlns:a16="http://schemas.microsoft.com/office/drawing/2014/main" id="{333AA87C-E3E4-354C-AFE8-FF4114A0F313}"/>
                  </a:ext>
                </a:extLst>
              </p:cNvPr>
              <p:cNvSpPr/>
              <p:nvPr/>
            </p:nvSpPr>
            <p:spPr>
              <a:xfrm>
                <a:off x="2561925" y="1731575"/>
                <a:ext cx="534300" cy="890450"/>
              </a:xfrm>
              <a:custGeom>
                <a:avLst/>
                <a:gdLst/>
                <a:ahLst/>
                <a:cxnLst/>
                <a:rect l="l" t="t" r="r" b="b"/>
                <a:pathLst>
                  <a:path w="21372" h="35618" extrusionOk="0">
                    <a:moveTo>
                      <a:pt x="12035" y="1"/>
                    </a:moveTo>
                    <a:cubicBezTo>
                      <a:pt x="11104" y="1"/>
                      <a:pt x="10038" y="152"/>
                      <a:pt x="8870" y="573"/>
                    </a:cubicBezTo>
                    <a:cubicBezTo>
                      <a:pt x="4667" y="2073"/>
                      <a:pt x="3715" y="7740"/>
                      <a:pt x="4751" y="12336"/>
                    </a:cubicBezTo>
                    <a:cubicBezTo>
                      <a:pt x="5787" y="16944"/>
                      <a:pt x="0" y="32636"/>
                      <a:pt x="0" y="32636"/>
                    </a:cubicBezTo>
                    <a:cubicBezTo>
                      <a:pt x="0" y="32636"/>
                      <a:pt x="2119" y="35617"/>
                      <a:pt x="9003" y="35617"/>
                    </a:cubicBezTo>
                    <a:cubicBezTo>
                      <a:pt x="10328" y="35617"/>
                      <a:pt x="11829" y="35507"/>
                      <a:pt x="13526" y="35244"/>
                    </a:cubicBezTo>
                    <a:cubicBezTo>
                      <a:pt x="13526" y="35244"/>
                      <a:pt x="21372" y="20992"/>
                      <a:pt x="20788" y="10753"/>
                    </a:cubicBezTo>
                    <a:cubicBezTo>
                      <a:pt x="20257" y="1436"/>
                      <a:pt x="16683" y="1021"/>
                      <a:pt x="16050" y="1021"/>
                    </a:cubicBezTo>
                    <a:cubicBezTo>
                      <a:pt x="15988" y="1021"/>
                      <a:pt x="15954" y="1025"/>
                      <a:pt x="15954" y="1025"/>
                    </a:cubicBezTo>
                    <a:cubicBezTo>
                      <a:pt x="15954" y="1025"/>
                      <a:pt x="14452" y="1"/>
                      <a:pt x="120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68;p30">
                <a:extLst>
                  <a:ext uri="{FF2B5EF4-FFF2-40B4-BE49-F238E27FC236}">
                    <a16:creationId xmlns:a16="http://schemas.microsoft.com/office/drawing/2014/main" id="{B0118286-D9B3-1742-96A3-3D397ED0CE56}"/>
                  </a:ext>
                </a:extLst>
              </p:cNvPr>
              <p:cNvSpPr/>
              <p:nvPr/>
            </p:nvSpPr>
            <p:spPr>
              <a:xfrm>
                <a:off x="3043825" y="2192525"/>
                <a:ext cx="510200" cy="601425"/>
              </a:xfrm>
              <a:custGeom>
                <a:avLst/>
                <a:gdLst/>
                <a:ahLst/>
                <a:cxnLst/>
                <a:rect l="l" t="t" r="r" b="b"/>
                <a:pathLst>
                  <a:path w="20408" h="24057" extrusionOk="0">
                    <a:moveTo>
                      <a:pt x="1601" y="1"/>
                    </a:moveTo>
                    <a:cubicBezTo>
                      <a:pt x="1096" y="1"/>
                      <a:pt x="564" y="88"/>
                      <a:pt x="0" y="268"/>
                    </a:cubicBezTo>
                    <a:lnTo>
                      <a:pt x="1548" y="6150"/>
                    </a:lnTo>
                    <a:cubicBezTo>
                      <a:pt x="1548" y="6150"/>
                      <a:pt x="7335" y="16651"/>
                      <a:pt x="9347" y="18723"/>
                    </a:cubicBezTo>
                    <a:cubicBezTo>
                      <a:pt x="11359" y="20794"/>
                      <a:pt x="19681" y="24057"/>
                      <a:pt x="19681" y="24057"/>
                    </a:cubicBezTo>
                    <a:lnTo>
                      <a:pt x="20408" y="20782"/>
                    </a:lnTo>
                    <a:lnTo>
                      <a:pt x="11668" y="15163"/>
                    </a:lnTo>
                    <a:cubicBezTo>
                      <a:pt x="11668" y="15163"/>
                      <a:pt x="10906" y="14555"/>
                      <a:pt x="8632" y="8424"/>
                    </a:cubicBezTo>
                    <a:cubicBezTo>
                      <a:pt x="6693" y="3166"/>
                      <a:pt x="4639" y="1"/>
                      <a:pt x="1601" y="1"/>
                    </a:cubicBezTo>
                    <a:close/>
                  </a:path>
                </a:pathLst>
              </a:custGeom>
              <a:solidFill>
                <a:srgbClr val="6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69;p30">
                <a:extLst>
                  <a:ext uri="{FF2B5EF4-FFF2-40B4-BE49-F238E27FC236}">
                    <a16:creationId xmlns:a16="http://schemas.microsoft.com/office/drawing/2014/main" id="{03AAD763-A7B4-4F45-A850-CCB8AF3CC4FA}"/>
                  </a:ext>
                </a:extLst>
              </p:cNvPr>
              <p:cNvSpPr/>
              <p:nvPr/>
            </p:nvSpPr>
            <p:spPr>
              <a:xfrm>
                <a:off x="2357125" y="3188925"/>
                <a:ext cx="541750" cy="1504375"/>
              </a:xfrm>
              <a:custGeom>
                <a:avLst/>
                <a:gdLst/>
                <a:ahLst/>
                <a:cxnLst/>
                <a:rect l="l" t="t" r="r" b="b"/>
                <a:pathLst>
                  <a:path w="21670" h="60175" extrusionOk="0">
                    <a:moveTo>
                      <a:pt x="8192" y="0"/>
                    </a:moveTo>
                    <a:cubicBezTo>
                      <a:pt x="8192" y="0"/>
                      <a:pt x="6478" y="8680"/>
                      <a:pt x="6763" y="21765"/>
                    </a:cubicBezTo>
                    <a:cubicBezTo>
                      <a:pt x="6763" y="21765"/>
                      <a:pt x="1" y="31730"/>
                      <a:pt x="5585" y="60174"/>
                    </a:cubicBezTo>
                    <a:lnTo>
                      <a:pt x="8502" y="60174"/>
                    </a:lnTo>
                    <a:cubicBezTo>
                      <a:pt x="8502" y="60174"/>
                      <a:pt x="10895" y="35969"/>
                      <a:pt x="12728" y="29420"/>
                    </a:cubicBezTo>
                    <a:cubicBezTo>
                      <a:pt x="14550" y="22860"/>
                      <a:pt x="21313" y="20848"/>
                      <a:pt x="21670" y="905"/>
                    </a:cubicBezTo>
                    <a:lnTo>
                      <a:pt x="8192" y="0"/>
                    </a:lnTo>
                    <a:close/>
                  </a:path>
                </a:pathLst>
              </a:custGeom>
              <a:solidFill>
                <a:srgbClr val="6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470;p30">
                <a:extLst>
                  <a:ext uri="{FF2B5EF4-FFF2-40B4-BE49-F238E27FC236}">
                    <a16:creationId xmlns:a16="http://schemas.microsoft.com/office/drawing/2014/main" id="{6BC46A3C-BF87-554F-B916-7AA3FA9CEF06}"/>
                  </a:ext>
                </a:extLst>
              </p:cNvPr>
              <p:cNvSpPr/>
              <p:nvPr/>
            </p:nvSpPr>
            <p:spPr>
              <a:xfrm>
                <a:off x="1732350" y="3132050"/>
                <a:ext cx="495325" cy="695350"/>
              </a:xfrm>
              <a:custGeom>
                <a:avLst/>
                <a:gdLst/>
                <a:ahLst/>
                <a:cxnLst/>
                <a:rect l="l" t="t" r="r" b="b"/>
                <a:pathLst>
                  <a:path w="19813" h="27814" extrusionOk="0">
                    <a:moveTo>
                      <a:pt x="1977" y="1"/>
                    </a:moveTo>
                    <a:cubicBezTo>
                      <a:pt x="1707" y="1"/>
                      <a:pt x="1353" y="68"/>
                      <a:pt x="953" y="311"/>
                    </a:cubicBezTo>
                    <a:cubicBezTo>
                      <a:pt x="0" y="894"/>
                      <a:pt x="0" y="1585"/>
                      <a:pt x="0" y="1585"/>
                    </a:cubicBezTo>
                    <a:cubicBezTo>
                      <a:pt x="0" y="1585"/>
                      <a:pt x="5620" y="13836"/>
                      <a:pt x="9204" y="22813"/>
                    </a:cubicBezTo>
                    <a:cubicBezTo>
                      <a:pt x="10418" y="25826"/>
                      <a:pt x="13335" y="27814"/>
                      <a:pt x="16586" y="27814"/>
                    </a:cubicBezTo>
                    <a:lnTo>
                      <a:pt x="19812" y="27814"/>
                    </a:lnTo>
                    <a:cubicBezTo>
                      <a:pt x="18110" y="22218"/>
                      <a:pt x="13740" y="12824"/>
                      <a:pt x="2525" y="108"/>
                    </a:cubicBezTo>
                    <a:cubicBezTo>
                      <a:pt x="2525" y="108"/>
                      <a:pt x="2317" y="1"/>
                      <a:pt x="1977" y="1"/>
                    </a:cubicBezTo>
                    <a:close/>
                  </a:path>
                </a:pathLst>
              </a:custGeom>
              <a:solidFill>
                <a:srgbClr val="6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471;p30">
                <a:extLst>
                  <a:ext uri="{FF2B5EF4-FFF2-40B4-BE49-F238E27FC236}">
                    <a16:creationId xmlns:a16="http://schemas.microsoft.com/office/drawing/2014/main" id="{C076547F-D2FD-934B-BD9F-19A7300BF21D}"/>
                  </a:ext>
                </a:extLst>
              </p:cNvPr>
              <p:cNvSpPr/>
              <p:nvPr/>
            </p:nvSpPr>
            <p:spPr>
              <a:xfrm>
                <a:off x="1825800" y="2818925"/>
                <a:ext cx="1116250" cy="1385675"/>
              </a:xfrm>
              <a:custGeom>
                <a:avLst/>
                <a:gdLst/>
                <a:ahLst/>
                <a:cxnLst/>
                <a:rect l="l" t="t" r="r" b="b"/>
                <a:pathLst>
                  <a:path w="44650" h="55427" extrusionOk="0">
                    <a:moveTo>
                      <a:pt x="31541" y="1"/>
                    </a:moveTo>
                    <a:cubicBezTo>
                      <a:pt x="31541" y="1"/>
                      <a:pt x="18599" y="2632"/>
                      <a:pt x="11336" y="22551"/>
                    </a:cubicBezTo>
                    <a:cubicBezTo>
                      <a:pt x="11336" y="22551"/>
                      <a:pt x="10383" y="20968"/>
                      <a:pt x="9014" y="20063"/>
                    </a:cubicBezTo>
                    <a:cubicBezTo>
                      <a:pt x="8716" y="19872"/>
                      <a:pt x="8419" y="19705"/>
                      <a:pt x="8085" y="19598"/>
                    </a:cubicBezTo>
                    <a:cubicBezTo>
                      <a:pt x="7805" y="19503"/>
                      <a:pt x="7514" y="19449"/>
                      <a:pt x="7216" y="19449"/>
                    </a:cubicBezTo>
                    <a:cubicBezTo>
                      <a:pt x="6918" y="19449"/>
                      <a:pt x="6615" y="19503"/>
                      <a:pt x="6311" y="19622"/>
                    </a:cubicBezTo>
                    <a:cubicBezTo>
                      <a:pt x="3728" y="20670"/>
                      <a:pt x="7264" y="22920"/>
                      <a:pt x="4799" y="24980"/>
                    </a:cubicBezTo>
                    <a:cubicBezTo>
                      <a:pt x="2323" y="27040"/>
                      <a:pt x="1" y="30873"/>
                      <a:pt x="4799" y="34302"/>
                    </a:cubicBezTo>
                    <a:cubicBezTo>
                      <a:pt x="9597" y="37731"/>
                      <a:pt x="7561" y="42280"/>
                      <a:pt x="9050" y="45828"/>
                    </a:cubicBezTo>
                    <a:cubicBezTo>
                      <a:pt x="11145" y="50815"/>
                      <a:pt x="16503" y="51596"/>
                      <a:pt x="20959" y="51596"/>
                    </a:cubicBezTo>
                    <a:cubicBezTo>
                      <a:pt x="22630" y="51596"/>
                      <a:pt x="24175" y="51486"/>
                      <a:pt x="25373" y="51447"/>
                    </a:cubicBezTo>
                    <a:cubicBezTo>
                      <a:pt x="25440" y="51445"/>
                      <a:pt x="25507" y="51444"/>
                      <a:pt x="25572" y="51444"/>
                    </a:cubicBezTo>
                    <a:cubicBezTo>
                      <a:pt x="29718" y="51444"/>
                      <a:pt x="29963" y="55426"/>
                      <a:pt x="33635" y="55426"/>
                    </a:cubicBezTo>
                    <a:cubicBezTo>
                      <a:pt x="33682" y="55426"/>
                      <a:pt x="33730" y="55425"/>
                      <a:pt x="33779" y="55424"/>
                    </a:cubicBezTo>
                    <a:cubicBezTo>
                      <a:pt x="36529" y="55353"/>
                      <a:pt x="36482" y="51174"/>
                      <a:pt x="36482" y="51174"/>
                    </a:cubicBezTo>
                    <a:cubicBezTo>
                      <a:pt x="36482" y="51174"/>
                      <a:pt x="44649" y="35398"/>
                      <a:pt x="44352" y="4418"/>
                    </a:cubicBezTo>
                    <a:lnTo>
                      <a:pt x="31541" y="1"/>
                    </a:lnTo>
                    <a:close/>
                  </a:path>
                </a:pathLst>
              </a:custGeom>
              <a:solidFill>
                <a:srgbClr val="252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472;p30">
                <a:extLst>
                  <a:ext uri="{FF2B5EF4-FFF2-40B4-BE49-F238E27FC236}">
                    <a16:creationId xmlns:a16="http://schemas.microsoft.com/office/drawing/2014/main" id="{326D3C51-DEC4-9B42-8759-17A7400E95B1}"/>
                  </a:ext>
                </a:extLst>
              </p:cNvPr>
              <p:cNvSpPr/>
              <p:nvPr/>
            </p:nvSpPr>
            <p:spPr>
              <a:xfrm>
                <a:off x="2535425" y="2154100"/>
                <a:ext cx="695050" cy="775475"/>
              </a:xfrm>
              <a:custGeom>
                <a:avLst/>
                <a:gdLst/>
                <a:ahLst/>
                <a:cxnLst/>
                <a:rect l="l" t="t" r="r" b="b"/>
                <a:pathLst>
                  <a:path w="27802" h="31019" extrusionOk="0">
                    <a:moveTo>
                      <a:pt x="6387" y="1"/>
                    </a:moveTo>
                    <a:cubicBezTo>
                      <a:pt x="5801" y="1"/>
                      <a:pt x="5184" y="161"/>
                      <a:pt x="4477" y="567"/>
                    </a:cubicBezTo>
                    <a:cubicBezTo>
                      <a:pt x="0" y="3150"/>
                      <a:pt x="2096" y="12020"/>
                      <a:pt x="3227" y="16628"/>
                    </a:cubicBezTo>
                    <a:cubicBezTo>
                      <a:pt x="3644" y="18355"/>
                      <a:pt x="4180" y="22867"/>
                      <a:pt x="3168" y="26594"/>
                    </a:cubicBezTo>
                    <a:cubicBezTo>
                      <a:pt x="3168" y="26594"/>
                      <a:pt x="8852" y="31019"/>
                      <a:pt x="15481" y="31019"/>
                    </a:cubicBezTo>
                    <a:cubicBezTo>
                      <a:pt x="15642" y="31019"/>
                      <a:pt x="15804" y="31016"/>
                      <a:pt x="15967" y="31011"/>
                    </a:cubicBezTo>
                    <a:lnTo>
                      <a:pt x="19693" y="22903"/>
                    </a:lnTo>
                    <a:cubicBezTo>
                      <a:pt x="19693" y="22903"/>
                      <a:pt x="27802" y="13211"/>
                      <a:pt x="20336" y="1805"/>
                    </a:cubicBezTo>
                    <a:lnTo>
                      <a:pt x="20336" y="1805"/>
                    </a:lnTo>
                    <a:cubicBezTo>
                      <a:pt x="20336" y="1805"/>
                      <a:pt x="18630" y="2383"/>
                      <a:pt x="15963" y="2383"/>
                    </a:cubicBezTo>
                    <a:cubicBezTo>
                      <a:pt x="15100" y="2383"/>
                      <a:pt x="14136" y="2322"/>
                      <a:pt x="13097" y="2162"/>
                    </a:cubicBezTo>
                    <a:cubicBezTo>
                      <a:pt x="9852" y="1671"/>
                      <a:pt x="8280" y="1"/>
                      <a:pt x="6387" y="1"/>
                    </a:cubicBezTo>
                    <a:close/>
                  </a:path>
                </a:pathLst>
              </a:custGeom>
              <a:solidFill>
                <a:srgbClr val="F9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473;p30">
                <a:extLst>
                  <a:ext uri="{FF2B5EF4-FFF2-40B4-BE49-F238E27FC236}">
                    <a16:creationId xmlns:a16="http://schemas.microsoft.com/office/drawing/2014/main" id="{D6602E3A-5F73-5343-8C63-12B67E2E6EC7}"/>
                  </a:ext>
                </a:extLst>
              </p:cNvPr>
              <p:cNvSpPr/>
              <p:nvPr/>
            </p:nvSpPr>
            <p:spPr>
              <a:xfrm>
                <a:off x="2827725" y="1996825"/>
                <a:ext cx="189475" cy="263025"/>
              </a:xfrm>
              <a:custGeom>
                <a:avLst/>
                <a:gdLst/>
                <a:ahLst/>
                <a:cxnLst/>
                <a:rect l="l" t="t" r="r" b="b"/>
                <a:pathLst>
                  <a:path w="7579" h="10521" extrusionOk="0">
                    <a:moveTo>
                      <a:pt x="5307" y="0"/>
                    </a:moveTo>
                    <a:cubicBezTo>
                      <a:pt x="3520" y="0"/>
                      <a:pt x="1060" y="654"/>
                      <a:pt x="1060" y="654"/>
                    </a:cubicBezTo>
                    <a:cubicBezTo>
                      <a:pt x="1060" y="654"/>
                      <a:pt x="1548" y="4845"/>
                      <a:pt x="0" y="8667"/>
                    </a:cubicBezTo>
                    <a:cubicBezTo>
                      <a:pt x="0" y="8667"/>
                      <a:pt x="1254" y="10521"/>
                      <a:pt x="2778" y="10521"/>
                    </a:cubicBezTo>
                    <a:cubicBezTo>
                      <a:pt x="3279" y="10521"/>
                      <a:pt x="3809" y="10320"/>
                      <a:pt x="4334" y="9787"/>
                    </a:cubicBezTo>
                    <a:cubicBezTo>
                      <a:pt x="4334" y="9787"/>
                      <a:pt x="4525" y="5941"/>
                      <a:pt x="6906" y="1595"/>
                    </a:cubicBezTo>
                    <a:cubicBezTo>
                      <a:pt x="7578" y="356"/>
                      <a:pt x="6626" y="0"/>
                      <a:pt x="5307" y="0"/>
                    </a:cubicBezTo>
                    <a:close/>
                  </a:path>
                </a:pathLst>
              </a:custGeom>
              <a:solidFill>
                <a:srgbClr val="4928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474;p30">
                <a:extLst>
                  <a:ext uri="{FF2B5EF4-FFF2-40B4-BE49-F238E27FC236}">
                    <a16:creationId xmlns:a16="http://schemas.microsoft.com/office/drawing/2014/main" id="{5ED09246-FB35-D844-B7B6-EB19DC506C56}"/>
                  </a:ext>
                </a:extLst>
              </p:cNvPr>
              <p:cNvSpPr/>
              <p:nvPr/>
            </p:nvSpPr>
            <p:spPr>
              <a:xfrm>
                <a:off x="2725375" y="2007375"/>
                <a:ext cx="71125" cy="78575"/>
              </a:xfrm>
              <a:custGeom>
                <a:avLst/>
                <a:gdLst/>
                <a:ahLst/>
                <a:cxnLst/>
                <a:rect l="l" t="t" r="r" b="b"/>
                <a:pathLst>
                  <a:path w="2845" h="3143" extrusionOk="0">
                    <a:moveTo>
                      <a:pt x="674" y="0"/>
                    </a:moveTo>
                    <a:cubicBezTo>
                      <a:pt x="303" y="0"/>
                      <a:pt x="0" y="224"/>
                      <a:pt x="94" y="1018"/>
                    </a:cubicBezTo>
                    <a:cubicBezTo>
                      <a:pt x="269" y="2496"/>
                      <a:pt x="1334" y="3142"/>
                      <a:pt x="2029" y="3142"/>
                    </a:cubicBezTo>
                    <a:cubicBezTo>
                      <a:pt x="2325" y="3142"/>
                      <a:pt x="2554" y="3025"/>
                      <a:pt x="2618" y="2804"/>
                    </a:cubicBezTo>
                    <a:cubicBezTo>
                      <a:pt x="2844" y="2066"/>
                      <a:pt x="1749" y="375"/>
                      <a:pt x="1749" y="375"/>
                    </a:cubicBezTo>
                    <a:cubicBezTo>
                      <a:pt x="1749" y="375"/>
                      <a:pt x="1154" y="0"/>
                      <a:pt x="674" y="0"/>
                    </a:cubicBezTo>
                    <a:close/>
                  </a:path>
                </a:pathLst>
              </a:custGeom>
              <a:solidFill>
                <a:srgbClr val="6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475;p30">
                <a:extLst>
                  <a:ext uri="{FF2B5EF4-FFF2-40B4-BE49-F238E27FC236}">
                    <a16:creationId xmlns:a16="http://schemas.microsoft.com/office/drawing/2014/main" id="{C7E3F13E-E9F3-944F-AEF7-0CAA612F56DE}"/>
                  </a:ext>
                </a:extLst>
              </p:cNvPr>
              <p:cNvSpPr/>
              <p:nvPr/>
            </p:nvSpPr>
            <p:spPr>
              <a:xfrm>
                <a:off x="3030725" y="1937825"/>
                <a:ext cx="65050" cy="89400"/>
              </a:xfrm>
              <a:custGeom>
                <a:avLst/>
                <a:gdLst/>
                <a:ahLst/>
                <a:cxnLst/>
                <a:rect l="l" t="t" r="r" b="b"/>
                <a:pathLst>
                  <a:path w="2602" h="3576" extrusionOk="0">
                    <a:moveTo>
                      <a:pt x="1355" y="0"/>
                    </a:moveTo>
                    <a:cubicBezTo>
                      <a:pt x="817" y="0"/>
                      <a:pt x="262" y="871"/>
                      <a:pt x="262" y="871"/>
                    </a:cubicBezTo>
                    <a:cubicBezTo>
                      <a:pt x="262" y="871"/>
                      <a:pt x="0" y="2860"/>
                      <a:pt x="512" y="3431"/>
                    </a:cubicBezTo>
                    <a:cubicBezTo>
                      <a:pt x="598" y="3529"/>
                      <a:pt x="717" y="3575"/>
                      <a:pt x="851" y="3575"/>
                    </a:cubicBezTo>
                    <a:cubicBezTo>
                      <a:pt x="1523" y="3575"/>
                      <a:pt x="2602" y="2426"/>
                      <a:pt x="2036" y="740"/>
                    </a:cubicBezTo>
                    <a:cubicBezTo>
                      <a:pt x="1851" y="189"/>
                      <a:pt x="1605" y="0"/>
                      <a:pt x="1355" y="0"/>
                    </a:cubicBezTo>
                    <a:close/>
                  </a:path>
                </a:pathLst>
              </a:custGeom>
              <a:solidFill>
                <a:srgbClr val="6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476;p30">
                <a:extLst>
                  <a:ext uri="{FF2B5EF4-FFF2-40B4-BE49-F238E27FC236}">
                    <a16:creationId xmlns:a16="http://schemas.microsoft.com/office/drawing/2014/main" id="{76E9582B-D548-1648-8521-C304B04BD5B2}"/>
                  </a:ext>
                </a:extLst>
              </p:cNvPr>
              <p:cNvSpPr/>
              <p:nvPr/>
            </p:nvSpPr>
            <p:spPr>
              <a:xfrm>
                <a:off x="2739325" y="1808450"/>
                <a:ext cx="332800" cy="370475"/>
              </a:xfrm>
              <a:custGeom>
                <a:avLst/>
                <a:gdLst/>
                <a:ahLst/>
                <a:cxnLst/>
                <a:rect l="l" t="t" r="r" b="b"/>
                <a:pathLst>
                  <a:path w="13312" h="14819" extrusionOk="0">
                    <a:moveTo>
                      <a:pt x="6847" y="1"/>
                    </a:moveTo>
                    <a:cubicBezTo>
                      <a:pt x="6303" y="1"/>
                      <a:pt x="5712" y="70"/>
                      <a:pt x="5072" y="212"/>
                    </a:cubicBezTo>
                    <a:cubicBezTo>
                      <a:pt x="1274" y="1058"/>
                      <a:pt x="0" y="3558"/>
                      <a:pt x="774" y="6987"/>
                    </a:cubicBezTo>
                    <a:cubicBezTo>
                      <a:pt x="2053" y="12697"/>
                      <a:pt x="4009" y="14818"/>
                      <a:pt x="6688" y="14818"/>
                    </a:cubicBezTo>
                    <a:cubicBezTo>
                      <a:pt x="7126" y="14818"/>
                      <a:pt x="7584" y="14762"/>
                      <a:pt x="8061" y="14655"/>
                    </a:cubicBezTo>
                    <a:cubicBezTo>
                      <a:pt x="11561" y="13869"/>
                      <a:pt x="13311" y="11666"/>
                      <a:pt x="11716" y="4534"/>
                    </a:cubicBezTo>
                    <a:cubicBezTo>
                      <a:pt x="11072" y="1683"/>
                      <a:pt x="9532" y="1"/>
                      <a:pt x="6847" y="1"/>
                    </a:cubicBezTo>
                    <a:close/>
                  </a:path>
                </a:pathLst>
              </a:custGeom>
              <a:solidFill>
                <a:srgbClr val="6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477;p30">
                <a:extLst>
                  <a:ext uri="{FF2B5EF4-FFF2-40B4-BE49-F238E27FC236}">
                    <a16:creationId xmlns:a16="http://schemas.microsoft.com/office/drawing/2014/main" id="{1620A60A-5A46-9B44-BBBC-69FEEB7ECCDE}"/>
                  </a:ext>
                </a:extLst>
              </p:cNvPr>
              <p:cNvSpPr/>
              <p:nvPr/>
            </p:nvSpPr>
            <p:spPr>
              <a:xfrm>
                <a:off x="2669675" y="1772225"/>
                <a:ext cx="380125" cy="274300"/>
              </a:xfrm>
              <a:custGeom>
                <a:avLst/>
                <a:gdLst/>
                <a:ahLst/>
                <a:cxnLst/>
                <a:rect l="l" t="t" r="r" b="b"/>
                <a:pathLst>
                  <a:path w="15205" h="10972" extrusionOk="0">
                    <a:moveTo>
                      <a:pt x="9014" y="0"/>
                    </a:moveTo>
                    <a:cubicBezTo>
                      <a:pt x="8583" y="0"/>
                      <a:pt x="8133" y="37"/>
                      <a:pt x="7668" y="114"/>
                    </a:cubicBezTo>
                    <a:cubicBezTo>
                      <a:pt x="3965" y="733"/>
                      <a:pt x="0" y="4412"/>
                      <a:pt x="4251" y="10972"/>
                    </a:cubicBezTo>
                    <a:cubicBezTo>
                      <a:pt x="4251" y="10972"/>
                      <a:pt x="3203" y="7126"/>
                      <a:pt x="3822" y="4412"/>
                    </a:cubicBezTo>
                    <a:cubicBezTo>
                      <a:pt x="3822" y="4412"/>
                      <a:pt x="5723" y="1767"/>
                      <a:pt x="9414" y="1767"/>
                    </a:cubicBezTo>
                    <a:cubicBezTo>
                      <a:pt x="10323" y="1767"/>
                      <a:pt x="11341" y="1928"/>
                      <a:pt x="12466" y="2328"/>
                    </a:cubicBezTo>
                    <a:cubicBezTo>
                      <a:pt x="12466" y="2328"/>
                      <a:pt x="14157" y="5055"/>
                      <a:pt x="14990" y="8853"/>
                    </a:cubicBezTo>
                    <a:cubicBezTo>
                      <a:pt x="14990" y="8853"/>
                      <a:pt x="15204" y="7483"/>
                      <a:pt x="14645" y="4447"/>
                    </a:cubicBezTo>
                    <a:cubicBezTo>
                      <a:pt x="14145" y="1782"/>
                      <a:pt x="12016" y="0"/>
                      <a:pt x="90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478;p30">
                <a:extLst>
                  <a:ext uri="{FF2B5EF4-FFF2-40B4-BE49-F238E27FC236}">
                    <a16:creationId xmlns:a16="http://schemas.microsoft.com/office/drawing/2014/main" id="{48E1213E-FFAB-754B-8C85-0A906D0770A6}"/>
                  </a:ext>
                </a:extLst>
              </p:cNvPr>
              <p:cNvSpPr/>
              <p:nvPr/>
            </p:nvSpPr>
            <p:spPr>
              <a:xfrm>
                <a:off x="2715500" y="1745875"/>
                <a:ext cx="313450" cy="224450"/>
              </a:xfrm>
              <a:custGeom>
                <a:avLst/>
                <a:gdLst/>
                <a:ahLst/>
                <a:cxnLst/>
                <a:rect l="l" t="t" r="r" b="b"/>
                <a:pathLst>
                  <a:path w="12538" h="8978" extrusionOk="0">
                    <a:moveTo>
                      <a:pt x="7264" y="0"/>
                    </a:moveTo>
                    <a:cubicBezTo>
                      <a:pt x="3462" y="0"/>
                      <a:pt x="141" y="3852"/>
                      <a:pt x="72" y="6251"/>
                    </a:cubicBezTo>
                    <a:cubicBezTo>
                      <a:pt x="1" y="8740"/>
                      <a:pt x="1513" y="8978"/>
                      <a:pt x="1513" y="8978"/>
                    </a:cubicBezTo>
                    <a:cubicBezTo>
                      <a:pt x="1370" y="7240"/>
                      <a:pt x="2477" y="5823"/>
                      <a:pt x="2477" y="5823"/>
                    </a:cubicBezTo>
                    <a:lnTo>
                      <a:pt x="2477" y="5823"/>
                    </a:lnTo>
                    <a:cubicBezTo>
                      <a:pt x="1977" y="7180"/>
                      <a:pt x="2477" y="8311"/>
                      <a:pt x="2477" y="8311"/>
                    </a:cubicBezTo>
                    <a:cubicBezTo>
                      <a:pt x="2477" y="8311"/>
                      <a:pt x="2477" y="7406"/>
                      <a:pt x="3049" y="7013"/>
                    </a:cubicBezTo>
                    <a:cubicBezTo>
                      <a:pt x="3620" y="6609"/>
                      <a:pt x="5287" y="6859"/>
                      <a:pt x="6109" y="6121"/>
                    </a:cubicBezTo>
                    <a:cubicBezTo>
                      <a:pt x="6382" y="5874"/>
                      <a:pt x="6643" y="5792"/>
                      <a:pt x="6869" y="5792"/>
                    </a:cubicBezTo>
                    <a:cubicBezTo>
                      <a:pt x="7320" y="5792"/>
                      <a:pt x="7633" y="6121"/>
                      <a:pt x="7633" y="6121"/>
                    </a:cubicBezTo>
                    <a:cubicBezTo>
                      <a:pt x="8609" y="3537"/>
                      <a:pt x="8383" y="2537"/>
                      <a:pt x="8383" y="2537"/>
                    </a:cubicBezTo>
                    <a:lnTo>
                      <a:pt x="8383" y="2537"/>
                    </a:lnTo>
                    <a:cubicBezTo>
                      <a:pt x="9204" y="4442"/>
                      <a:pt x="8657" y="5501"/>
                      <a:pt x="8657" y="5501"/>
                    </a:cubicBezTo>
                    <a:cubicBezTo>
                      <a:pt x="8776" y="5477"/>
                      <a:pt x="8899" y="5467"/>
                      <a:pt x="9022" y="5467"/>
                    </a:cubicBezTo>
                    <a:cubicBezTo>
                      <a:pt x="9814" y="5467"/>
                      <a:pt x="10633" y="5894"/>
                      <a:pt x="10633" y="5894"/>
                    </a:cubicBezTo>
                    <a:cubicBezTo>
                      <a:pt x="11050" y="4597"/>
                      <a:pt x="10633" y="3382"/>
                      <a:pt x="10633" y="3382"/>
                    </a:cubicBezTo>
                    <a:lnTo>
                      <a:pt x="10633" y="3382"/>
                    </a:lnTo>
                    <a:cubicBezTo>
                      <a:pt x="11526" y="5061"/>
                      <a:pt x="11609" y="6382"/>
                      <a:pt x="11609" y="6382"/>
                    </a:cubicBezTo>
                    <a:cubicBezTo>
                      <a:pt x="11708" y="6362"/>
                      <a:pt x="11800" y="6353"/>
                      <a:pt x="11885" y="6353"/>
                    </a:cubicBezTo>
                    <a:cubicBezTo>
                      <a:pt x="12293" y="6353"/>
                      <a:pt x="12538" y="6549"/>
                      <a:pt x="12538" y="6549"/>
                    </a:cubicBezTo>
                    <a:cubicBezTo>
                      <a:pt x="12538" y="6549"/>
                      <a:pt x="11597" y="275"/>
                      <a:pt x="7633" y="13"/>
                    </a:cubicBezTo>
                    <a:cubicBezTo>
                      <a:pt x="7509" y="4"/>
                      <a:pt x="7386" y="0"/>
                      <a:pt x="72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479;p30">
                <a:extLst>
                  <a:ext uri="{FF2B5EF4-FFF2-40B4-BE49-F238E27FC236}">
                    <a16:creationId xmlns:a16="http://schemas.microsoft.com/office/drawing/2014/main" id="{DCA10AB4-56A9-A04D-B071-1B96A2491855}"/>
                  </a:ext>
                </a:extLst>
              </p:cNvPr>
              <p:cNvSpPr/>
              <p:nvPr/>
            </p:nvSpPr>
            <p:spPr>
              <a:xfrm>
                <a:off x="2535725" y="2174775"/>
                <a:ext cx="190650" cy="537725"/>
              </a:xfrm>
              <a:custGeom>
                <a:avLst/>
                <a:gdLst/>
                <a:ahLst/>
                <a:cxnLst/>
                <a:rect l="l" t="t" r="r" b="b"/>
                <a:pathLst>
                  <a:path w="7626" h="21509" extrusionOk="0">
                    <a:moveTo>
                      <a:pt x="4787" y="1"/>
                    </a:moveTo>
                    <a:cubicBezTo>
                      <a:pt x="4378" y="1"/>
                      <a:pt x="3934" y="167"/>
                      <a:pt x="3465" y="537"/>
                    </a:cubicBezTo>
                    <a:cubicBezTo>
                      <a:pt x="2465" y="1335"/>
                      <a:pt x="2036" y="2954"/>
                      <a:pt x="1727" y="6026"/>
                    </a:cubicBezTo>
                    <a:cubicBezTo>
                      <a:pt x="1048" y="12706"/>
                      <a:pt x="0" y="17135"/>
                      <a:pt x="0" y="17135"/>
                    </a:cubicBezTo>
                    <a:cubicBezTo>
                      <a:pt x="0" y="17135"/>
                      <a:pt x="417" y="21266"/>
                      <a:pt x="1453" y="21492"/>
                    </a:cubicBezTo>
                    <a:cubicBezTo>
                      <a:pt x="1502" y="21503"/>
                      <a:pt x="1551" y="21508"/>
                      <a:pt x="1600" y="21508"/>
                    </a:cubicBezTo>
                    <a:cubicBezTo>
                      <a:pt x="4269" y="21508"/>
                      <a:pt x="7626" y="6251"/>
                      <a:pt x="7263" y="3621"/>
                    </a:cubicBezTo>
                    <a:cubicBezTo>
                      <a:pt x="6984" y="1603"/>
                      <a:pt x="6057" y="1"/>
                      <a:pt x="4787" y="1"/>
                    </a:cubicBezTo>
                    <a:close/>
                  </a:path>
                </a:pathLst>
              </a:custGeom>
              <a:solidFill>
                <a:srgbClr val="6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480;p30">
                <a:extLst>
                  <a:ext uri="{FF2B5EF4-FFF2-40B4-BE49-F238E27FC236}">
                    <a16:creationId xmlns:a16="http://schemas.microsoft.com/office/drawing/2014/main" id="{FC0BBA3B-4C09-5E42-8EC9-8EA5D5FEF8F8}"/>
                  </a:ext>
                </a:extLst>
              </p:cNvPr>
              <p:cNvSpPr/>
              <p:nvPr/>
            </p:nvSpPr>
            <p:spPr>
              <a:xfrm>
                <a:off x="2271400" y="2265000"/>
                <a:ext cx="356325" cy="447100"/>
              </a:xfrm>
              <a:custGeom>
                <a:avLst/>
                <a:gdLst/>
                <a:ahLst/>
                <a:cxnLst/>
                <a:rect l="l" t="t" r="r" b="b"/>
                <a:pathLst>
                  <a:path w="14253" h="17884" extrusionOk="0">
                    <a:moveTo>
                      <a:pt x="1965" y="0"/>
                    </a:moveTo>
                    <a:lnTo>
                      <a:pt x="1" y="798"/>
                    </a:lnTo>
                    <a:cubicBezTo>
                      <a:pt x="1179" y="4977"/>
                      <a:pt x="5835" y="13180"/>
                      <a:pt x="8430" y="15657"/>
                    </a:cubicBezTo>
                    <a:cubicBezTo>
                      <a:pt x="8844" y="16044"/>
                      <a:pt x="10582" y="17884"/>
                      <a:pt x="11926" y="17884"/>
                    </a:cubicBezTo>
                    <a:cubicBezTo>
                      <a:pt x="12362" y="17884"/>
                      <a:pt x="12756" y="17691"/>
                      <a:pt x="13050" y="17193"/>
                    </a:cubicBezTo>
                    <a:cubicBezTo>
                      <a:pt x="14252" y="15145"/>
                      <a:pt x="13312" y="12764"/>
                      <a:pt x="10597" y="10621"/>
                    </a:cubicBezTo>
                    <a:cubicBezTo>
                      <a:pt x="7894" y="8489"/>
                      <a:pt x="1965" y="0"/>
                      <a:pt x="1965" y="0"/>
                    </a:cubicBezTo>
                    <a:close/>
                  </a:path>
                </a:pathLst>
              </a:custGeom>
              <a:solidFill>
                <a:srgbClr val="6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481;p30">
                <a:extLst>
                  <a:ext uri="{FF2B5EF4-FFF2-40B4-BE49-F238E27FC236}">
                    <a16:creationId xmlns:a16="http://schemas.microsoft.com/office/drawing/2014/main" id="{40B3CBA9-3CFF-D348-B73F-AC34DC9B3B4E}"/>
                  </a:ext>
                </a:extLst>
              </p:cNvPr>
              <p:cNvSpPr/>
              <p:nvPr/>
            </p:nvSpPr>
            <p:spPr>
              <a:xfrm>
                <a:off x="2112750" y="2125025"/>
                <a:ext cx="230125" cy="178750"/>
              </a:xfrm>
              <a:custGeom>
                <a:avLst/>
                <a:gdLst/>
                <a:ahLst/>
                <a:cxnLst/>
                <a:rect l="l" t="t" r="r" b="b"/>
                <a:pathLst>
                  <a:path w="9205" h="7150" extrusionOk="0">
                    <a:moveTo>
                      <a:pt x="1942" y="1"/>
                    </a:moveTo>
                    <a:cubicBezTo>
                      <a:pt x="1905" y="1"/>
                      <a:pt x="1873" y="5"/>
                      <a:pt x="1846" y="15"/>
                    </a:cubicBezTo>
                    <a:cubicBezTo>
                      <a:pt x="1298" y="218"/>
                      <a:pt x="2298" y="503"/>
                      <a:pt x="3680" y="1813"/>
                    </a:cubicBezTo>
                    <a:cubicBezTo>
                      <a:pt x="3621" y="1784"/>
                      <a:pt x="1943" y="993"/>
                      <a:pt x="981" y="993"/>
                    </a:cubicBezTo>
                    <a:cubicBezTo>
                      <a:pt x="770" y="993"/>
                      <a:pt x="594" y="1031"/>
                      <a:pt x="477" y="1122"/>
                    </a:cubicBezTo>
                    <a:cubicBezTo>
                      <a:pt x="1" y="1492"/>
                      <a:pt x="703" y="1063"/>
                      <a:pt x="3322" y="2801"/>
                    </a:cubicBezTo>
                    <a:cubicBezTo>
                      <a:pt x="3322" y="2801"/>
                      <a:pt x="2009" y="2327"/>
                      <a:pt x="1209" y="2327"/>
                    </a:cubicBezTo>
                    <a:cubicBezTo>
                      <a:pt x="1019" y="2327"/>
                      <a:pt x="858" y="2354"/>
                      <a:pt x="751" y="2420"/>
                    </a:cubicBezTo>
                    <a:cubicBezTo>
                      <a:pt x="239" y="2730"/>
                      <a:pt x="798" y="2849"/>
                      <a:pt x="1489" y="3135"/>
                    </a:cubicBezTo>
                    <a:cubicBezTo>
                      <a:pt x="1584" y="3170"/>
                      <a:pt x="1679" y="3206"/>
                      <a:pt x="1775" y="3254"/>
                    </a:cubicBezTo>
                    <a:cubicBezTo>
                      <a:pt x="1775" y="3254"/>
                      <a:pt x="1215" y="3408"/>
                      <a:pt x="2191" y="3968"/>
                    </a:cubicBezTo>
                    <a:cubicBezTo>
                      <a:pt x="3049" y="4456"/>
                      <a:pt x="4656" y="5563"/>
                      <a:pt x="5692" y="6623"/>
                    </a:cubicBezTo>
                    <a:cubicBezTo>
                      <a:pt x="6021" y="6953"/>
                      <a:pt x="6464" y="7149"/>
                      <a:pt x="6910" y="7149"/>
                    </a:cubicBezTo>
                    <a:cubicBezTo>
                      <a:pt x="7077" y="7149"/>
                      <a:pt x="7244" y="7122"/>
                      <a:pt x="7406" y="7064"/>
                    </a:cubicBezTo>
                    <a:cubicBezTo>
                      <a:pt x="7728" y="6945"/>
                      <a:pt x="8037" y="6718"/>
                      <a:pt x="8228" y="6302"/>
                    </a:cubicBezTo>
                    <a:cubicBezTo>
                      <a:pt x="9204" y="4242"/>
                      <a:pt x="7013" y="3599"/>
                      <a:pt x="7156" y="920"/>
                    </a:cubicBezTo>
                    <a:cubicBezTo>
                      <a:pt x="7156" y="920"/>
                      <a:pt x="7125" y="906"/>
                      <a:pt x="7075" y="906"/>
                    </a:cubicBezTo>
                    <a:cubicBezTo>
                      <a:pt x="6894" y="906"/>
                      <a:pt x="6473" y="1090"/>
                      <a:pt x="6501" y="2813"/>
                    </a:cubicBezTo>
                    <a:cubicBezTo>
                      <a:pt x="6501" y="2813"/>
                      <a:pt x="6359" y="2706"/>
                      <a:pt x="6132" y="2539"/>
                    </a:cubicBezTo>
                    <a:cubicBezTo>
                      <a:pt x="5180" y="1825"/>
                      <a:pt x="2665" y="1"/>
                      <a:pt x="1942" y="1"/>
                    </a:cubicBezTo>
                    <a:close/>
                  </a:path>
                </a:pathLst>
              </a:custGeom>
              <a:solidFill>
                <a:srgbClr val="6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482;p30">
                <a:extLst>
                  <a:ext uri="{FF2B5EF4-FFF2-40B4-BE49-F238E27FC236}">
                    <a16:creationId xmlns:a16="http://schemas.microsoft.com/office/drawing/2014/main" id="{F30A5AB2-49F4-B244-9176-B5D8B37CC872}"/>
                  </a:ext>
                </a:extLst>
              </p:cNvPr>
              <p:cNvSpPr/>
              <p:nvPr/>
            </p:nvSpPr>
            <p:spPr>
              <a:xfrm>
                <a:off x="2250875" y="2188500"/>
                <a:ext cx="27700" cy="51800"/>
              </a:xfrm>
              <a:custGeom>
                <a:avLst/>
                <a:gdLst/>
                <a:ahLst/>
                <a:cxnLst/>
                <a:rect l="l" t="t" r="r" b="b"/>
                <a:pathLst>
                  <a:path w="1108" h="2072" extrusionOk="0">
                    <a:moveTo>
                      <a:pt x="607" y="0"/>
                    </a:moveTo>
                    <a:lnTo>
                      <a:pt x="607" y="0"/>
                    </a:lnTo>
                    <a:cubicBezTo>
                      <a:pt x="0" y="1346"/>
                      <a:pt x="1107" y="2072"/>
                      <a:pt x="1107" y="2072"/>
                    </a:cubicBezTo>
                    <a:cubicBezTo>
                      <a:pt x="500" y="1060"/>
                      <a:pt x="976" y="274"/>
                      <a:pt x="976" y="274"/>
                    </a:cubicBezTo>
                    <a:cubicBezTo>
                      <a:pt x="976" y="274"/>
                      <a:pt x="834" y="167"/>
                      <a:pt x="607" y="0"/>
                    </a:cubicBezTo>
                    <a:close/>
                  </a:path>
                </a:pathLst>
              </a:custGeom>
              <a:solidFill>
                <a:srgbClr val="6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483;p30">
                <a:extLst>
                  <a:ext uri="{FF2B5EF4-FFF2-40B4-BE49-F238E27FC236}">
                    <a16:creationId xmlns:a16="http://schemas.microsoft.com/office/drawing/2014/main" id="{218F28B7-72C5-C440-A236-062E30477432}"/>
                  </a:ext>
                </a:extLst>
              </p:cNvPr>
              <p:cNvSpPr/>
              <p:nvPr/>
            </p:nvSpPr>
            <p:spPr>
              <a:xfrm>
                <a:off x="2149950" y="2200750"/>
                <a:ext cx="58975" cy="26175"/>
              </a:xfrm>
              <a:custGeom>
                <a:avLst/>
                <a:gdLst/>
                <a:ahLst/>
                <a:cxnLst/>
                <a:rect l="l" t="t" r="r" b="b"/>
                <a:pathLst>
                  <a:path w="2359" h="1047" extrusionOk="0">
                    <a:moveTo>
                      <a:pt x="263" y="1"/>
                    </a:moveTo>
                    <a:cubicBezTo>
                      <a:pt x="149" y="1"/>
                      <a:pt x="57" y="32"/>
                      <a:pt x="1" y="106"/>
                    </a:cubicBezTo>
                    <a:cubicBezTo>
                      <a:pt x="96" y="141"/>
                      <a:pt x="191" y="177"/>
                      <a:pt x="287" y="225"/>
                    </a:cubicBezTo>
                    <a:cubicBezTo>
                      <a:pt x="303" y="223"/>
                      <a:pt x="319" y="222"/>
                      <a:pt x="337" y="222"/>
                    </a:cubicBezTo>
                    <a:cubicBezTo>
                      <a:pt x="890" y="222"/>
                      <a:pt x="2127" y="931"/>
                      <a:pt x="2358" y="1046"/>
                    </a:cubicBezTo>
                    <a:cubicBezTo>
                      <a:pt x="2138" y="886"/>
                      <a:pt x="872" y="1"/>
                      <a:pt x="263" y="1"/>
                    </a:cubicBezTo>
                    <a:close/>
                  </a:path>
                </a:pathLst>
              </a:custGeom>
              <a:solidFill>
                <a:srgbClr val="6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484;p30">
                <a:extLst>
                  <a:ext uri="{FF2B5EF4-FFF2-40B4-BE49-F238E27FC236}">
                    <a16:creationId xmlns:a16="http://schemas.microsoft.com/office/drawing/2014/main" id="{FEE09826-C8B9-D848-932A-8400135B50FC}"/>
                  </a:ext>
                </a:extLst>
              </p:cNvPr>
              <p:cNvSpPr/>
              <p:nvPr/>
            </p:nvSpPr>
            <p:spPr>
              <a:xfrm>
                <a:off x="2441375" y="3209450"/>
                <a:ext cx="26500" cy="26225"/>
              </a:xfrm>
              <a:custGeom>
                <a:avLst/>
                <a:gdLst/>
                <a:ahLst/>
                <a:cxnLst/>
                <a:rect l="l" t="t" r="r" b="b"/>
                <a:pathLst>
                  <a:path w="1060" h="1049" extrusionOk="0">
                    <a:moveTo>
                      <a:pt x="536" y="1"/>
                    </a:moveTo>
                    <a:cubicBezTo>
                      <a:pt x="238" y="1"/>
                      <a:pt x="0" y="227"/>
                      <a:pt x="0" y="524"/>
                    </a:cubicBezTo>
                    <a:cubicBezTo>
                      <a:pt x="0" y="810"/>
                      <a:pt x="238" y="1048"/>
                      <a:pt x="536" y="1048"/>
                    </a:cubicBezTo>
                    <a:cubicBezTo>
                      <a:pt x="822" y="1048"/>
                      <a:pt x="1060" y="810"/>
                      <a:pt x="1060" y="524"/>
                    </a:cubicBezTo>
                    <a:cubicBezTo>
                      <a:pt x="1060" y="227"/>
                      <a:pt x="822" y="1"/>
                      <a:pt x="536" y="1"/>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485;p30">
                <a:extLst>
                  <a:ext uri="{FF2B5EF4-FFF2-40B4-BE49-F238E27FC236}">
                    <a16:creationId xmlns:a16="http://schemas.microsoft.com/office/drawing/2014/main" id="{73120D6B-1615-CB42-AA8C-4B770032321E}"/>
                  </a:ext>
                </a:extLst>
              </p:cNvPr>
              <p:cNvSpPr/>
              <p:nvPr/>
            </p:nvSpPr>
            <p:spPr>
              <a:xfrm>
                <a:off x="2676800" y="3299950"/>
                <a:ext cx="26225" cy="26500"/>
              </a:xfrm>
              <a:custGeom>
                <a:avLst/>
                <a:gdLst/>
                <a:ahLst/>
                <a:cxnLst/>
                <a:rect l="l" t="t" r="r" b="b"/>
                <a:pathLst>
                  <a:path w="1049" h="1060" extrusionOk="0">
                    <a:moveTo>
                      <a:pt x="525" y="0"/>
                    </a:moveTo>
                    <a:cubicBezTo>
                      <a:pt x="239" y="0"/>
                      <a:pt x="1" y="238"/>
                      <a:pt x="1" y="536"/>
                    </a:cubicBezTo>
                    <a:cubicBezTo>
                      <a:pt x="1" y="822"/>
                      <a:pt x="239" y="1060"/>
                      <a:pt x="525" y="1060"/>
                    </a:cubicBezTo>
                    <a:cubicBezTo>
                      <a:pt x="811" y="1060"/>
                      <a:pt x="1049" y="822"/>
                      <a:pt x="1049" y="536"/>
                    </a:cubicBezTo>
                    <a:cubicBezTo>
                      <a:pt x="1049" y="238"/>
                      <a:pt x="811" y="0"/>
                      <a:pt x="525" y="0"/>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486;p30">
                <a:extLst>
                  <a:ext uri="{FF2B5EF4-FFF2-40B4-BE49-F238E27FC236}">
                    <a16:creationId xmlns:a16="http://schemas.microsoft.com/office/drawing/2014/main" id="{71919917-D9A1-E54E-A3B0-7187473898AC}"/>
                  </a:ext>
                </a:extLst>
              </p:cNvPr>
              <p:cNvSpPr/>
              <p:nvPr/>
            </p:nvSpPr>
            <p:spPr>
              <a:xfrm>
                <a:off x="2877125" y="3348750"/>
                <a:ext cx="26525" cy="26225"/>
              </a:xfrm>
              <a:custGeom>
                <a:avLst/>
                <a:gdLst/>
                <a:ahLst/>
                <a:cxnLst/>
                <a:rect l="l" t="t" r="r" b="b"/>
                <a:pathLst>
                  <a:path w="1061" h="1049" extrusionOk="0">
                    <a:moveTo>
                      <a:pt x="525" y="1"/>
                    </a:moveTo>
                    <a:cubicBezTo>
                      <a:pt x="239" y="1"/>
                      <a:pt x="1" y="239"/>
                      <a:pt x="1" y="525"/>
                    </a:cubicBezTo>
                    <a:cubicBezTo>
                      <a:pt x="1" y="822"/>
                      <a:pt x="239" y="1048"/>
                      <a:pt x="525" y="1048"/>
                    </a:cubicBezTo>
                    <a:cubicBezTo>
                      <a:pt x="822" y="1048"/>
                      <a:pt x="1060" y="822"/>
                      <a:pt x="1060" y="525"/>
                    </a:cubicBezTo>
                    <a:cubicBezTo>
                      <a:pt x="1060" y="239"/>
                      <a:pt x="822" y="1"/>
                      <a:pt x="525" y="1"/>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487;p30">
                <a:extLst>
                  <a:ext uri="{FF2B5EF4-FFF2-40B4-BE49-F238E27FC236}">
                    <a16:creationId xmlns:a16="http://schemas.microsoft.com/office/drawing/2014/main" id="{DB0E8B68-589C-1644-8813-50B66BF20D6F}"/>
                  </a:ext>
                </a:extLst>
              </p:cNvPr>
              <p:cNvSpPr/>
              <p:nvPr/>
            </p:nvSpPr>
            <p:spPr>
              <a:xfrm>
                <a:off x="2569050" y="3037100"/>
                <a:ext cx="26525" cy="26525"/>
              </a:xfrm>
              <a:custGeom>
                <a:avLst/>
                <a:gdLst/>
                <a:ahLst/>
                <a:cxnLst/>
                <a:rect l="l" t="t" r="r" b="b"/>
                <a:pathLst>
                  <a:path w="1061" h="1061" extrusionOk="0">
                    <a:moveTo>
                      <a:pt x="537" y="1"/>
                    </a:moveTo>
                    <a:cubicBezTo>
                      <a:pt x="239" y="1"/>
                      <a:pt x="1" y="239"/>
                      <a:pt x="1" y="525"/>
                    </a:cubicBezTo>
                    <a:cubicBezTo>
                      <a:pt x="1" y="822"/>
                      <a:pt x="239" y="1061"/>
                      <a:pt x="537" y="1061"/>
                    </a:cubicBezTo>
                    <a:cubicBezTo>
                      <a:pt x="822" y="1061"/>
                      <a:pt x="1061" y="822"/>
                      <a:pt x="1061" y="525"/>
                    </a:cubicBezTo>
                    <a:cubicBezTo>
                      <a:pt x="1061" y="239"/>
                      <a:pt x="822" y="1"/>
                      <a:pt x="537" y="1"/>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488;p30">
                <a:extLst>
                  <a:ext uri="{FF2B5EF4-FFF2-40B4-BE49-F238E27FC236}">
                    <a16:creationId xmlns:a16="http://schemas.microsoft.com/office/drawing/2014/main" id="{C67E49C1-AC43-D342-9CCE-ACD2315002D9}"/>
                  </a:ext>
                </a:extLst>
              </p:cNvPr>
              <p:cNvSpPr/>
              <p:nvPr/>
            </p:nvSpPr>
            <p:spPr>
              <a:xfrm>
                <a:off x="2613700" y="3162425"/>
                <a:ext cx="26225" cy="26525"/>
              </a:xfrm>
              <a:custGeom>
                <a:avLst/>
                <a:gdLst/>
                <a:ahLst/>
                <a:cxnLst/>
                <a:rect l="l" t="t" r="r" b="b"/>
                <a:pathLst>
                  <a:path w="1049" h="1061" extrusionOk="0">
                    <a:moveTo>
                      <a:pt x="525" y="0"/>
                    </a:moveTo>
                    <a:cubicBezTo>
                      <a:pt x="227" y="0"/>
                      <a:pt x="1" y="239"/>
                      <a:pt x="1" y="524"/>
                    </a:cubicBezTo>
                    <a:cubicBezTo>
                      <a:pt x="1" y="822"/>
                      <a:pt x="227" y="1060"/>
                      <a:pt x="525" y="1060"/>
                    </a:cubicBezTo>
                    <a:cubicBezTo>
                      <a:pt x="810" y="1060"/>
                      <a:pt x="1049" y="822"/>
                      <a:pt x="1049" y="524"/>
                    </a:cubicBezTo>
                    <a:cubicBezTo>
                      <a:pt x="1049" y="239"/>
                      <a:pt x="810" y="0"/>
                      <a:pt x="525" y="0"/>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489;p30">
                <a:extLst>
                  <a:ext uri="{FF2B5EF4-FFF2-40B4-BE49-F238E27FC236}">
                    <a16:creationId xmlns:a16="http://schemas.microsoft.com/office/drawing/2014/main" id="{51A92667-6119-DD4E-8E07-036C0DE36767}"/>
                  </a:ext>
                </a:extLst>
              </p:cNvPr>
              <p:cNvSpPr/>
              <p:nvPr/>
            </p:nvSpPr>
            <p:spPr>
              <a:xfrm>
                <a:off x="2822075" y="3233850"/>
                <a:ext cx="26500" cy="26525"/>
              </a:xfrm>
              <a:custGeom>
                <a:avLst/>
                <a:gdLst/>
                <a:ahLst/>
                <a:cxnLst/>
                <a:rect l="l" t="t" r="r" b="b"/>
                <a:pathLst>
                  <a:path w="1060" h="1061" extrusionOk="0">
                    <a:moveTo>
                      <a:pt x="536" y="1"/>
                    </a:moveTo>
                    <a:cubicBezTo>
                      <a:pt x="238" y="1"/>
                      <a:pt x="0" y="239"/>
                      <a:pt x="0" y="525"/>
                    </a:cubicBezTo>
                    <a:cubicBezTo>
                      <a:pt x="0" y="822"/>
                      <a:pt x="238" y="1061"/>
                      <a:pt x="536" y="1061"/>
                    </a:cubicBezTo>
                    <a:cubicBezTo>
                      <a:pt x="822" y="1061"/>
                      <a:pt x="1060" y="822"/>
                      <a:pt x="1060" y="525"/>
                    </a:cubicBezTo>
                    <a:cubicBezTo>
                      <a:pt x="1060" y="239"/>
                      <a:pt x="822" y="1"/>
                      <a:pt x="536" y="1"/>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490;p30">
                <a:extLst>
                  <a:ext uri="{FF2B5EF4-FFF2-40B4-BE49-F238E27FC236}">
                    <a16:creationId xmlns:a16="http://schemas.microsoft.com/office/drawing/2014/main" id="{2C783A67-84AD-974A-BF1E-685974D7EE93}"/>
                  </a:ext>
                </a:extLst>
              </p:cNvPr>
              <p:cNvSpPr/>
              <p:nvPr/>
            </p:nvSpPr>
            <p:spPr>
              <a:xfrm>
                <a:off x="2850650" y="3017775"/>
                <a:ext cx="26500" cy="26200"/>
              </a:xfrm>
              <a:custGeom>
                <a:avLst/>
                <a:gdLst/>
                <a:ahLst/>
                <a:cxnLst/>
                <a:rect l="l" t="t" r="r" b="b"/>
                <a:pathLst>
                  <a:path w="1060" h="1048" extrusionOk="0">
                    <a:moveTo>
                      <a:pt x="536" y="0"/>
                    </a:moveTo>
                    <a:cubicBezTo>
                      <a:pt x="238" y="0"/>
                      <a:pt x="0" y="238"/>
                      <a:pt x="0" y="524"/>
                    </a:cubicBezTo>
                    <a:cubicBezTo>
                      <a:pt x="0" y="822"/>
                      <a:pt x="238" y="1048"/>
                      <a:pt x="536" y="1048"/>
                    </a:cubicBezTo>
                    <a:cubicBezTo>
                      <a:pt x="822" y="1048"/>
                      <a:pt x="1060" y="822"/>
                      <a:pt x="1060" y="524"/>
                    </a:cubicBezTo>
                    <a:cubicBezTo>
                      <a:pt x="1060" y="238"/>
                      <a:pt x="822" y="0"/>
                      <a:pt x="536" y="0"/>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491;p30">
                <a:extLst>
                  <a:ext uri="{FF2B5EF4-FFF2-40B4-BE49-F238E27FC236}">
                    <a16:creationId xmlns:a16="http://schemas.microsoft.com/office/drawing/2014/main" id="{8D00CF33-8271-A943-8A87-E986F2CF89B9}"/>
                  </a:ext>
                </a:extLst>
              </p:cNvPr>
              <p:cNvSpPr/>
              <p:nvPr/>
            </p:nvSpPr>
            <p:spPr>
              <a:xfrm>
                <a:off x="2714025" y="2972825"/>
                <a:ext cx="26500" cy="26200"/>
              </a:xfrm>
              <a:custGeom>
                <a:avLst/>
                <a:gdLst/>
                <a:ahLst/>
                <a:cxnLst/>
                <a:rect l="l" t="t" r="r" b="b"/>
                <a:pathLst>
                  <a:path w="1060" h="1048" extrusionOk="0">
                    <a:moveTo>
                      <a:pt x="536" y="0"/>
                    </a:moveTo>
                    <a:cubicBezTo>
                      <a:pt x="238" y="0"/>
                      <a:pt x="0" y="238"/>
                      <a:pt x="0" y="524"/>
                    </a:cubicBezTo>
                    <a:cubicBezTo>
                      <a:pt x="0" y="810"/>
                      <a:pt x="238" y="1048"/>
                      <a:pt x="536" y="1048"/>
                    </a:cubicBezTo>
                    <a:cubicBezTo>
                      <a:pt x="822" y="1048"/>
                      <a:pt x="1060" y="810"/>
                      <a:pt x="1060" y="524"/>
                    </a:cubicBezTo>
                    <a:cubicBezTo>
                      <a:pt x="1060" y="238"/>
                      <a:pt x="822" y="0"/>
                      <a:pt x="536" y="0"/>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492;p30">
                <a:extLst>
                  <a:ext uri="{FF2B5EF4-FFF2-40B4-BE49-F238E27FC236}">
                    <a16:creationId xmlns:a16="http://schemas.microsoft.com/office/drawing/2014/main" id="{2CA02C8F-96C2-4645-B50A-899F65C70F1E}"/>
                  </a:ext>
                </a:extLst>
              </p:cNvPr>
              <p:cNvSpPr/>
              <p:nvPr/>
            </p:nvSpPr>
            <p:spPr>
              <a:xfrm>
                <a:off x="2324675" y="3466625"/>
                <a:ext cx="26525" cy="26225"/>
              </a:xfrm>
              <a:custGeom>
                <a:avLst/>
                <a:gdLst/>
                <a:ahLst/>
                <a:cxnLst/>
                <a:rect l="l" t="t" r="r" b="b"/>
                <a:pathLst>
                  <a:path w="1061" h="1049" extrusionOk="0">
                    <a:moveTo>
                      <a:pt x="537" y="1"/>
                    </a:moveTo>
                    <a:cubicBezTo>
                      <a:pt x="239" y="1"/>
                      <a:pt x="1" y="239"/>
                      <a:pt x="1" y="524"/>
                    </a:cubicBezTo>
                    <a:cubicBezTo>
                      <a:pt x="1" y="810"/>
                      <a:pt x="239" y="1048"/>
                      <a:pt x="537" y="1048"/>
                    </a:cubicBezTo>
                    <a:cubicBezTo>
                      <a:pt x="822" y="1048"/>
                      <a:pt x="1060" y="810"/>
                      <a:pt x="1060" y="524"/>
                    </a:cubicBezTo>
                    <a:cubicBezTo>
                      <a:pt x="1060" y="239"/>
                      <a:pt x="822" y="1"/>
                      <a:pt x="537" y="1"/>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493;p30">
                <a:extLst>
                  <a:ext uri="{FF2B5EF4-FFF2-40B4-BE49-F238E27FC236}">
                    <a16:creationId xmlns:a16="http://schemas.microsoft.com/office/drawing/2014/main" id="{C706D4D4-2C0F-AE40-8733-280803A9B9E6}"/>
                  </a:ext>
                </a:extLst>
              </p:cNvPr>
              <p:cNvSpPr/>
              <p:nvPr/>
            </p:nvSpPr>
            <p:spPr>
              <a:xfrm>
                <a:off x="2136850" y="3410375"/>
                <a:ext cx="26525" cy="26500"/>
              </a:xfrm>
              <a:custGeom>
                <a:avLst/>
                <a:gdLst/>
                <a:ahLst/>
                <a:cxnLst/>
                <a:rect l="l" t="t" r="r" b="b"/>
                <a:pathLst>
                  <a:path w="1061" h="1060" extrusionOk="0">
                    <a:moveTo>
                      <a:pt x="525" y="0"/>
                    </a:moveTo>
                    <a:cubicBezTo>
                      <a:pt x="239" y="0"/>
                      <a:pt x="1" y="238"/>
                      <a:pt x="1" y="536"/>
                    </a:cubicBezTo>
                    <a:cubicBezTo>
                      <a:pt x="1" y="822"/>
                      <a:pt x="239" y="1060"/>
                      <a:pt x="525" y="1060"/>
                    </a:cubicBezTo>
                    <a:cubicBezTo>
                      <a:pt x="823" y="1060"/>
                      <a:pt x="1061" y="822"/>
                      <a:pt x="1061" y="536"/>
                    </a:cubicBezTo>
                    <a:cubicBezTo>
                      <a:pt x="1061" y="238"/>
                      <a:pt x="823" y="0"/>
                      <a:pt x="525" y="0"/>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494;p30">
                <a:extLst>
                  <a:ext uri="{FF2B5EF4-FFF2-40B4-BE49-F238E27FC236}">
                    <a16:creationId xmlns:a16="http://schemas.microsoft.com/office/drawing/2014/main" id="{51471355-C55E-E344-A20D-1C5DDA0ABFC7}"/>
                  </a:ext>
                </a:extLst>
              </p:cNvPr>
              <p:cNvSpPr/>
              <p:nvPr/>
            </p:nvSpPr>
            <p:spPr>
              <a:xfrm>
                <a:off x="2027025" y="3308875"/>
                <a:ext cx="24125" cy="17575"/>
              </a:xfrm>
              <a:custGeom>
                <a:avLst/>
                <a:gdLst/>
                <a:ahLst/>
                <a:cxnLst/>
                <a:rect l="l" t="t" r="r" b="b"/>
                <a:pathLst>
                  <a:path w="965" h="703" extrusionOk="0">
                    <a:moveTo>
                      <a:pt x="36" y="0"/>
                    </a:moveTo>
                    <a:cubicBezTo>
                      <a:pt x="12" y="48"/>
                      <a:pt x="1" y="107"/>
                      <a:pt x="1" y="179"/>
                    </a:cubicBezTo>
                    <a:cubicBezTo>
                      <a:pt x="1" y="465"/>
                      <a:pt x="227" y="703"/>
                      <a:pt x="524" y="703"/>
                    </a:cubicBezTo>
                    <a:cubicBezTo>
                      <a:pt x="715" y="703"/>
                      <a:pt x="870" y="608"/>
                      <a:pt x="965" y="465"/>
                    </a:cubicBezTo>
                    <a:cubicBezTo>
                      <a:pt x="667" y="274"/>
                      <a:pt x="370" y="107"/>
                      <a:pt x="36" y="0"/>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495;p30">
                <a:extLst>
                  <a:ext uri="{FF2B5EF4-FFF2-40B4-BE49-F238E27FC236}">
                    <a16:creationId xmlns:a16="http://schemas.microsoft.com/office/drawing/2014/main" id="{911AE0E5-BE17-374A-B498-A4315DCC1C98}"/>
                  </a:ext>
                </a:extLst>
              </p:cNvPr>
              <p:cNvSpPr/>
              <p:nvPr/>
            </p:nvSpPr>
            <p:spPr>
              <a:xfrm>
                <a:off x="2392250" y="3638375"/>
                <a:ext cx="26225" cy="26525"/>
              </a:xfrm>
              <a:custGeom>
                <a:avLst/>
                <a:gdLst/>
                <a:ahLst/>
                <a:cxnLst/>
                <a:rect l="l" t="t" r="r" b="b"/>
                <a:pathLst>
                  <a:path w="1049" h="1061" extrusionOk="0">
                    <a:moveTo>
                      <a:pt x="524" y="0"/>
                    </a:moveTo>
                    <a:cubicBezTo>
                      <a:pt x="227" y="0"/>
                      <a:pt x="1" y="239"/>
                      <a:pt x="1" y="536"/>
                    </a:cubicBezTo>
                    <a:cubicBezTo>
                      <a:pt x="1" y="822"/>
                      <a:pt x="227" y="1060"/>
                      <a:pt x="524" y="1060"/>
                    </a:cubicBezTo>
                    <a:cubicBezTo>
                      <a:pt x="810" y="1060"/>
                      <a:pt x="1048" y="822"/>
                      <a:pt x="1048" y="536"/>
                    </a:cubicBezTo>
                    <a:cubicBezTo>
                      <a:pt x="1048" y="239"/>
                      <a:pt x="810" y="0"/>
                      <a:pt x="524" y="0"/>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496;p30">
                <a:extLst>
                  <a:ext uri="{FF2B5EF4-FFF2-40B4-BE49-F238E27FC236}">
                    <a16:creationId xmlns:a16="http://schemas.microsoft.com/office/drawing/2014/main" id="{80A4DF07-B90A-8648-A28C-46639DEDFED5}"/>
                  </a:ext>
                </a:extLst>
              </p:cNvPr>
              <p:cNvSpPr/>
              <p:nvPr/>
            </p:nvSpPr>
            <p:spPr>
              <a:xfrm>
                <a:off x="2054700" y="3825300"/>
                <a:ext cx="26525" cy="26525"/>
              </a:xfrm>
              <a:custGeom>
                <a:avLst/>
                <a:gdLst/>
                <a:ahLst/>
                <a:cxnLst/>
                <a:rect l="l" t="t" r="r" b="b"/>
                <a:pathLst>
                  <a:path w="1061" h="1061" extrusionOk="0">
                    <a:moveTo>
                      <a:pt x="537" y="1"/>
                    </a:moveTo>
                    <a:cubicBezTo>
                      <a:pt x="239" y="1"/>
                      <a:pt x="1" y="239"/>
                      <a:pt x="1" y="536"/>
                    </a:cubicBezTo>
                    <a:cubicBezTo>
                      <a:pt x="1" y="822"/>
                      <a:pt x="239" y="1060"/>
                      <a:pt x="537" y="1060"/>
                    </a:cubicBezTo>
                    <a:cubicBezTo>
                      <a:pt x="822" y="1060"/>
                      <a:pt x="1061" y="822"/>
                      <a:pt x="1061" y="536"/>
                    </a:cubicBezTo>
                    <a:cubicBezTo>
                      <a:pt x="1061" y="239"/>
                      <a:pt x="822" y="1"/>
                      <a:pt x="537" y="1"/>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497;p30">
                <a:extLst>
                  <a:ext uri="{FF2B5EF4-FFF2-40B4-BE49-F238E27FC236}">
                    <a16:creationId xmlns:a16="http://schemas.microsoft.com/office/drawing/2014/main" id="{2ECFD56E-D44B-4949-9944-95148521003C}"/>
                  </a:ext>
                </a:extLst>
              </p:cNvPr>
              <p:cNvSpPr/>
              <p:nvPr/>
            </p:nvSpPr>
            <p:spPr>
              <a:xfrm>
                <a:off x="2192525" y="3712200"/>
                <a:ext cx="26525" cy="26200"/>
              </a:xfrm>
              <a:custGeom>
                <a:avLst/>
                <a:gdLst/>
                <a:ahLst/>
                <a:cxnLst/>
                <a:rect l="l" t="t" r="r" b="b"/>
                <a:pathLst>
                  <a:path w="1061" h="1048" extrusionOk="0">
                    <a:moveTo>
                      <a:pt x="536" y="0"/>
                    </a:moveTo>
                    <a:cubicBezTo>
                      <a:pt x="239" y="0"/>
                      <a:pt x="0" y="238"/>
                      <a:pt x="0" y="524"/>
                    </a:cubicBezTo>
                    <a:cubicBezTo>
                      <a:pt x="0" y="822"/>
                      <a:pt x="239" y="1048"/>
                      <a:pt x="536" y="1048"/>
                    </a:cubicBezTo>
                    <a:cubicBezTo>
                      <a:pt x="822" y="1048"/>
                      <a:pt x="1060" y="822"/>
                      <a:pt x="1060" y="524"/>
                    </a:cubicBezTo>
                    <a:cubicBezTo>
                      <a:pt x="1060" y="238"/>
                      <a:pt x="822" y="0"/>
                      <a:pt x="536" y="0"/>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498;p30">
                <a:extLst>
                  <a:ext uri="{FF2B5EF4-FFF2-40B4-BE49-F238E27FC236}">
                    <a16:creationId xmlns:a16="http://schemas.microsoft.com/office/drawing/2014/main" id="{B5416CE4-8F1D-6A46-A247-511818536ACE}"/>
                  </a:ext>
                </a:extLst>
              </p:cNvPr>
              <p:cNvSpPr/>
              <p:nvPr/>
            </p:nvSpPr>
            <p:spPr>
              <a:xfrm>
                <a:off x="1987450" y="3611875"/>
                <a:ext cx="26200" cy="26525"/>
              </a:xfrm>
              <a:custGeom>
                <a:avLst/>
                <a:gdLst/>
                <a:ahLst/>
                <a:cxnLst/>
                <a:rect l="l" t="t" r="r" b="b"/>
                <a:pathLst>
                  <a:path w="1048" h="1061" extrusionOk="0">
                    <a:moveTo>
                      <a:pt x="524" y="1"/>
                    </a:moveTo>
                    <a:cubicBezTo>
                      <a:pt x="238" y="1"/>
                      <a:pt x="0" y="239"/>
                      <a:pt x="0" y="525"/>
                    </a:cubicBezTo>
                    <a:cubicBezTo>
                      <a:pt x="0" y="822"/>
                      <a:pt x="238" y="1060"/>
                      <a:pt x="524" y="1060"/>
                    </a:cubicBezTo>
                    <a:cubicBezTo>
                      <a:pt x="822" y="1060"/>
                      <a:pt x="1048" y="822"/>
                      <a:pt x="1048" y="525"/>
                    </a:cubicBezTo>
                    <a:cubicBezTo>
                      <a:pt x="1048" y="239"/>
                      <a:pt x="822" y="1"/>
                      <a:pt x="524" y="1"/>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499;p30">
                <a:extLst>
                  <a:ext uri="{FF2B5EF4-FFF2-40B4-BE49-F238E27FC236}">
                    <a16:creationId xmlns:a16="http://schemas.microsoft.com/office/drawing/2014/main" id="{7D14F7FA-1F1D-6347-85D9-85610CE03ED6}"/>
                  </a:ext>
                </a:extLst>
              </p:cNvPr>
              <p:cNvSpPr/>
              <p:nvPr/>
            </p:nvSpPr>
            <p:spPr>
              <a:xfrm>
                <a:off x="2152925" y="4006575"/>
                <a:ext cx="26525" cy="26525"/>
              </a:xfrm>
              <a:custGeom>
                <a:avLst/>
                <a:gdLst/>
                <a:ahLst/>
                <a:cxnLst/>
                <a:rect l="l" t="t" r="r" b="b"/>
                <a:pathLst>
                  <a:path w="1061" h="1061" extrusionOk="0">
                    <a:moveTo>
                      <a:pt x="537" y="0"/>
                    </a:moveTo>
                    <a:cubicBezTo>
                      <a:pt x="239" y="0"/>
                      <a:pt x="1" y="239"/>
                      <a:pt x="1" y="524"/>
                    </a:cubicBezTo>
                    <a:cubicBezTo>
                      <a:pt x="1" y="822"/>
                      <a:pt x="239" y="1060"/>
                      <a:pt x="537" y="1060"/>
                    </a:cubicBezTo>
                    <a:cubicBezTo>
                      <a:pt x="822" y="1060"/>
                      <a:pt x="1061" y="822"/>
                      <a:pt x="1061" y="524"/>
                    </a:cubicBezTo>
                    <a:cubicBezTo>
                      <a:pt x="1061" y="239"/>
                      <a:pt x="822" y="0"/>
                      <a:pt x="537" y="0"/>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500;p30">
                <a:extLst>
                  <a:ext uri="{FF2B5EF4-FFF2-40B4-BE49-F238E27FC236}">
                    <a16:creationId xmlns:a16="http://schemas.microsoft.com/office/drawing/2014/main" id="{49420D3C-2847-4F4B-92D6-90DCBE9C2FF1}"/>
                  </a:ext>
                </a:extLst>
              </p:cNvPr>
              <p:cNvSpPr/>
              <p:nvPr/>
            </p:nvSpPr>
            <p:spPr>
              <a:xfrm>
                <a:off x="2278550" y="3313325"/>
                <a:ext cx="26500" cy="26225"/>
              </a:xfrm>
              <a:custGeom>
                <a:avLst/>
                <a:gdLst/>
                <a:ahLst/>
                <a:cxnLst/>
                <a:rect l="l" t="t" r="r" b="b"/>
                <a:pathLst>
                  <a:path w="1060" h="1049" extrusionOk="0">
                    <a:moveTo>
                      <a:pt x="524" y="1"/>
                    </a:moveTo>
                    <a:cubicBezTo>
                      <a:pt x="238" y="1"/>
                      <a:pt x="0" y="239"/>
                      <a:pt x="0" y="525"/>
                    </a:cubicBezTo>
                    <a:cubicBezTo>
                      <a:pt x="0" y="811"/>
                      <a:pt x="238" y="1049"/>
                      <a:pt x="524" y="1049"/>
                    </a:cubicBezTo>
                    <a:cubicBezTo>
                      <a:pt x="822" y="1049"/>
                      <a:pt x="1060" y="811"/>
                      <a:pt x="1060" y="525"/>
                    </a:cubicBezTo>
                    <a:cubicBezTo>
                      <a:pt x="1060" y="239"/>
                      <a:pt x="822" y="1"/>
                      <a:pt x="524" y="1"/>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501;p30">
                <a:extLst>
                  <a:ext uri="{FF2B5EF4-FFF2-40B4-BE49-F238E27FC236}">
                    <a16:creationId xmlns:a16="http://schemas.microsoft.com/office/drawing/2014/main" id="{8507324D-17CA-8945-AC5C-E2DE89B2C55E}"/>
                  </a:ext>
                </a:extLst>
              </p:cNvPr>
              <p:cNvSpPr/>
              <p:nvPr/>
            </p:nvSpPr>
            <p:spPr>
              <a:xfrm>
                <a:off x="2405350" y="3091275"/>
                <a:ext cx="26225" cy="26225"/>
              </a:xfrm>
              <a:custGeom>
                <a:avLst/>
                <a:gdLst/>
                <a:ahLst/>
                <a:cxnLst/>
                <a:rect l="l" t="t" r="r" b="b"/>
                <a:pathLst>
                  <a:path w="1049" h="1049" extrusionOk="0">
                    <a:moveTo>
                      <a:pt x="524" y="1"/>
                    </a:moveTo>
                    <a:cubicBezTo>
                      <a:pt x="239" y="1"/>
                      <a:pt x="0" y="227"/>
                      <a:pt x="0" y="525"/>
                    </a:cubicBezTo>
                    <a:cubicBezTo>
                      <a:pt x="0" y="810"/>
                      <a:pt x="239" y="1049"/>
                      <a:pt x="524" y="1049"/>
                    </a:cubicBezTo>
                    <a:cubicBezTo>
                      <a:pt x="822" y="1049"/>
                      <a:pt x="1048" y="810"/>
                      <a:pt x="1048" y="525"/>
                    </a:cubicBezTo>
                    <a:cubicBezTo>
                      <a:pt x="1048" y="227"/>
                      <a:pt x="822" y="1"/>
                      <a:pt x="524" y="1"/>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502;p30">
                <a:extLst>
                  <a:ext uri="{FF2B5EF4-FFF2-40B4-BE49-F238E27FC236}">
                    <a16:creationId xmlns:a16="http://schemas.microsoft.com/office/drawing/2014/main" id="{18548B6C-3D72-8A46-BAF2-2BA5D62F3C75}"/>
                  </a:ext>
                </a:extLst>
              </p:cNvPr>
              <p:cNvSpPr/>
              <p:nvPr/>
            </p:nvSpPr>
            <p:spPr>
              <a:xfrm>
                <a:off x="2548825" y="2906450"/>
                <a:ext cx="26200" cy="26200"/>
              </a:xfrm>
              <a:custGeom>
                <a:avLst/>
                <a:gdLst/>
                <a:ahLst/>
                <a:cxnLst/>
                <a:rect l="l" t="t" r="r" b="b"/>
                <a:pathLst>
                  <a:path w="1048" h="1048" extrusionOk="0">
                    <a:moveTo>
                      <a:pt x="524" y="0"/>
                    </a:moveTo>
                    <a:cubicBezTo>
                      <a:pt x="226" y="0"/>
                      <a:pt x="0" y="226"/>
                      <a:pt x="0" y="524"/>
                    </a:cubicBezTo>
                    <a:cubicBezTo>
                      <a:pt x="0" y="810"/>
                      <a:pt x="226" y="1048"/>
                      <a:pt x="524" y="1048"/>
                    </a:cubicBezTo>
                    <a:cubicBezTo>
                      <a:pt x="810" y="1048"/>
                      <a:pt x="1048" y="810"/>
                      <a:pt x="1048" y="524"/>
                    </a:cubicBezTo>
                    <a:cubicBezTo>
                      <a:pt x="1048" y="226"/>
                      <a:pt x="810" y="0"/>
                      <a:pt x="524" y="0"/>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503;p30">
                <a:extLst>
                  <a:ext uri="{FF2B5EF4-FFF2-40B4-BE49-F238E27FC236}">
                    <a16:creationId xmlns:a16="http://schemas.microsoft.com/office/drawing/2014/main" id="{32238BF5-6FC7-D347-8D27-D1DB94FBC989}"/>
                  </a:ext>
                </a:extLst>
              </p:cNvPr>
              <p:cNvSpPr/>
              <p:nvPr/>
            </p:nvSpPr>
            <p:spPr>
              <a:xfrm>
                <a:off x="2258000" y="3175525"/>
                <a:ext cx="26525" cy="26500"/>
              </a:xfrm>
              <a:custGeom>
                <a:avLst/>
                <a:gdLst/>
                <a:ahLst/>
                <a:cxnLst/>
                <a:rect l="l" t="t" r="r" b="b"/>
                <a:pathLst>
                  <a:path w="1061" h="1060" extrusionOk="0">
                    <a:moveTo>
                      <a:pt x="537" y="0"/>
                    </a:moveTo>
                    <a:cubicBezTo>
                      <a:pt x="239" y="0"/>
                      <a:pt x="1" y="238"/>
                      <a:pt x="1" y="536"/>
                    </a:cubicBezTo>
                    <a:cubicBezTo>
                      <a:pt x="1" y="822"/>
                      <a:pt x="239" y="1060"/>
                      <a:pt x="537" y="1060"/>
                    </a:cubicBezTo>
                    <a:cubicBezTo>
                      <a:pt x="822" y="1060"/>
                      <a:pt x="1060" y="822"/>
                      <a:pt x="1060" y="536"/>
                    </a:cubicBezTo>
                    <a:cubicBezTo>
                      <a:pt x="1060" y="238"/>
                      <a:pt x="822" y="0"/>
                      <a:pt x="537" y="0"/>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504;p30">
                <a:extLst>
                  <a:ext uri="{FF2B5EF4-FFF2-40B4-BE49-F238E27FC236}">
                    <a16:creationId xmlns:a16="http://schemas.microsoft.com/office/drawing/2014/main" id="{DE78347C-CAAD-804B-B999-7183725147BB}"/>
                  </a:ext>
                </a:extLst>
              </p:cNvPr>
              <p:cNvSpPr/>
              <p:nvPr/>
            </p:nvSpPr>
            <p:spPr>
              <a:xfrm>
                <a:off x="2418450" y="2959425"/>
                <a:ext cx="26500" cy="26525"/>
              </a:xfrm>
              <a:custGeom>
                <a:avLst/>
                <a:gdLst/>
                <a:ahLst/>
                <a:cxnLst/>
                <a:rect l="l" t="t" r="r" b="b"/>
                <a:pathLst>
                  <a:path w="1060" h="1061" extrusionOk="0">
                    <a:moveTo>
                      <a:pt x="524" y="0"/>
                    </a:moveTo>
                    <a:cubicBezTo>
                      <a:pt x="238" y="0"/>
                      <a:pt x="0" y="239"/>
                      <a:pt x="0" y="536"/>
                    </a:cubicBezTo>
                    <a:cubicBezTo>
                      <a:pt x="0" y="822"/>
                      <a:pt x="238" y="1060"/>
                      <a:pt x="524" y="1060"/>
                    </a:cubicBezTo>
                    <a:cubicBezTo>
                      <a:pt x="822" y="1060"/>
                      <a:pt x="1060" y="822"/>
                      <a:pt x="1060" y="536"/>
                    </a:cubicBezTo>
                    <a:cubicBezTo>
                      <a:pt x="1060" y="239"/>
                      <a:pt x="822" y="0"/>
                      <a:pt x="524" y="0"/>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505;p30">
                <a:extLst>
                  <a:ext uri="{FF2B5EF4-FFF2-40B4-BE49-F238E27FC236}">
                    <a16:creationId xmlns:a16="http://schemas.microsoft.com/office/drawing/2014/main" id="{89531348-EADB-B345-9DEE-5D677043AD32}"/>
                  </a:ext>
                </a:extLst>
              </p:cNvPr>
              <p:cNvSpPr/>
              <p:nvPr/>
            </p:nvSpPr>
            <p:spPr>
              <a:xfrm>
                <a:off x="2166325" y="3553250"/>
                <a:ext cx="26225" cy="26500"/>
              </a:xfrm>
              <a:custGeom>
                <a:avLst/>
                <a:gdLst/>
                <a:ahLst/>
                <a:cxnLst/>
                <a:rect l="l" t="t" r="r" b="b"/>
                <a:pathLst>
                  <a:path w="1049" h="1060" extrusionOk="0">
                    <a:moveTo>
                      <a:pt x="525" y="0"/>
                    </a:moveTo>
                    <a:cubicBezTo>
                      <a:pt x="239" y="0"/>
                      <a:pt x="1" y="238"/>
                      <a:pt x="1" y="536"/>
                    </a:cubicBezTo>
                    <a:cubicBezTo>
                      <a:pt x="1" y="822"/>
                      <a:pt x="239" y="1060"/>
                      <a:pt x="525" y="1060"/>
                    </a:cubicBezTo>
                    <a:cubicBezTo>
                      <a:pt x="810" y="1060"/>
                      <a:pt x="1048" y="822"/>
                      <a:pt x="1048" y="536"/>
                    </a:cubicBezTo>
                    <a:cubicBezTo>
                      <a:pt x="1048" y="238"/>
                      <a:pt x="810" y="0"/>
                      <a:pt x="525" y="0"/>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506;p30">
                <a:extLst>
                  <a:ext uri="{FF2B5EF4-FFF2-40B4-BE49-F238E27FC236}">
                    <a16:creationId xmlns:a16="http://schemas.microsoft.com/office/drawing/2014/main" id="{6138DDA3-7A59-FA43-8E6D-C952A3BC53E6}"/>
                  </a:ext>
                </a:extLst>
              </p:cNvPr>
              <p:cNvSpPr/>
              <p:nvPr/>
            </p:nvSpPr>
            <p:spPr>
              <a:xfrm>
                <a:off x="2000525" y="3436850"/>
                <a:ext cx="26525" cy="26525"/>
              </a:xfrm>
              <a:custGeom>
                <a:avLst/>
                <a:gdLst/>
                <a:ahLst/>
                <a:cxnLst/>
                <a:rect l="l" t="t" r="r" b="b"/>
                <a:pathLst>
                  <a:path w="1061" h="1061" extrusionOk="0">
                    <a:moveTo>
                      <a:pt x="525" y="1"/>
                    </a:moveTo>
                    <a:cubicBezTo>
                      <a:pt x="239" y="1"/>
                      <a:pt x="1" y="239"/>
                      <a:pt x="1" y="525"/>
                    </a:cubicBezTo>
                    <a:cubicBezTo>
                      <a:pt x="1" y="823"/>
                      <a:pt x="239" y="1061"/>
                      <a:pt x="525" y="1061"/>
                    </a:cubicBezTo>
                    <a:cubicBezTo>
                      <a:pt x="822" y="1061"/>
                      <a:pt x="1061" y="823"/>
                      <a:pt x="1061" y="525"/>
                    </a:cubicBezTo>
                    <a:cubicBezTo>
                      <a:pt x="1061" y="239"/>
                      <a:pt x="822" y="1"/>
                      <a:pt x="525" y="1"/>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507;p30">
                <a:extLst>
                  <a:ext uri="{FF2B5EF4-FFF2-40B4-BE49-F238E27FC236}">
                    <a16:creationId xmlns:a16="http://schemas.microsoft.com/office/drawing/2014/main" id="{D4E4E6B6-2520-E14F-BF9F-63FF18FC0F13}"/>
                  </a:ext>
                </a:extLst>
              </p:cNvPr>
              <p:cNvSpPr/>
              <p:nvPr/>
            </p:nvSpPr>
            <p:spPr>
              <a:xfrm>
                <a:off x="2480950" y="3397275"/>
                <a:ext cx="26525" cy="26525"/>
              </a:xfrm>
              <a:custGeom>
                <a:avLst/>
                <a:gdLst/>
                <a:ahLst/>
                <a:cxnLst/>
                <a:rect l="l" t="t" r="r" b="b"/>
                <a:pathLst>
                  <a:path w="1061" h="1061" extrusionOk="0">
                    <a:moveTo>
                      <a:pt x="536" y="0"/>
                    </a:moveTo>
                    <a:cubicBezTo>
                      <a:pt x="239" y="0"/>
                      <a:pt x="1" y="239"/>
                      <a:pt x="1" y="524"/>
                    </a:cubicBezTo>
                    <a:cubicBezTo>
                      <a:pt x="1" y="822"/>
                      <a:pt x="239" y="1060"/>
                      <a:pt x="536" y="1060"/>
                    </a:cubicBezTo>
                    <a:cubicBezTo>
                      <a:pt x="822" y="1060"/>
                      <a:pt x="1060" y="822"/>
                      <a:pt x="1060" y="524"/>
                    </a:cubicBezTo>
                    <a:cubicBezTo>
                      <a:pt x="1060" y="239"/>
                      <a:pt x="822" y="0"/>
                      <a:pt x="536" y="0"/>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508;p30">
                <a:extLst>
                  <a:ext uri="{FF2B5EF4-FFF2-40B4-BE49-F238E27FC236}">
                    <a16:creationId xmlns:a16="http://schemas.microsoft.com/office/drawing/2014/main" id="{511FF585-8573-1946-81DF-6241849E61D3}"/>
                  </a:ext>
                </a:extLst>
              </p:cNvPr>
              <p:cNvSpPr/>
              <p:nvPr/>
            </p:nvSpPr>
            <p:spPr>
              <a:xfrm>
                <a:off x="2753600" y="3466625"/>
                <a:ext cx="26525" cy="26225"/>
              </a:xfrm>
              <a:custGeom>
                <a:avLst/>
                <a:gdLst/>
                <a:ahLst/>
                <a:cxnLst/>
                <a:rect l="l" t="t" r="r" b="b"/>
                <a:pathLst>
                  <a:path w="1061" h="1049" extrusionOk="0">
                    <a:moveTo>
                      <a:pt x="537" y="1"/>
                    </a:moveTo>
                    <a:cubicBezTo>
                      <a:pt x="239" y="1"/>
                      <a:pt x="1" y="239"/>
                      <a:pt x="1" y="524"/>
                    </a:cubicBezTo>
                    <a:cubicBezTo>
                      <a:pt x="1" y="810"/>
                      <a:pt x="239" y="1048"/>
                      <a:pt x="537" y="1048"/>
                    </a:cubicBezTo>
                    <a:cubicBezTo>
                      <a:pt x="822" y="1048"/>
                      <a:pt x="1060" y="810"/>
                      <a:pt x="1060" y="524"/>
                    </a:cubicBezTo>
                    <a:cubicBezTo>
                      <a:pt x="1060" y="239"/>
                      <a:pt x="822" y="1"/>
                      <a:pt x="537" y="1"/>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509;p30">
                <a:extLst>
                  <a:ext uri="{FF2B5EF4-FFF2-40B4-BE49-F238E27FC236}">
                    <a16:creationId xmlns:a16="http://schemas.microsoft.com/office/drawing/2014/main" id="{EFF23C31-F184-AF42-89A0-AEF287B62001}"/>
                  </a:ext>
                </a:extLst>
              </p:cNvPr>
              <p:cNvSpPr/>
              <p:nvPr/>
            </p:nvSpPr>
            <p:spPr>
              <a:xfrm>
                <a:off x="2740500" y="3091275"/>
                <a:ext cx="26525" cy="26225"/>
              </a:xfrm>
              <a:custGeom>
                <a:avLst/>
                <a:gdLst/>
                <a:ahLst/>
                <a:cxnLst/>
                <a:rect l="l" t="t" r="r" b="b"/>
                <a:pathLst>
                  <a:path w="1061" h="1049" extrusionOk="0">
                    <a:moveTo>
                      <a:pt x="525" y="1"/>
                    </a:moveTo>
                    <a:cubicBezTo>
                      <a:pt x="239" y="1"/>
                      <a:pt x="1" y="227"/>
                      <a:pt x="1" y="525"/>
                    </a:cubicBezTo>
                    <a:cubicBezTo>
                      <a:pt x="1" y="810"/>
                      <a:pt x="239" y="1049"/>
                      <a:pt x="525" y="1049"/>
                    </a:cubicBezTo>
                    <a:cubicBezTo>
                      <a:pt x="822" y="1049"/>
                      <a:pt x="1061" y="810"/>
                      <a:pt x="1061" y="525"/>
                    </a:cubicBezTo>
                    <a:cubicBezTo>
                      <a:pt x="1061" y="227"/>
                      <a:pt x="822" y="1"/>
                      <a:pt x="525" y="1"/>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510;p30">
                <a:extLst>
                  <a:ext uri="{FF2B5EF4-FFF2-40B4-BE49-F238E27FC236}">
                    <a16:creationId xmlns:a16="http://schemas.microsoft.com/office/drawing/2014/main" id="{D12D134B-2A27-FE4B-9E55-3696C3683EE6}"/>
                  </a:ext>
                </a:extLst>
              </p:cNvPr>
              <p:cNvSpPr/>
              <p:nvPr/>
            </p:nvSpPr>
            <p:spPr>
              <a:xfrm>
                <a:off x="2898850" y="3118675"/>
                <a:ext cx="26525" cy="26500"/>
              </a:xfrm>
              <a:custGeom>
                <a:avLst/>
                <a:gdLst/>
                <a:ahLst/>
                <a:cxnLst/>
                <a:rect l="l" t="t" r="r" b="b"/>
                <a:pathLst>
                  <a:path w="1061" h="1060" extrusionOk="0">
                    <a:moveTo>
                      <a:pt x="537" y="0"/>
                    </a:moveTo>
                    <a:cubicBezTo>
                      <a:pt x="239" y="0"/>
                      <a:pt x="1" y="238"/>
                      <a:pt x="1" y="536"/>
                    </a:cubicBezTo>
                    <a:cubicBezTo>
                      <a:pt x="1" y="822"/>
                      <a:pt x="239" y="1060"/>
                      <a:pt x="537" y="1060"/>
                    </a:cubicBezTo>
                    <a:cubicBezTo>
                      <a:pt x="823" y="1060"/>
                      <a:pt x="1061" y="822"/>
                      <a:pt x="1061" y="536"/>
                    </a:cubicBezTo>
                    <a:cubicBezTo>
                      <a:pt x="1061" y="238"/>
                      <a:pt x="823" y="0"/>
                      <a:pt x="537" y="0"/>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511;p30">
                <a:extLst>
                  <a:ext uri="{FF2B5EF4-FFF2-40B4-BE49-F238E27FC236}">
                    <a16:creationId xmlns:a16="http://schemas.microsoft.com/office/drawing/2014/main" id="{B3737569-467C-CE45-AFA1-0D4B6E7FA1C1}"/>
                  </a:ext>
                </a:extLst>
              </p:cNvPr>
              <p:cNvSpPr/>
              <p:nvPr/>
            </p:nvSpPr>
            <p:spPr>
              <a:xfrm>
                <a:off x="2582450" y="3566650"/>
                <a:ext cx="26225" cy="26200"/>
              </a:xfrm>
              <a:custGeom>
                <a:avLst/>
                <a:gdLst/>
                <a:ahLst/>
                <a:cxnLst/>
                <a:rect l="l" t="t" r="r" b="b"/>
                <a:pathLst>
                  <a:path w="1049" h="1048" extrusionOk="0">
                    <a:moveTo>
                      <a:pt x="525" y="0"/>
                    </a:moveTo>
                    <a:cubicBezTo>
                      <a:pt x="239" y="0"/>
                      <a:pt x="1" y="226"/>
                      <a:pt x="1" y="524"/>
                    </a:cubicBezTo>
                    <a:cubicBezTo>
                      <a:pt x="1" y="810"/>
                      <a:pt x="239" y="1048"/>
                      <a:pt x="525" y="1048"/>
                    </a:cubicBezTo>
                    <a:cubicBezTo>
                      <a:pt x="810" y="1048"/>
                      <a:pt x="1048" y="810"/>
                      <a:pt x="1048" y="524"/>
                    </a:cubicBezTo>
                    <a:cubicBezTo>
                      <a:pt x="1048" y="226"/>
                      <a:pt x="810" y="0"/>
                      <a:pt x="525" y="0"/>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512;p30">
                <a:extLst>
                  <a:ext uri="{FF2B5EF4-FFF2-40B4-BE49-F238E27FC236}">
                    <a16:creationId xmlns:a16="http://schemas.microsoft.com/office/drawing/2014/main" id="{960DC825-56E4-A84B-AF06-6B552B58E1FB}"/>
                  </a:ext>
                </a:extLst>
              </p:cNvPr>
              <p:cNvSpPr/>
              <p:nvPr/>
            </p:nvSpPr>
            <p:spPr>
              <a:xfrm>
                <a:off x="2467850" y="3801200"/>
                <a:ext cx="26525" cy="26200"/>
              </a:xfrm>
              <a:custGeom>
                <a:avLst/>
                <a:gdLst/>
                <a:ahLst/>
                <a:cxnLst/>
                <a:rect l="l" t="t" r="r" b="b"/>
                <a:pathLst>
                  <a:path w="1061" h="1048" extrusionOk="0">
                    <a:moveTo>
                      <a:pt x="525" y="0"/>
                    </a:moveTo>
                    <a:cubicBezTo>
                      <a:pt x="239" y="0"/>
                      <a:pt x="1" y="226"/>
                      <a:pt x="1" y="524"/>
                    </a:cubicBezTo>
                    <a:cubicBezTo>
                      <a:pt x="1" y="810"/>
                      <a:pt x="239" y="1048"/>
                      <a:pt x="525" y="1048"/>
                    </a:cubicBezTo>
                    <a:cubicBezTo>
                      <a:pt x="822" y="1048"/>
                      <a:pt x="1060" y="810"/>
                      <a:pt x="1060" y="524"/>
                    </a:cubicBezTo>
                    <a:cubicBezTo>
                      <a:pt x="1060" y="226"/>
                      <a:pt x="822" y="0"/>
                      <a:pt x="525" y="0"/>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513;p30">
                <a:extLst>
                  <a:ext uri="{FF2B5EF4-FFF2-40B4-BE49-F238E27FC236}">
                    <a16:creationId xmlns:a16="http://schemas.microsoft.com/office/drawing/2014/main" id="{4A339AAB-6616-2240-9468-0399F1CB2D6F}"/>
                  </a:ext>
                </a:extLst>
              </p:cNvPr>
              <p:cNvSpPr/>
              <p:nvPr/>
            </p:nvSpPr>
            <p:spPr>
              <a:xfrm>
                <a:off x="2265450" y="3838700"/>
                <a:ext cx="26225" cy="26225"/>
              </a:xfrm>
              <a:custGeom>
                <a:avLst/>
                <a:gdLst/>
                <a:ahLst/>
                <a:cxnLst/>
                <a:rect l="l" t="t" r="r" b="b"/>
                <a:pathLst>
                  <a:path w="1049" h="1049" extrusionOk="0">
                    <a:moveTo>
                      <a:pt x="524" y="0"/>
                    </a:moveTo>
                    <a:cubicBezTo>
                      <a:pt x="239" y="0"/>
                      <a:pt x="0" y="239"/>
                      <a:pt x="0" y="524"/>
                    </a:cubicBezTo>
                    <a:cubicBezTo>
                      <a:pt x="0" y="810"/>
                      <a:pt x="239" y="1048"/>
                      <a:pt x="524" y="1048"/>
                    </a:cubicBezTo>
                    <a:cubicBezTo>
                      <a:pt x="822" y="1048"/>
                      <a:pt x="1048" y="810"/>
                      <a:pt x="1048" y="524"/>
                    </a:cubicBezTo>
                    <a:cubicBezTo>
                      <a:pt x="1048" y="239"/>
                      <a:pt x="822" y="0"/>
                      <a:pt x="524" y="0"/>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514;p30">
                <a:extLst>
                  <a:ext uri="{FF2B5EF4-FFF2-40B4-BE49-F238E27FC236}">
                    <a16:creationId xmlns:a16="http://schemas.microsoft.com/office/drawing/2014/main" id="{CE96174B-8434-9047-B51F-591DF6915BF6}"/>
                  </a:ext>
                </a:extLst>
              </p:cNvPr>
              <p:cNvSpPr/>
              <p:nvPr/>
            </p:nvSpPr>
            <p:spPr>
              <a:xfrm>
                <a:off x="2822075" y="3638375"/>
                <a:ext cx="26500" cy="26525"/>
              </a:xfrm>
              <a:custGeom>
                <a:avLst/>
                <a:gdLst/>
                <a:ahLst/>
                <a:cxnLst/>
                <a:rect l="l" t="t" r="r" b="b"/>
                <a:pathLst>
                  <a:path w="1060" h="1061" extrusionOk="0">
                    <a:moveTo>
                      <a:pt x="536" y="0"/>
                    </a:moveTo>
                    <a:cubicBezTo>
                      <a:pt x="238" y="0"/>
                      <a:pt x="0" y="239"/>
                      <a:pt x="0" y="536"/>
                    </a:cubicBezTo>
                    <a:cubicBezTo>
                      <a:pt x="0" y="822"/>
                      <a:pt x="238" y="1060"/>
                      <a:pt x="536" y="1060"/>
                    </a:cubicBezTo>
                    <a:cubicBezTo>
                      <a:pt x="822" y="1060"/>
                      <a:pt x="1060" y="822"/>
                      <a:pt x="1060" y="536"/>
                    </a:cubicBezTo>
                    <a:cubicBezTo>
                      <a:pt x="1060" y="239"/>
                      <a:pt x="822" y="0"/>
                      <a:pt x="536" y="0"/>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515;p30">
                <a:extLst>
                  <a:ext uri="{FF2B5EF4-FFF2-40B4-BE49-F238E27FC236}">
                    <a16:creationId xmlns:a16="http://schemas.microsoft.com/office/drawing/2014/main" id="{17D62307-286E-DB4C-9227-0FB86FAD0722}"/>
                  </a:ext>
                </a:extLst>
              </p:cNvPr>
              <p:cNvSpPr/>
              <p:nvPr/>
            </p:nvSpPr>
            <p:spPr>
              <a:xfrm>
                <a:off x="2639900" y="3738375"/>
                <a:ext cx="26525" cy="26525"/>
              </a:xfrm>
              <a:custGeom>
                <a:avLst/>
                <a:gdLst/>
                <a:ahLst/>
                <a:cxnLst/>
                <a:rect l="l" t="t" r="r" b="b"/>
                <a:pathLst>
                  <a:path w="1061" h="1061" extrusionOk="0">
                    <a:moveTo>
                      <a:pt x="524" y="1"/>
                    </a:moveTo>
                    <a:cubicBezTo>
                      <a:pt x="239" y="1"/>
                      <a:pt x="1" y="239"/>
                      <a:pt x="1" y="537"/>
                    </a:cubicBezTo>
                    <a:cubicBezTo>
                      <a:pt x="1" y="823"/>
                      <a:pt x="239" y="1061"/>
                      <a:pt x="524" y="1061"/>
                    </a:cubicBezTo>
                    <a:cubicBezTo>
                      <a:pt x="822" y="1061"/>
                      <a:pt x="1060" y="823"/>
                      <a:pt x="1060" y="537"/>
                    </a:cubicBezTo>
                    <a:cubicBezTo>
                      <a:pt x="1060" y="239"/>
                      <a:pt x="822" y="1"/>
                      <a:pt x="524" y="1"/>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516;p30">
                <a:extLst>
                  <a:ext uri="{FF2B5EF4-FFF2-40B4-BE49-F238E27FC236}">
                    <a16:creationId xmlns:a16="http://schemas.microsoft.com/office/drawing/2014/main" id="{C5AD4B7B-8A2E-8349-9637-5D4B4A705048}"/>
                  </a:ext>
                </a:extLst>
              </p:cNvPr>
              <p:cNvSpPr/>
              <p:nvPr/>
            </p:nvSpPr>
            <p:spPr>
              <a:xfrm>
                <a:off x="2365750" y="4033075"/>
                <a:ext cx="26525" cy="26200"/>
              </a:xfrm>
              <a:custGeom>
                <a:avLst/>
                <a:gdLst/>
                <a:ahLst/>
                <a:cxnLst/>
                <a:rect l="l" t="t" r="r" b="b"/>
                <a:pathLst>
                  <a:path w="1061" h="1048" extrusionOk="0">
                    <a:moveTo>
                      <a:pt x="525" y="0"/>
                    </a:moveTo>
                    <a:cubicBezTo>
                      <a:pt x="239" y="0"/>
                      <a:pt x="1" y="238"/>
                      <a:pt x="1" y="524"/>
                    </a:cubicBezTo>
                    <a:cubicBezTo>
                      <a:pt x="1" y="810"/>
                      <a:pt x="239" y="1048"/>
                      <a:pt x="525" y="1048"/>
                    </a:cubicBezTo>
                    <a:cubicBezTo>
                      <a:pt x="822" y="1048"/>
                      <a:pt x="1061" y="810"/>
                      <a:pt x="1061" y="524"/>
                    </a:cubicBezTo>
                    <a:cubicBezTo>
                      <a:pt x="1061" y="238"/>
                      <a:pt x="822" y="0"/>
                      <a:pt x="525" y="0"/>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517;p30">
                <a:extLst>
                  <a:ext uri="{FF2B5EF4-FFF2-40B4-BE49-F238E27FC236}">
                    <a16:creationId xmlns:a16="http://schemas.microsoft.com/office/drawing/2014/main" id="{198D2BB0-0DBF-AB46-A9D2-E63B6DCF1013}"/>
                  </a:ext>
                </a:extLst>
              </p:cNvPr>
              <p:cNvSpPr/>
              <p:nvPr/>
            </p:nvSpPr>
            <p:spPr>
              <a:xfrm>
                <a:off x="2569050" y="3964300"/>
                <a:ext cx="26525" cy="26525"/>
              </a:xfrm>
              <a:custGeom>
                <a:avLst/>
                <a:gdLst/>
                <a:ahLst/>
                <a:cxnLst/>
                <a:rect l="l" t="t" r="r" b="b"/>
                <a:pathLst>
                  <a:path w="1061" h="1061" extrusionOk="0">
                    <a:moveTo>
                      <a:pt x="537" y="1"/>
                    </a:moveTo>
                    <a:cubicBezTo>
                      <a:pt x="239" y="1"/>
                      <a:pt x="1" y="239"/>
                      <a:pt x="1" y="525"/>
                    </a:cubicBezTo>
                    <a:cubicBezTo>
                      <a:pt x="1" y="822"/>
                      <a:pt x="239" y="1060"/>
                      <a:pt x="537" y="1060"/>
                    </a:cubicBezTo>
                    <a:cubicBezTo>
                      <a:pt x="822" y="1060"/>
                      <a:pt x="1061" y="822"/>
                      <a:pt x="1061" y="525"/>
                    </a:cubicBezTo>
                    <a:cubicBezTo>
                      <a:pt x="1061" y="239"/>
                      <a:pt x="822" y="1"/>
                      <a:pt x="537" y="1"/>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518;p30">
                <a:extLst>
                  <a:ext uri="{FF2B5EF4-FFF2-40B4-BE49-F238E27FC236}">
                    <a16:creationId xmlns:a16="http://schemas.microsoft.com/office/drawing/2014/main" id="{24C40769-B175-EC42-A046-B25DA52F4C7B}"/>
                  </a:ext>
                </a:extLst>
              </p:cNvPr>
              <p:cNvSpPr/>
              <p:nvPr/>
            </p:nvSpPr>
            <p:spPr>
              <a:xfrm>
                <a:off x="2765225" y="3886625"/>
                <a:ext cx="26200" cy="26500"/>
              </a:xfrm>
              <a:custGeom>
                <a:avLst/>
                <a:gdLst/>
                <a:ahLst/>
                <a:cxnLst/>
                <a:rect l="l" t="t" r="r" b="b"/>
                <a:pathLst>
                  <a:path w="1048" h="1060" extrusionOk="0">
                    <a:moveTo>
                      <a:pt x="524" y="0"/>
                    </a:moveTo>
                    <a:cubicBezTo>
                      <a:pt x="238" y="0"/>
                      <a:pt x="0" y="238"/>
                      <a:pt x="0" y="524"/>
                    </a:cubicBezTo>
                    <a:cubicBezTo>
                      <a:pt x="0" y="822"/>
                      <a:pt x="238" y="1060"/>
                      <a:pt x="524" y="1060"/>
                    </a:cubicBezTo>
                    <a:cubicBezTo>
                      <a:pt x="822" y="1060"/>
                      <a:pt x="1048" y="822"/>
                      <a:pt x="1048" y="524"/>
                    </a:cubicBezTo>
                    <a:cubicBezTo>
                      <a:pt x="1048" y="238"/>
                      <a:pt x="822" y="0"/>
                      <a:pt x="524" y="0"/>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519;p30">
                <a:extLst>
                  <a:ext uri="{FF2B5EF4-FFF2-40B4-BE49-F238E27FC236}">
                    <a16:creationId xmlns:a16="http://schemas.microsoft.com/office/drawing/2014/main" id="{10FF9862-A7D0-FC41-9E47-1E3455E30A0D}"/>
                  </a:ext>
                </a:extLst>
              </p:cNvPr>
              <p:cNvSpPr/>
              <p:nvPr/>
            </p:nvSpPr>
            <p:spPr>
              <a:xfrm>
                <a:off x="2676800" y="4113425"/>
                <a:ext cx="26225" cy="26525"/>
              </a:xfrm>
              <a:custGeom>
                <a:avLst/>
                <a:gdLst/>
                <a:ahLst/>
                <a:cxnLst/>
                <a:rect l="l" t="t" r="r" b="b"/>
                <a:pathLst>
                  <a:path w="1049" h="1061" extrusionOk="0">
                    <a:moveTo>
                      <a:pt x="525" y="1"/>
                    </a:moveTo>
                    <a:cubicBezTo>
                      <a:pt x="239" y="1"/>
                      <a:pt x="1" y="239"/>
                      <a:pt x="1" y="525"/>
                    </a:cubicBezTo>
                    <a:cubicBezTo>
                      <a:pt x="1" y="822"/>
                      <a:pt x="239" y="1060"/>
                      <a:pt x="525" y="1060"/>
                    </a:cubicBezTo>
                    <a:cubicBezTo>
                      <a:pt x="811" y="1060"/>
                      <a:pt x="1049" y="822"/>
                      <a:pt x="1049" y="525"/>
                    </a:cubicBezTo>
                    <a:cubicBezTo>
                      <a:pt x="1049" y="239"/>
                      <a:pt x="811" y="1"/>
                      <a:pt x="525" y="1"/>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520;p30">
                <a:extLst>
                  <a:ext uri="{FF2B5EF4-FFF2-40B4-BE49-F238E27FC236}">
                    <a16:creationId xmlns:a16="http://schemas.microsoft.com/office/drawing/2014/main" id="{B264289F-E633-B54B-9FA3-EF373C7BF9F6}"/>
                  </a:ext>
                </a:extLst>
              </p:cNvPr>
              <p:cNvSpPr/>
              <p:nvPr/>
            </p:nvSpPr>
            <p:spPr>
              <a:xfrm>
                <a:off x="2458025" y="4615100"/>
                <a:ext cx="243525" cy="206175"/>
              </a:xfrm>
              <a:custGeom>
                <a:avLst/>
                <a:gdLst/>
                <a:ahLst/>
                <a:cxnLst/>
                <a:rect l="l" t="t" r="r" b="b"/>
                <a:pathLst>
                  <a:path w="9741" h="8247" extrusionOk="0">
                    <a:moveTo>
                      <a:pt x="4861" y="1"/>
                    </a:moveTo>
                    <a:cubicBezTo>
                      <a:pt x="3778" y="1"/>
                      <a:pt x="2123" y="792"/>
                      <a:pt x="1965" y="2508"/>
                    </a:cubicBezTo>
                    <a:cubicBezTo>
                      <a:pt x="1965" y="2508"/>
                      <a:pt x="1580" y="2146"/>
                      <a:pt x="1256" y="2146"/>
                    </a:cubicBezTo>
                    <a:cubicBezTo>
                      <a:pt x="961" y="2146"/>
                      <a:pt x="716" y="2446"/>
                      <a:pt x="858" y="3591"/>
                    </a:cubicBezTo>
                    <a:cubicBezTo>
                      <a:pt x="1037" y="5008"/>
                      <a:pt x="1" y="6628"/>
                      <a:pt x="560" y="8247"/>
                    </a:cubicBezTo>
                    <a:lnTo>
                      <a:pt x="9228" y="8247"/>
                    </a:lnTo>
                    <a:cubicBezTo>
                      <a:pt x="9228" y="8247"/>
                      <a:pt x="9740" y="7997"/>
                      <a:pt x="9478" y="6735"/>
                    </a:cubicBezTo>
                    <a:cubicBezTo>
                      <a:pt x="9454" y="6639"/>
                      <a:pt x="9431" y="6544"/>
                      <a:pt x="9407" y="6449"/>
                    </a:cubicBezTo>
                    <a:cubicBezTo>
                      <a:pt x="9133" y="5437"/>
                      <a:pt x="7526" y="5449"/>
                      <a:pt x="6549" y="4044"/>
                    </a:cubicBezTo>
                    <a:cubicBezTo>
                      <a:pt x="6073" y="3341"/>
                      <a:pt x="5740" y="2294"/>
                      <a:pt x="5799" y="591"/>
                    </a:cubicBezTo>
                    <a:cubicBezTo>
                      <a:pt x="5811" y="203"/>
                      <a:pt x="5409" y="1"/>
                      <a:pt x="48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521;p30">
                <a:extLst>
                  <a:ext uri="{FF2B5EF4-FFF2-40B4-BE49-F238E27FC236}">
                    <a16:creationId xmlns:a16="http://schemas.microsoft.com/office/drawing/2014/main" id="{B6BA736F-7F53-414E-95B5-1091216A31A0}"/>
                  </a:ext>
                </a:extLst>
              </p:cNvPr>
              <p:cNvSpPr/>
              <p:nvPr/>
            </p:nvSpPr>
            <p:spPr>
              <a:xfrm>
                <a:off x="1528150" y="3030950"/>
                <a:ext cx="285475" cy="252125"/>
              </a:xfrm>
              <a:custGeom>
                <a:avLst/>
                <a:gdLst/>
                <a:ahLst/>
                <a:cxnLst/>
                <a:rect l="l" t="t" r="r" b="b"/>
                <a:pathLst>
                  <a:path w="11419" h="10085" extrusionOk="0">
                    <a:moveTo>
                      <a:pt x="8225" y="0"/>
                    </a:moveTo>
                    <a:cubicBezTo>
                      <a:pt x="7462" y="0"/>
                      <a:pt x="6422" y="294"/>
                      <a:pt x="5180" y="1378"/>
                    </a:cubicBezTo>
                    <a:cubicBezTo>
                      <a:pt x="2465" y="3735"/>
                      <a:pt x="1" y="6307"/>
                      <a:pt x="382" y="8510"/>
                    </a:cubicBezTo>
                    <a:cubicBezTo>
                      <a:pt x="585" y="9679"/>
                      <a:pt x="1256" y="10085"/>
                      <a:pt x="1957" y="10085"/>
                    </a:cubicBezTo>
                    <a:cubicBezTo>
                      <a:pt x="2570" y="10085"/>
                      <a:pt x="3206" y="9774"/>
                      <a:pt x="3573" y="9391"/>
                    </a:cubicBezTo>
                    <a:cubicBezTo>
                      <a:pt x="3692" y="9272"/>
                      <a:pt x="3823" y="9129"/>
                      <a:pt x="3954" y="8974"/>
                    </a:cubicBezTo>
                    <a:cubicBezTo>
                      <a:pt x="4632" y="8212"/>
                      <a:pt x="5466" y="7200"/>
                      <a:pt x="6263" y="6724"/>
                    </a:cubicBezTo>
                    <a:cubicBezTo>
                      <a:pt x="6347" y="6676"/>
                      <a:pt x="6442" y="6629"/>
                      <a:pt x="6513" y="6581"/>
                    </a:cubicBezTo>
                    <a:cubicBezTo>
                      <a:pt x="6706" y="6492"/>
                      <a:pt x="6884" y="6458"/>
                      <a:pt x="7049" y="6458"/>
                    </a:cubicBezTo>
                    <a:cubicBezTo>
                      <a:pt x="7604" y="6458"/>
                      <a:pt x="8012" y="6847"/>
                      <a:pt x="8366" y="6847"/>
                    </a:cubicBezTo>
                    <a:cubicBezTo>
                      <a:pt x="8471" y="6847"/>
                      <a:pt x="8571" y="6813"/>
                      <a:pt x="8668" y="6724"/>
                    </a:cubicBezTo>
                    <a:cubicBezTo>
                      <a:pt x="9192" y="6236"/>
                      <a:pt x="8383" y="5045"/>
                      <a:pt x="8383" y="5045"/>
                    </a:cubicBezTo>
                    <a:cubicBezTo>
                      <a:pt x="8383" y="5045"/>
                      <a:pt x="9266" y="4225"/>
                      <a:pt x="10091" y="4225"/>
                    </a:cubicBezTo>
                    <a:cubicBezTo>
                      <a:pt x="10341" y="4225"/>
                      <a:pt x="10586" y="4301"/>
                      <a:pt x="10800" y="4497"/>
                    </a:cubicBezTo>
                    <a:cubicBezTo>
                      <a:pt x="10800" y="4497"/>
                      <a:pt x="11419" y="4116"/>
                      <a:pt x="11109" y="3533"/>
                    </a:cubicBezTo>
                    <a:cubicBezTo>
                      <a:pt x="10800" y="2950"/>
                      <a:pt x="10252" y="2640"/>
                      <a:pt x="10252" y="2021"/>
                    </a:cubicBezTo>
                    <a:cubicBezTo>
                      <a:pt x="10252" y="1402"/>
                      <a:pt x="9645" y="414"/>
                      <a:pt x="9645" y="414"/>
                    </a:cubicBezTo>
                    <a:cubicBezTo>
                      <a:pt x="9645" y="414"/>
                      <a:pt x="9130" y="0"/>
                      <a:pt x="82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522;p30">
                <a:extLst>
                  <a:ext uri="{FF2B5EF4-FFF2-40B4-BE49-F238E27FC236}">
                    <a16:creationId xmlns:a16="http://schemas.microsoft.com/office/drawing/2014/main" id="{92AA8A10-0284-2B49-ABBB-14D0CC4C11D2}"/>
                  </a:ext>
                </a:extLst>
              </p:cNvPr>
              <p:cNvSpPr/>
              <p:nvPr/>
            </p:nvSpPr>
            <p:spPr>
              <a:xfrm>
                <a:off x="4208950" y="4493275"/>
                <a:ext cx="261550" cy="328000"/>
              </a:xfrm>
              <a:custGeom>
                <a:avLst/>
                <a:gdLst/>
                <a:ahLst/>
                <a:cxnLst/>
                <a:rect l="l" t="t" r="r" b="b"/>
                <a:pathLst>
                  <a:path w="10462" h="13120" extrusionOk="0">
                    <a:moveTo>
                      <a:pt x="3072" y="1"/>
                    </a:moveTo>
                    <a:cubicBezTo>
                      <a:pt x="1078" y="1"/>
                      <a:pt x="0" y="1605"/>
                      <a:pt x="520" y="6202"/>
                    </a:cubicBezTo>
                    <a:cubicBezTo>
                      <a:pt x="115" y="8429"/>
                      <a:pt x="32" y="10977"/>
                      <a:pt x="961" y="13120"/>
                    </a:cubicBezTo>
                    <a:lnTo>
                      <a:pt x="9164" y="13120"/>
                    </a:lnTo>
                    <a:cubicBezTo>
                      <a:pt x="9164" y="13120"/>
                      <a:pt x="10462" y="10334"/>
                      <a:pt x="8617" y="9369"/>
                    </a:cubicBezTo>
                    <a:cubicBezTo>
                      <a:pt x="8188" y="9143"/>
                      <a:pt x="7795" y="8655"/>
                      <a:pt x="7438" y="8024"/>
                    </a:cubicBezTo>
                    <a:cubicBezTo>
                      <a:pt x="7438" y="8024"/>
                      <a:pt x="7140" y="6178"/>
                      <a:pt x="7438" y="4250"/>
                    </a:cubicBezTo>
                    <a:cubicBezTo>
                      <a:pt x="7747" y="2309"/>
                      <a:pt x="6902" y="725"/>
                      <a:pt x="4152" y="130"/>
                    </a:cubicBezTo>
                    <a:cubicBezTo>
                      <a:pt x="3768" y="46"/>
                      <a:pt x="3407" y="1"/>
                      <a:pt x="30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523;p30">
                <a:extLst>
                  <a:ext uri="{FF2B5EF4-FFF2-40B4-BE49-F238E27FC236}">
                    <a16:creationId xmlns:a16="http://schemas.microsoft.com/office/drawing/2014/main" id="{95D16384-F8D8-F44B-BACF-349FB6BEA173}"/>
                  </a:ext>
                </a:extLst>
              </p:cNvPr>
              <p:cNvSpPr/>
              <p:nvPr/>
            </p:nvSpPr>
            <p:spPr>
              <a:xfrm>
                <a:off x="4253500" y="3993375"/>
                <a:ext cx="350950" cy="632325"/>
              </a:xfrm>
              <a:custGeom>
                <a:avLst/>
                <a:gdLst/>
                <a:ahLst/>
                <a:cxnLst/>
                <a:rect l="l" t="t" r="r" b="b"/>
                <a:pathLst>
                  <a:path w="14038" h="25293" extrusionOk="0">
                    <a:moveTo>
                      <a:pt x="10449" y="0"/>
                    </a:moveTo>
                    <a:cubicBezTo>
                      <a:pt x="8083" y="0"/>
                      <a:pt x="5168" y="647"/>
                      <a:pt x="3751" y="3481"/>
                    </a:cubicBezTo>
                    <a:cubicBezTo>
                      <a:pt x="1143" y="8696"/>
                      <a:pt x="0" y="22936"/>
                      <a:pt x="0" y="22936"/>
                    </a:cubicBezTo>
                    <a:cubicBezTo>
                      <a:pt x="734" y="24786"/>
                      <a:pt x="1653" y="25292"/>
                      <a:pt x="2440" y="25292"/>
                    </a:cubicBezTo>
                    <a:cubicBezTo>
                      <a:pt x="3389" y="25292"/>
                      <a:pt x="4144" y="24555"/>
                      <a:pt x="4144" y="24555"/>
                    </a:cubicBezTo>
                    <a:cubicBezTo>
                      <a:pt x="4144" y="24555"/>
                      <a:pt x="7942" y="16888"/>
                      <a:pt x="11014" y="11304"/>
                    </a:cubicBezTo>
                    <a:cubicBezTo>
                      <a:pt x="14038" y="5815"/>
                      <a:pt x="14038" y="457"/>
                      <a:pt x="14038" y="457"/>
                    </a:cubicBezTo>
                    <a:cubicBezTo>
                      <a:pt x="14038" y="457"/>
                      <a:pt x="12437" y="0"/>
                      <a:pt x="10449" y="0"/>
                    </a:cubicBezTo>
                    <a:close/>
                  </a:path>
                </a:pathLst>
              </a:custGeom>
              <a:solidFill>
                <a:srgbClr val="FF8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524;p30">
                <a:extLst>
                  <a:ext uri="{FF2B5EF4-FFF2-40B4-BE49-F238E27FC236}">
                    <a16:creationId xmlns:a16="http://schemas.microsoft.com/office/drawing/2014/main" id="{7F3AF13E-AB1C-4747-9E76-1BD85D3BCB7F}"/>
                  </a:ext>
                </a:extLst>
              </p:cNvPr>
              <p:cNvSpPr/>
              <p:nvPr/>
            </p:nvSpPr>
            <p:spPr>
              <a:xfrm>
                <a:off x="5386375" y="3569325"/>
                <a:ext cx="402150" cy="723625"/>
              </a:xfrm>
              <a:custGeom>
                <a:avLst/>
                <a:gdLst/>
                <a:ahLst/>
                <a:cxnLst/>
                <a:rect l="l" t="t" r="r" b="b"/>
                <a:pathLst>
                  <a:path w="16086" h="28945" extrusionOk="0">
                    <a:moveTo>
                      <a:pt x="8085" y="0"/>
                    </a:moveTo>
                    <a:cubicBezTo>
                      <a:pt x="8085" y="0"/>
                      <a:pt x="1" y="143"/>
                      <a:pt x="679" y="6727"/>
                    </a:cubicBezTo>
                    <a:cubicBezTo>
                      <a:pt x="1370" y="13311"/>
                      <a:pt x="12002" y="28944"/>
                      <a:pt x="12002" y="28944"/>
                    </a:cubicBezTo>
                    <a:cubicBezTo>
                      <a:pt x="15371" y="28266"/>
                      <a:pt x="16086" y="25992"/>
                      <a:pt x="16086" y="25992"/>
                    </a:cubicBezTo>
                    <a:cubicBezTo>
                      <a:pt x="12978" y="20562"/>
                      <a:pt x="8085" y="0"/>
                      <a:pt x="8085" y="0"/>
                    </a:cubicBezTo>
                    <a:close/>
                  </a:path>
                </a:pathLst>
              </a:custGeom>
              <a:solidFill>
                <a:srgbClr val="FF8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525;p30">
                <a:extLst>
                  <a:ext uri="{FF2B5EF4-FFF2-40B4-BE49-F238E27FC236}">
                    <a16:creationId xmlns:a16="http://schemas.microsoft.com/office/drawing/2014/main" id="{CD1E993A-2498-B041-A15E-13CDDABDFFCF}"/>
                  </a:ext>
                </a:extLst>
              </p:cNvPr>
              <p:cNvSpPr/>
              <p:nvPr/>
            </p:nvSpPr>
            <p:spPr>
              <a:xfrm>
                <a:off x="4287125" y="2721900"/>
                <a:ext cx="1360625" cy="1377225"/>
              </a:xfrm>
              <a:custGeom>
                <a:avLst/>
                <a:gdLst/>
                <a:ahLst/>
                <a:cxnLst/>
                <a:rect l="l" t="t" r="r" b="b"/>
                <a:pathLst>
                  <a:path w="54425" h="55089" extrusionOk="0">
                    <a:moveTo>
                      <a:pt x="775" y="0"/>
                    </a:moveTo>
                    <a:lnTo>
                      <a:pt x="2811" y="14145"/>
                    </a:lnTo>
                    <a:cubicBezTo>
                      <a:pt x="2811" y="14145"/>
                      <a:pt x="2513" y="14490"/>
                      <a:pt x="2239" y="17955"/>
                    </a:cubicBezTo>
                    <a:cubicBezTo>
                      <a:pt x="2227" y="18038"/>
                      <a:pt x="2215" y="18133"/>
                      <a:pt x="2215" y="18229"/>
                    </a:cubicBezTo>
                    <a:cubicBezTo>
                      <a:pt x="2061" y="20288"/>
                      <a:pt x="1906" y="23372"/>
                      <a:pt x="1822" y="28004"/>
                    </a:cubicBezTo>
                    <a:lnTo>
                      <a:pt x="1822" y="28289"/>
                    </a:lnTo>
                    <a:cubicBezTo>
                      <a:pt x="1799" y="29301"/>
                      <a:pt x="1787" y="30373"/>
                      <a:pt x="1775" y="31540"/>
                    </a:cubicBezTo>
                    <a:lnTo>
                      <a:pt x="1775" y="31814"/>
                    </a:lnTo>
                    <a:cubicBezTo>
                      <a:pt x="1751" y="34469"/>
                      <a:pt x="1739" y="37529"/>
                      <a:pt x="1763" y="41041"/>
                    </a:cubicBezTo>
                    <a:cubicBezTo>
                      <a:pt x="1763" y="41136"/>
                      <a:pt x="1763" y="41231"/>
                      <a:pt x="1763" y="41327"/>
                    </a:cubicBezTo>
                    <a:cubicBezTo>
                      <a:pt x="1775" y="42422"/>
                      <a:pt x="1787" y="43553"/>
                      <a:pt x="1799" y="44732"/>
                    </a:cubicBezTo>
                    <a:cubicBezTo>
                      <a:pt x="1799" y="45815"/>
                      <a:pt x="953" y="47851"/>
                      <a:pt x="417" y="49018"/>
                    </a:cubicBezTo>
                    <a:cubicBezTo>
                      <a:pt x="382" y="49125"/>
                      <a:pt x="334" y="49221"/>
                      <a:pt x="298" y="49292"/>
                    </a:cubicBezTo>
                    <a:cubicBezTo>
                      <a:pt x="120" y="49673"/>
                      <a:pt x="1" y="49911"/>
                      <a:pt x="1" y="49911"/>
                    </a:cubicBezTo>
                    <a:cubicBezTo>
                      <a:pt x="1" y="49911"/>
                      <a:pt x="2131" y="55088"/>
                      <a:pt x="8157" y="55088"/>
                    </a:cubicBezTo>
                    <a:cubicBezTo>
                      <a:pt x="9683" y="55088"/>
                      <a:pt x="11459" y="54756"/>
                      <a:pt x="13514" y="53924"/>
                    </a:cubicBezTo>
                    <a:cubicBezTo>
                      <a:pt x="13514" y="53924"/>
                      <a:pt x="13681" y="53531"/>
                      <a:pt x="13919" y="52911"/>
                    </a:cubicBezTo>
                    <a:cubicBezTo>
                      <a:pt x="13967" y="52804"/>
                      <a:pt x="14014" y="52685"/>
                      <a:pt x="14062" y="52566"/>
                    </a:cubicBezTo>
                    <a:cubicBezTo>
                      <a:pt x="14491" y="51447"/>
                      <a:pt x="15050" y="49828"/>
                      <a:pt x="15300" y="48447"/>
                    </a:cubicBezTo>
                    <a:cubicBezTo>
                      <a:pt x="17932" y="33802"/>
                      <a:pt x="18134" y="25087"/>
                      <a:pt x="20372" y="23491"/>
                    </a:cubicBezTo>
                    <a:cubicBezTo>
                      <a:pt x="20456" y="23432"/>
                      <a:pt x="20551" y="23384"/>
                      <a:pt x="20646" y="23336"/>
                    </a:cubicBezTo>
                    <a:cubicBezTo>
                      <a:pt x="20777" y="23281"/>
                      <a:pt x="20929" y="23255"/>
                      <a:pt x="21100" y="23255"/>
                    </a:cubicBezTo>
                    <a:cubicBezTo>
                      <a:pt x="25199" y="23255"/>
                      <a:pt x="40542" y="38291"/>
                      <a:pt x="40542" y="38291"/>
                    </a:cubicBezTo>
                    <a:lnTo>
                      <a:pt x="42101" y="40612"/>
                    </a:lnTo>
                    <a:lnTo>
                      <a:pt x="42316" y="40910"/>
                    </a:lnTo>
                    <a:lnTo>
                      <a:pt x="43078" y="42041"/>
                    </a:lnTo>
                    <a:cubicBezTo>
                      <a:pt x="43078" y="42041"/>
                      <a:pt x="53126" y="41863"/>
                      <a:pt x="54424" y="38731"/>
                    </a:cubicBezTo>
                    <a:cubicBezTo>
                      <a:pt x="54424" y="38731"/>
                      <a:pt x="54222" y="38064"/>
                      <a:pt x="53877" y="37017"/>
                    </a:cubicBezTo>
                    <a:cubicBezTo>
                      <a:pt x="53841" y="36921"/>
                      <a:pt x="53805" y="36826"/>
                      <a:pt x="53769" y="36731"/>
                    </a:cubicBezTo>
                    <a:cubicBezTo>
                      <a:pt x="53007" y="34564"/>
                      <a:pt x="51638" y="31052"/>
                      <a:pt x="49876" y="28361"/>
                    </a:cubicBezTo>
                    <a:cubicBezTo>
                      <a:pt x="49209" y="27337"/>
                      <a:pt x="47292" y="25146"/>
                      <a:pt x="44756" y="22408"/>
                    </a:cubicBezTo>
                    <a:cubicBezTo>
                      <a:pt x="44697" y="22348"/>
                      <a:pt x="44637" y="22277"/>
                      <a:pt x="44566" y="22217"/>
                    </a:cubicBezTo>
                    <a:cubicBezTo>
                      <a:pt x="42720" y="20217"/>
                      <a:pt x="40565" y="17943"/>
                      <a:pt x="38327" y="15633"/>
                    </a:cubicBezTo>
                    <a:cubicBezTo>
                      <a:pt x="38244" y="15550"/>
                      <a:pt x="38172" y="15466"/>
                      <a:pt x="38089" y="15383"/>
                    </a:cubicBezTo>
                    <a:cubicBezTo>
                      <a:pt x="37422" y="14692"/>
                      <a:pt x="36755" y="14002"/>
                      <a:pt x="36089" y="13311"/>
                    </a:cubicBezTo>
                    <a:cubicBezTo>
                      <a:pt x="36029" y="13252"/>
                      <a:pt x="35958" y="13180"/>
                      <a:pt x="35886" y="13109"/>
                    </a:cubicBezTo>
                    <a:cubicBezTo>
                      <a:pt x="34184" y="11347"/>
                      <a:pt x="32493" y="9620"/>
                      <a:pt x="30921" y="8013"/>
                    </a:cubicBezTo>
                    <a:cubicBezTo>
                      <a:pt x="30838" y="7930"/>
                      <a:pt x="30743" y="7835"/>
                      <a:pt x="30659" y="7751"/>
                    </a:cubicBezTo>
                    <a:cubicBezTo>
                      <a:pt x="26325" y="3334"/>
                      <a:pt x="22992" y="0"/>
                      <a:pt x="22992" y="0"/>
                    </a:cubicBezTo>
                    <a:close/>
                  </a:path>
                </a:pathLst>
              </a:custGeom>
              <a:solidFill>
                <a:srgbClr val="252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526;p30">
                <a:extLst>
                  <a:ext uri="{FF2B5EF4-FFF2-40B4-BE49-F238E27FC236}">
                    <a16:creationId xmlns:a16="http://schemas.microsoft.com/office/drawing/2014/main" id="{E73976E1-1110-C646-9C9C-830123DA5E90}"/>
                  </a:ext>
                </a:extLst>
              </p:cNvPr>
              <p:cNvSpPr/>
              <p:nvPr/>
            </p:nvSpPr>
            <p:spPr>
              <a:xfrm>
                <a:off x="4342500" y="3016875"/>
                <a:ext cx="138125" cy="160750"/>
              </a:xfrm>
              <a:custGeom>
                <a:avLst/>
                <a:gdLst/>
                <a:ahLst/>
                <a:cxnLst/>
                <a:rect l="l" t="t" r="r" b="b"/>
                <a:pathLst>
                  <a:path w="5525" h="6430" extrusionOk="0">
                    <a:moveTo>
                      <a:pt x="5263" y="0"/>
                    </a:moveTo>
                    <a:lnTo>
                      <a:pt x="4989" y="36"/>
                    </a:lnTo>
                    <a:cubicBezTo>
                      <a:pt x="4989" y="60"/>
                      <a:pt x="5239" y="2489"/>
                      <a:pt x="3715" y="4287"/>
                    </a:cubicBezTo>
                    <a:cubicBezTo>
                      <a:pt x="2870" y="5299"/>
                      <a:pt x="1620" y="5918"/>
                      <a:pt x="24" y="6156"/>
                    </a:cubicBezTo>
                    <a:cubicBezTo>
                      <a:pt x="12" y="6239"/>
                      <a:pt x="0" y="6334"/>
                      <a:pt x="0" y="6430"/>
                    </a:cubicBezTo>
                    <a:cubicBezTo>
                      <a:pt x="1703" y="6192"/>
                      <a:pt x="3013" y="5537"/>
                      <a:pt x="3929" y="4465"/>
                    </a:cubicBezTo>
                    <a:cubicBezTo>
                      <a:pt x="5525" y="2572"/>
                      <a:pt x="5275" y="107"/>
                      <a:pt x="5263" y="0"/>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527;p30">
                <a:extLst>
                  <a:ext uri="{FF2B5EF4-FFF2-40B4-BE49-F238E27FC236}">
                    <a16:creationId xmlns:a16="http://schemas.microsoft.com/office/drawing/2014/main" id="{3F17614A-CFFB-C54E-BE97-205F3F319413}"/>
                  </a:ext>
                </a:extLst>
              </p:cNvPr>
              <p:cNvSpPr/>
              <p:nvPr/>
            </p:nvSpPr>
            <p:spPr>
              <a:xfrm>
                <a:off x="4924425" y="2846900"/>
                <a:ext cx="135750" cy="75650"/>
              </a:xfrm>
              <a:custGeom>
                <a:avLst/>
                <a:gdLst/>
                <a:ahLst/>
                <a:cxnLst/>
                <a:rect l="l" t="t" r="r" b="b"/>
                <a:pathLst>
                  <a:path w="5430" h="3026" extrusionOk="0">
                    <a:moveTo>
                      <a:pt x="191" y="1"/>
                    </a:moveTo>
                    <a:lnTo>
                      <a:pt x="0" y="191"/>
                    </a:lnTo>
                    <a:cubicBezTo>
                      <a:pt x="131" y="334"/>
                      <a:pt x="2703" y="3025"/>
                      <a:pt x="5179" y="3025"/>
                    </a:cubicBezTo>
                    <a:cubicBezTo>
                      <a:pt x="5263" y="3025"/>
                      <a:pt x="5346" y="3025"/>
                      <a:pt x="5429" y="3013"/>
                    </a:cubicBezTo>
                    <a:cubicBezTo>
                      <a:pt x="5346" y="2930"/>
                      <a:pt x="5251" y="2835"/>
                      <a:pt x="5167" y="2751"/>
                    </a:cubicBezTo>
                    <a:cubicBezTo>
                      <a:pt x="2798" y="2727"/>
                      <a:pt x="226" y="37"/>
                      <a:pt x="191" y="1"/>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528;p30">
                <a:extLst>
                  <a:ext uri="{FF2B5EF4-FFF2-40B4-BE49-F238E27FC236}">
                    <a16:creationId xmlns:a16="http://schemas.microsoft.com/office/drawing/2014/main" id="{A5FCE99C-56F9-4142-9FE4-2E152D09E34A}"/>
                  </a:ext>
                </a:extLst>
              </p:cNvPr>
              <p:cNvSpPr/>
              <p:nvPr/>
            </p:nvSpPr>
            <p:spPr>
              <a:xfrm>
                <a:off x="4294575" y="3947350"/>
                <a:ext cx="344100" cy="118775"/>
              </a:xfrm>
              <a:custGeom>
                <a:avLst/>
                <a:gdLst/>
                <a:ahLst/>
                <a:cxnLst/>
                <a:rect l="l" t="t" r="r" b="b"/>
                <a:pathLst>
                  <a:path w="13764" h="4751" extrusionOk="0">
                    <a:moveTo>
                      <a:pt x="119" y="0"/>
                    </a:moveTo>
                    <a:cubicBezTo>
                      <a:pt x="84" y="107"/>
                      <a:pt x="36" y="203"/>
                      <a:pt x="0" y="274"/>
                    </a:cubicBezTo>
                    <a:cubicBezTo>
                      <a:pt x="1667" y="2203"/>
                      <a:pt x="4703" y="4751"/>
                      <a:pt x="9097" y="4751"/>
                    </a:cubicBezTo>
                    <a:cubicBezTo>
                      <a:pt x="10466" y="4751"/>
                      <a:pt x="11978" y="4501"/>
                      <a:pt x="13621" y="3893"/>
                    </a:cubicBezTo>
                    <a:cubicBezTo>
                      <a:pt x="13669" y="3786"/>
                      <a:pt x="13716" y="3667"/>
                      <a:pt x="13764" y="3548"/>
                    </a:cubicBezTo>
                    <a:lnTo>
                      <a:pt x="13764" y="3548"/>
                    </a:lnTo>
                    <a:cubicBezTo>
                      <a:pt x="12066" y="4198"/>
                      <a:pt x="10510" y="4468"/>
                      <a:pt x="9097" y="4468"/>
                    </a:cubicBezTo>
                    <a:cubicBezTo>
                      <a:pt x="4736" y="4468"/>
                      <a:pt x="1738" y="1898"/>
                      <a:pt x="119" y="0"/>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529;p30">
                <a:extLst>
                  <a:ext uri="{FF2B5EF4-FFF2-40B4-BE49-F238E27FC236}">
                    <a16:creationId xmlns:a16="http://schemas.microsoft.com/office/drawing/2014/main" id="{6BF1CF20-540D-BB42-9987-B92449603551}"/>
                  </a:ext>
                </a:extLst>
              </p:cNvPr>
              <p:cNvSpPr/>
              <p:nvPr/>
            </p:nvSpPr>
            <p:spPr>
              <a:xfrm>
                <a:off x="4674675" y="2934725"/>
                <a:ext cx="163450" cy="374475"/>
              </a:xfrm>
              <a:custGeom>
                <a:avLst/>
                <a:gdLst/>
                <a:ahLst/>
                <a:cxnLst/>
                <a:rect l="l" t="t" r="r" b="b"/>
                <a:pathLst>
                  <a:path w="6538" h="14979" extrusionOk="0">
                    <a:moveTo>
                      <a:pt x="227" y="0"/>
                    </a:moveTo>
                    <a:lnTo>
                      <a:pt x="1" y="167"/>
                    </a:lnTo>
                    <a:cubicBezTo>
                      <a:pt x="60" y="238"/>
                      <a:pt x="4858" y="6703"/>
                      <a:pt x="4870" y="14978"/>
                    </a:cubicBezTo>
                    <a:cubicBezTo>
                      <a:pt x="4954" y="14919"/>
                      <a:pt x="5049" y="14871"/>
                      <a:pt x="5144" y="14823"/>
                    </a:cubicBezTo>
                    <a:cubicBezTo>
                      <a:pt x="5132" y="13014"/>
                      <a:pt x="4894" y="11299"/>
                      <a:pt x="4525" y="9728"/>
                    </a:cubicBezTo>
                    <a:cubicBezTo>
                      <a:pt x="5192" y="9311"/>
                      <a:pt x="5632" y="8716"/>
                      <a:pt x="5823" y="7930"/>
                    </a:cubicBezTo>
                    <a:cubicBezTo>
                      <a:pt x="6537" y="4906"/>
                      <a:pt x="3430" y="203"/>
                      <a:pt x="3299" y="0"/>
                    </a:cubicBezTo>
                    <a:lnTo>
                      <a:pt x="3072" y="155"/>
                    </a:lnTo>
                    <a:cubicBezTo>
                      <a:pt x="3096" y="203"/>
                      <a:pt x="6240" y="4953"/>
                      <a:pt x="5549" y="7870"/>
                    </a:cubicBezTo>
                    <a:cubicBezTo>
                      <a:pt x="5394" y="8549"/>
                      <a:pt x="5013" y="9073"/>
                      <a:pt x="4454" y="9442"/>
                    </a:cubicBezTo>
                    <a:cubicBezTo>
                      <a:pt x="3108" y="3894"/>
                      <a:pt x="263" y="48"/>
                      <a:pt x="227" y="0"/>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530;p30">
                <a:extLst>
                  <a:ext uri="{FF2B5EF4-FFF2-40B4-BE49-F238E27FC236}">
                    <a16:creationId xmlns:a16="http://schemas.microsoft.com/office/drawing/2014/main" id="{2186E497-F9E7-8242-B5EA-03FFDCAD9A40}"/>
                  </a:ext>
                </a:extLst>
              </p:cNvPr>
              <p:cNvSpPr/>
              <p:nvPr/>
            </p:nvSpPr>
            <p:spPr>
              <a:xfrm>
                <a:off x="5155700" y="3049600"/>
                <a:ext cx="250350" cy="278950"/>
              </a:xfrm>
              <a:custGeom>
                <a:avLst/>
                <a:gdLst/>
                <a:ahLst/>
                <a:cxnLst/>
                <a:rect l="l" t="t" r="r" b="b"/>
                <a:pathLst>
                  <a:path w="10014" h="11158" extrusionOk="0">
                    <a:moveTo>
                      <a:pt x="1143" y="1"/>
                    </a:moveTo>
                    <a:lnTo>
                      <a:pt x="0" y="1906"/>
                    </a:lnTo>
                    <a:lnTo>
                      <a:pt x="72" y="1989"/>
                    </a:lnTo>
                    <a:cubicBezTo>
                      <a:pt x="143" y="2049"/>
                      <a:pt x="7061" y="8145"/>
                      <a:pt x="8132" y="10967"/>
                    </a:cubicBezTo>
                    <a:lnTo>
                      <a:pt x="8204" y="11157"/>
                    </a:lnTo>
                    <a:lnTo>
                      <a:pt x="8358" y="11014"/>
                    </a:lnTo>
                    <a:cubicBezTo>
                      <a:pt x="8430" y="10943"/>
                      <a:pt x="9192" y="10193"/>
                      <a:pt x="10013" y="9300"/>
                    </a:cubicBezTo>
                    <a:cubicBezTo>
                      <a:pt x="9954" y="9240"/>
                      <a:pt x="9894" y="9169"/>
                      <a:pt x="9823" y="9109"/>
                    </a:cubicBezTo>
                    <a:cubicBezTo>
                      <a:pt x="9299" y="9681"/>
                      <a:pt x="8751" y="10252"/>
                      <a:pt x="8311" y="10669"/>
                    </a:cubicBezTo>
                    <a:cubicBezTo>
                      <a:pt x="7192" y="8157"/>
                      <a:pt x="2310" y="3632"/>
                      <a:pt x="750" y="2216"/>
                    </a:cubicBezTo>
                    <a:lnTo>
                      <a:pt x="750" y="2216"/>
                    </a:lnTo>
                    <a:cubicBezTo>
                      <a:pt x="1536" y="2466"/>
                      <a:pt x="2250" y="2585"/>
                      <a:pt x="2870" y="2585"/>
                    </a:cubicBezTo>
                    <a:cubicBezTo>
                      <a:pt x="3120" y="2585"/>
                      <a:pt x="3358" y="2561"/>
                      <a:pt x="3584" y="2525"/>
                    </a:cubicBezTo>
                    <a:cubicBezTo>
                      <a:pt x="3501" y="2442"/>
                      <a:pt x="3429" y="2358"/>
                      <a:pt x="3346" y="2275"/>
                    </a:cubicBezTo>
                    <a:cubicBezTo>
                      <a:pt x="3200" y="2293"/>
                      <a:pt x="3040" y="2304"/>
                      <a:pt x="2865" y="2304"/>
                    </a:cubicBezTo>
                    <a:cubicBezTo>
                      <a:pt x="2243" y="2304"/>
                      <a:pt x="1432" y="2173"/>
                      <a:pt x="381" y="1811"/>
                    </a:cubicBezTo>
                    <a:lnTo>
                      <a:pt x="1346" y="203"/>
                    </a:lnTo>
                    <a:cubicBezTo>
                      <a:pt x="1286" y="144"/>
                      <a:pt x="1215" y="72"/>
                      <a:pt x="1143" y="1"/>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531;p30">
                <a:extLst>
                  <a:ext uri="{FF2B5EF4-FFF2-40B4-BE49-F238E27FC236}">
                    <a16:creationId xmlns:a16="http://schemas.microsoft.com/office/drawing/2014/main" id="{D4FB85D4-C67C-6840-A60F-5FBF5F79D59C}"/>
                  </a:ext>
                </a:extLst>
              </p:cNvPr>
              <p:cNvSpPr/>
              <p:nvPr/>
            </p:nvSpPr>
            <p:spPr>
              <a:xfrm>
                <a:off x="4331175" y="3421975"/>
                <a:ext cx="126525" cy="339650"/>
              </a:xfrm>
              <a:custGeom>
                <a:avLst/>
                <a:gdLst/>
                <a:ahLst/>
                <a:cxnLst/>
                <a:rect l="l" t="t" r="r" b="b"/>
                <a:pathLst>
                  <a:path w="5061" h="13586" extrusionOk="0">
                    <a:moveTo>
                      <a:pt x="60" y="1"/>
                    </a:moveTo>
                    <a:lnTo>
                      <a:pt x="60" y="286"/>
                    </a:lnTo>
                    <a:cubicBezTo>
                      <a:pt x="1301" y="665"/>
                      <a:pt x="2893" y="1071"/>
                      <a:pt x="3880" y="1071"/>
                    </a:cubicBezTo>
                    <a:cubicBezTo>
                      <a:pt x="4011" y="1071"/>
                      <a:pt x="4132" y="1064"/>
                      <a:pt x="4239" y="1048"/>
                    </a:cubicBezTo>
                    <a:lnTo>
                      <a:pt x="4239" y="1048"/>
                    </a:lnTo>
                    <a:cubicBezTo>
                      <a:pt x="4097" y="1537"/>
                      <a:pt x="3632" y="2775"/>
                      <a:pt x="2465" y="3346"/>
                    </a:cubicBezTo>
                    <a:cubicBezTo>
                      <a:pt x="2050" y="3558"/>
                      <a:pt x="1577" y="3662"/>
                      <a:pt x="1057" y="3662"/>
                    </a:cubicBezTo>
                    <a:cubicBezTo>
                      <a:pt x="727" y="3662"/>
                      <a:pt x="378" y="3620"/>
                      <a:pt x="13" y="3537"/>
                    </a:cubicBezTo>
                    <a:lnTo>
                      <a:pt x="13" y="3811"/>
                    </a:lnTo>
                    <a:cubicBezTo>
                      <a:pt x="382" y="3894"/>
                      <a:pt x="739" y="3930"/>
                      <a:pt x="1072" y="3930"/>
                    </a:cubicBezTo>
                    <a:cubicBezTo>
                      <a:pt x="1632" y="3930"/>
                      <a:pt x="2144" y="3823"/>
                      <a:pt x="2596" y="3596"/>
                    </a:cubicBezTo>
                    <a:cubicBezTo>
                      <a:pt x="3549" y="3120"/>
                      <a:pt x="4061" y="2263"/>
                      <a:pt x="4311" y="1644"/>
                    </a:cubicBezTo>
                    <a:lnTo>
                      <a:pt x="4775" y="13062"/>
                    </a:lnTo>
                    <a:cubicBezTo>
                      <a:pt x="4434" y="13121"/>
                      <a:pt x="3366" y="13301"/>
                      <a:pt x="2172" y="13301"/>
                    </a:cubicBezTo>
                    <a:cubicBezTo>
                      <a:pt x="1450" y="13301"/>
                      <a:pt x="682" y="13235"/>
                      <a:pt x="1" y="13038"/>
                    </a:cubicBezTo>
                    <a:cubicBezTo>
                      <a:pt x="1" y="13133"/>
                      <a:pt x="1" y="13228"/>
                      <a:pt x="1" y="13324"/>
                    </a:cubicBezTo>
                    <a:cubicBezTo>
                      <a:pt x="691" y="13514"/>
                      <a:pt x="1442" y="13586"/>
                      <a:pt x="2168" y="13586"/>
                    </a:cubicBezTo>
                    <a:cubicBezTo>
                      <a:pt x="3597" y="13586"/>
                      <a:pt x="4847" y="13324"/>
                      <a:pt x="4942" y="13300"/>
                    </a:cubicBezTo>
                    <a:lnTo>
                      <a:pt x="5061" y="13276"/>
                    </a:lnTo>
                    <a:lnTo>
                      <a:pt x="4549" y="679"/>
                    </a:lnTo>
                    <a:lnTo>
                      <a:pt x="4382" y="739"/>
                    </a:lnTo>
                    <a:cubicBezTo>
                      <a:pt x="4248" y="784"/>
                      <a:pt x="4073" y="804"/>
                      <a:pt x="3866" y="804"/>
                    </a:cubicBezTo>
                    <a:cubicBezTo>
                      <a:pt x="2917" y="804"/>
                      <a:pt x="1312" y="382"/>
                      <a:pt x="60" y="1"/>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532;p30">
                <a:extLst>
                  <a:ext uri="{FF2B5EF4-FFF2-40B4-BE49-F238E27FC236}">
                    <a16:creationId xmlns:a16="http://schemas.microsoft.com/office/drawing/2014/main" id="{A01819B3-1844-3546-89DB-032804A1F9AA}"/>
                  </a:ext>
                </a:extLst>
              </p:cNvPr>
              <p:cNvSpPr/>
              <p:nvPr/>
            </p:nvSpPr>
            <p:spPr>
              <a:xfrm>
                <a:off x="5339650" y="3640150"/>
                <a:ext cx="294400" cy="106600"/>
              </a:xfrm>
              <a:custGeom>
                <a:avLst/>
                <a:gdLst/>
                <a:ahLst/>
                <a:cxnLst/>
                <a:rect l="l" t="t" r="r" b="b"/>
                <a:pathLst>
                  <a:path w="11776" h="4264" extrusionOk="0">
                    <a:moveTo>
                      <a:pt x="11668" y="1"/>
                    </a:moveTo>
                    <a:cubicBezTo>
                      <a:pt x="10135" y="1534"/>
                      <a:pt x="6907" y="3991"/>
                      <a:pt x="1865" y="3991"/>
                    </a:cubicBezTo>
                    <a:cubicBezTo>
                      <a:pt x="1269" y="3991"/>
                      <a:pt x="647" y="3957"/>
                      <a:pt x="0" y="3882"/>
                    </a:cubicBezTo>
                    <a:lnTo>
                      <a:pt x="0" y="3882"/>
                    </a:lnTo>
                    <a:lnTo>
                      <a:pt x="215" y="4180"/>
                    </a:lnTo>
                    <a:cubicBezTo>
                      <a:pt x="786" y="4240"/>
                      <a:pt x="1334" y="4263"/>
                      <a:pt x="1870" y="4263"/>
                    </a:cubicBezTo>
                    <a:cubicBezTo>
                      <a:pt x="6906" y="4263"/>
                      <a:pt x="10168" y="1858"/>
                      <a:pt x="11776" y="287"/>
                    </a:cubicBezTo>
                    <a:cubicBezTo>
                      <a:pt x="11740" y="191"/>
                      <a:pt x="11704" y="96"/>
                      <a:pt x="11668" y="1"/>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533;p30">
                <a:extLst>
                  <a:ext uri="{FF2B5EF4-FFF2-40B4-BE49-F238E27FC236}">
                    <a16:creationId xmlns:a16="http://schemas.microsoft.com/office/drawing/2014/main" id="{90E91D1B-44F0-2E48-A032-56DC5A64237B}"/>
                  </a:ext>
                </a:extLst>
              </p:cNvPr>
              <p:cNvSpPr/>
              <p:nvPr/>
            </p:nvSpPr>
            <p:spPr>
              <a:xfrm>
                <a:off x="4368700" y="1182425"/>
                <a:ext cx="659625" cy="963525"/>
              </a:xfrm>
              <a:custGeom>
                <a:avLst/>
                <a:gdLst/>
                <a:ahLst/>
                <a:cxnLst/>
                <a:rect l="l" t="t" r="r" b="b"/>
                <a:pathLst>
                  <a:path w="26385" h="38541" extrusionOk="0">
                    <a:moveTo>
                      <a:pt x="20645" y="0"/>
                    </a:moveTo>
                    <a:cubicBezTo>
                      <a:pt x="18657" y="0"/>
                      <a:pt x="17895" y="1108"/>
                      <a:pt x="17895" y="1108"/>
                    </a:cubicBezTo>
                    <a:cubicBezTo>
                      <a:pt x="16705" y="4572"/>
                      <a:pt x="15431" y="17883"/>
                      <a:pt x="14966" y="18360"/>
                    </a:cubicBezTo>
                    <a:cubicBezTo>
                      <a:pt x="14740" y="18598"/>
                      <a:pt x="0" y="28528"/>
                      <a:pt x="0" y="28528"/>
                    </a:cubicBezTo>
                    <a:cubicBezTo>
                      <a:pt x="8001" y="28670"/>
                      <a:pt x="12990" y="38541"/>
                      <a:pt x="12990" y="38541"/>
                    </a:cubicBezTo>
                    <a:cubicBezTo>
                      <a:pt x="13252" y="35290"/>
                      <a:pt x="22277" y="22455"/>
                      <a:pt x="22372" y="21312"/>
                    </a:cubicBezTo>
                    <a:cubicBezTo>
                      <a:pt x="22562" y="19145"/>
                      <a:pt x="26384" y="9501"/>
                      <a:pt x="23836" y="1405"/>
                    </a:cubicBezTo>
                    <a:cubicBezTo>
                      <a:pt x="23836" y="1405"/>
                      <a:pt x="23217" y="0"/>
                      <a:pt x="20645" y="0"/>
                    </a:cubicBezTo>
                    <a:close/>
                  </a:path>
                </a:pathLst>
              </a:custGeom>
              <a:solidFill>
                <a:srgbClr val="006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534;p30">
                <a:extLst>
                  <a:ext uri="{FF2B5EF4-FFF2-40B4-BE49-F238E27FC236}">
                    <a16:creationId xmlns:a16="http://schemas.microsoft.com/office/drawing/2014/main" id="{00134810-9273-A743-9DFF-FF9FCB020180}"/>
                  </a:ext>
                </a:extLst>
              </p:cNvPr>
              <p:cNvSpPr/>
              <p:nvPr/>
            </p:nvSpPr>
            <p:spPr>
              <a:xfrm>
                <a:off x="4322850" y="2767175"/>
                <a:ext cx="684925" cy="283125"/>
              </a:xfrm>
              <a:custGeom>
                <a:avLst/>
                <a:gdLst/>
                <a:ahLst/>
                <a:cxnLst/>
                <a:rect l="l" t="t" r="r" b="b"/>
                <a:pathLst>
                  <a:path w="27397" h="11325" extrusionOk="0">
                    <a:moveTo>
                      <a:pt x="23622" y="0"/>
                    </a:moveTo>
                    <a:cubicBezTo>
                      <a:pt x="18178" y="0"/>
                      <a:pt x="72" y="7595"/>
                      <a:pt x="72" y="7595"/>
                    </a:cubicBezTo>
                    <a:cubicBezTo>
                      <a:pt x="72" y="7595"/>
                      <a:pt x="0" y="10369"/>
                      <a:pt x="893" y="10548"/>
                    </a:cubicBezTo>
                    <a:cubicBezTo>
                      <a:pt x="1381" y="10651"/>
                      <a:pt x="3732" y="11325"/>
                      <a:pt x="7114" y="11325"/>
                    </a:cubicBezTo>
                    <a:cubicBezTo>
                      <a:pt x="10004" y="11325"/>
                      <a:pt x="13648" y="10832"/>
                      <a:pt x="17526" y="9072"/>
                    </a:cubicBezTo>
                    <a:cubicBezTo>
                      <a:pt x="25944" y="5250"/>
                      <a:pt x="27397" y="2416"/>
                      <a:pt x="24932" y="309"/>
                    </a:cubicBezTo>
                    <a:cubicBezTo>
                      <a:pt x="24684" y="96"/>
                      <a:pt x="24232" y="0"/>
                      <a:pt x="23622" y="0"/>
                    </a:cubicBezTo>
                    <a:close/>
                  </a:path>
                </a:pathLst>
              </a:custGeom>
              <a:solidFill>
                <a:srgbClr val="0048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535;p30">
                <a:extLst>
                  <a:ext uri="{FF2B5EF4-FFF2-40B4-BE49-F238E27FC236}">
                    <a16:creationId xmlns:a16="http://schemas.microsoft.com/office/drawing/2014/main" id="{95D96FFB-949D-CF4B-A9A7-FD62CD22E5D8}"/>
                  </a:ext>
                </a:extLst>
              </p:cNvPr>
              <p:cNvSpPr/>
              <p:nvPr/>
            </p:nvSpPr>
            <p:spPr>
              <a:xfrm>
                <a:off x="3908800" y="1891100"/>
                <a:ext cx="1080825" cy="1097400"/>
              </a:xfrm>
              <a:custGeom>
                <a:avLst/>
                <a:gdLst/>
                <a:ahLst/>
                <a:cxnLst/>
                <a:rect l="l" t="t" r="r" b="b"/>
                <a:pathLst>
                  <a:path w="43233" h="43896" extrusionOk="0">
                    <a:moveTo>
                      <a:pt x="20344" y="0"/>
                    </a:moveTo>
                    <a:cubicBezTo>
                      <a:pt x="18260" y="0"/>
                      <a:pt x="15898" y="620"/>
                      <a:pt x="13264" y="2097"/>
                    </a:cubicBezTo>
                    <a:cubicBezTo>
                      <a:pt x="13264" y="2097"/>
                      <a:pt x="11447" y="1883"/>
                      <a:pt x="9076" y="1883"/>
                    </a:cubicBezTo>
                    <a:cubicBezTo>
                      <a:pt x="6579" y="1883"/>
                      <a:pt x="3468" y="2121"/>
                      <a:pt x="1215" y="3098"/>
                    </a:cubicBezTo>
                    <a:cubicBezTo>
                      <a:pt x="1215" y="3098"/>
                      <a:pt x="1" y="8527"/>
                      <a:pt x="6025" y="20683"/>
                    </a:cubicBezTo>
                    <a:cubicBezTo>
                      <a:pt x="12062" y="32839"/>
                      <a:pt x="10657" y="40495"/>
                      <a:pt x="17455" y="43376"/>
                    </a:cubicBezTo>
                    <a:cubicBezTo>
                      <a:pt x="18305" y="43737"/>
                      <a:pt x="19387" y="43895"/>
                      <a:pt x="20621" y="43895"/>
                    </a:cubicBezTo>
                    <a:cubicBezTo>
                      <a:pt x="28154" y="43895"/>
                      <a:pt x="41347" y="37973"/>
                      <a:pt x="41828" y="35804"/>
                    </a:cubicBezTo>
                    <a:cubicBezTo>
                      <a:pt x="43232" y="29458"/>
                      <a:pt x="32362" y="18314"/>
                      <a:pt x="31672" y="11861"/>
                    </a:cubicBezTo>
                    <a:cubicBezTo>
                      <a:pt x="31149" y="6896"/>
                      <a:pt x="27294" y="0"/>
                      <a:pt x="20344" y="0"/>
                    </a:cubicBezTo>
                    <a:close/>
                  </a:path>
                </a:pathLst>
              </a:custGeom>
              <a:solidFill>
                <a:srgbClr val="006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536;p30">
                <a:extLst>
                  <a:ext uri="{FF2B5EF4-FFF2-40B4-BE49-F238E27FC236}">
                    <a16:creationId xmlns:a16="http://schemas.microsoft.com/office/drawing/2014/main" id="{C4235521-0050-B54B-A781-BD6DFC7E31FF}"/>
                  </a:ext>
                </a:extLst>
              </p:cNvPr>
              <p:cNvSpPr/>
              <p:nvPr/>
            </p:nvSpPr>
            <p:spPr>
              <a:xfrm>
                <a:off x="3654600" y="1968250"/>
                <a:ext cx="390850" cy="370575"/>
              </a:xfrm>
              <a:custGeom>
                <a:avLst/>
                <a:gdLst/>
                <a:ahLst/>
                <a:cxnLst/>
                <a:rect l="l" t="t" r="r" b="b"/>
                <a:pathLst>
                  <a:path w="15634" h="14823" extrusionOk="0">
                    <a:moveTo>
                      <a:pt x="11474" y="0"/>
                    </a:moveTo>
                    <a:cubicBezTo>
                      <a:pt x="11415" y="0"/>
                      <a:pt x="11383" y="12"/>
                      <a:pt x="11383" y="12"/>
                    </a:cubicBezTo>
                    <a:cubicBezTo>
                      <a:pt x="6037" y="1905"/>
                      <a:pt x="25" y="7917"/>
                      <a:pt x="13" y="10811"/>
                    </a:cubicBezTo>
                    <a:cubicBezTo>
                      <a:pt x="1" y="13704"/>
                      <a:pt x="5037" y="14823"/>
                      <a:pt x="5037" y="14823"/>
                    </a:cubicBezTo>
                    <a:lnTo>
                      <a:pt x="13276" y="10811"/>
                    </a:lnTo>
                    <a:cubicBezTo>
                      <a:pt x="13276" y="10811"/>
                      <a:pt x="15634" y="9156"/>
                      <a:pt x="14134" y="4357"/>
                    </a:cubicBezTo>
                    <a:cubicBezTo>
                      <a:pt x="12872" y="320"/>
                      <a:pt x="11786" y="0"/>
                      <a:pt x="11474" y="0"/>
                    </a:cubicBezTo>
                    <a:close/>
                  </a:path>
                </a:pathLst>
              </a:custGeom>
              <a:solidFill>
                <a:srgbClr val="006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537;p30">
                <a:extLst>
                  <a:ext uri="{FF2B5EF4-FFF2-40B4-BE49-F238E27FC236}">
                    <a16:creationId xmlns:a16="http://schemas.microsoft.com/office/drawing/2014/main" id="{EC675680-DDAB-9646-BC29-4084510B7572}"/>
                  </a:ext>
                </a:extLst>
              </p:cNvPr>
              <p:cNvSpPr/>
              <p:nvPr/>
            </p:nvSpPr>
            <p:spPr>
              <a:xfrm>
                <a:off x="4331775" y="1953650"/>
                <a:ext cx="233100" cy="148550"/>
              </a:xfrm>
              <a:custGeom>
                <a:avLst/>
                <a:gdLst/>
                <a:ahLst/>
                <a:cxnLst/>
                <a:rect l="l" t="t" r="r" b="b"/>
                <a:pathLst>
                  <a:path w="9324" h="5942" extrusionOk="0">
                    <a:moveTo>
                      <a:pt x="1929" y="0"/>
                    </a:moveTo>
                    <a:cubicBezTo>
                      <a:pt x="1846" y="48"/>
                      <a:pt x="1" y="1012"/>
                      <a:pt x="298" y="2905"/>
                    </a:cubicBezTo>
                    <a:cubicBezTo>
                      <a:pt x="382" y="3465"/>
                      <a:pt x="786" y="4001"/>
                      <a:pt x="1465" y="4489"/>
                    </a:cubicBezTo>
                    <a:cubicBezTo>
                      <a:pt x="2703" y="5370"/>
                      <a:pt x="4680" y="5941"/>
                      <a:pt x="6287" y="5941"/>
                    </a:cubicBezTo>
                    <a:cubicBezTo>
                      <a:pt x="6609" y="5941"/>
                      <a:pt x="6918" y="5918"/>
                      <a:pt x="7204" y="5870"/>
                    </a:cubicBezTo>
                    <a:cubicBezTo>
                      <a:pt x="8073" y="5715"/>
                      <a:pt x="8668" y="5370"/>
                      <a:pt x="8954" y="4834"/>
                    </a:cubicBezTo>
                    <a:cubicBezTo>
                      <a:pt x="9323" y="4144"/>
                      <a:pt x="9026" y="3417"/>
                      <a:pt x="9002" y="3382"/>
                    </a:cubicBezTo>
                    <a:lnTo>
                      <a:pt x="9002" y="3382"/>
                    </a:lnTo>
                    <a:lnTo>
                      <a:pt x="8502" y="3608"/>
                    </a:lnTo>
                    <a:cubicBezTo>
                      <a:pt x="8502" y="3608"/>
                      <a:pt x="8716" y="4120"/>
                      <a:pt x="8466" y="4584"/>
                    </a:cubicBezTo>
                    <a:cubicBezTo>
                      <a:pt x="8264" y="4953"/>
                      <a:pt x="7811" y="5203"/>
                      <a:pt x="7109" y="5334"/>
                    </a:cubicBezTo>
                    <a:cubicBezTo>
                      <a:pt x="6848" y="5380"/>
                      <a:pt x="6565" y="5402"/>
                      <a:pt x="6267" y="5402"/>
                    </a:cubicBezTo>
                    <a:cubicBezTo>
                      <a:pt x="4781" y="5402"/>
                      <a:pt x="2937" y="4860"/>
                      <a:pt x="1787" y="4036"/>
                    </a:cubicBezTo>
                    <a:cubicBezTo>
                      <a:pt x="1239" y="3644"/>
                      <a:pt x="906" y="3227"/>
                      <a:pt x="846" y="2822"/>
                    </a:cubicBezTo>
                    <a:cubicBezTo>
                      <a:pt x="608" y="1322"/>
                      <a:pt x="2108" y="524"/>
                      <a:pt x="2180" y="488"/>
                    </a:cubicBezTo>
                    <a:lnTo>
                      <a:pt x="192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538;p30">
                <a:extLst>
                  <a:ext uri="{FF2B5EF4-FFF2-40B4-BE49-F238E27FC236}">
                    <a16:creationId xmlns:a16="http://schemas.microsoft.com/office/drawing/2014/main" id="{39D9748D-22B2-314C-B025-2EA48C6960B5}"/>
                  </a:ext>
                </a:extLst>
              </p:cNvPr>
              <p:cNvSpPr/>
              <p:nvPr/>
            </p:nvSpPr>
            <p:spPr>
              <a:xfrm>
                <a:off x="4161825" y="1990850"/>
                <a:ext cx="163425" cy="256000"/>
              </a:xfrm>
              <a:custGeom>
                <a:avLst/>
                <a:gdLst/>
                <a:ahLst/>
                <a:cxnLst/>
                <a:rect l="l" t="t" r="r" b="b"/>
                <a:pathLst>
                  <a:path w="6537" h="10240" extrusionOk="0">
                    <a:moveTo>
                      <a:pt x="24" y="1"/>
                    </a:moveTo>
                    <a:lnTo>
                      <a:pt x="0" y="548"/>
                    </a:lnTo>
                    <a:cubicBezTo>
                      <a:pt x="60" y="548"/>
                      <a:pt x="1453" y="655"/>
                      <a:pt x="2489" y="2334"/>
                    </a:cubicBezTo>
                    <a:cubicBezTo>
                      <a:pt x="3108" y="3346"/>
                      <a:pt x="3024" y="4192"/>
                      <a:pt x="2905" y="5263"/>
                    </a:cubicBezTo>
                    <a:cubicBezTo>
                      <a:pt x="2822" y="5989"/>
                      <a:pt x="2739" y="6823"/>
                      <a:pt x="2870" y="7811"/>
                    </a:cubicBezTo>
                    <a:cubicBezTo>
                      <a:pt x="3143" y="9752"/>
                      <a:pt x="5120" y="10240"/>
                      <a:pt x="6299" y="10240"/>
                    </a:cubicBezTo>
                    <a:lnTo>
                      <a:pt x="6537" y="10240"/>
                    </a:lnTo>
                    <a:lnTo>
                      <a:pt x="6501" y="9692"/>
                    </a:lnTo>
                    <a:cubicBezTo>
                      <a:pt x="6488" y="9692"/>
                      <a:pt x="6443" y="9694"/>
                      <a:pt x="6374" y="9694"/>
                    </a:cubicBezTo>
                    <a:cubicBezTo>
                      <a:pt x="5819" y="9694"/>
                      <a:pt x="3682" y="9590"/>
                      <a:pt x="3417" y="7728"/>
                    </a:cubicBezTo>
                    <a:cubicBezTo>
                      <a:pt x="3286" y="6811"/>
                      <a:pt x="3370" y="6061"/>
                      <a:pt x="3453" y="5323"/>
                    </a:cubicBezTo>
                    <a:cubicBezTo>
                      <a:pt x="3572" y="4239"/>
                      <a:pt x="3679" y="3215"/>
                      <a:pt x="2953" y="2048"/>
                    </a:cubicBezTo>
                    <a:cubicBezTo>
                      <a:pt x="1762" y="120"/>
                      <a:pt x="95" y="1"/>
                      <a:pt x="2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539;p30">
                <a:extLst>
                  <a:ext uri="{FF2B5EF4-FFF2-40B4-BE49-F238E27FC236}">
                    <a16:creationId xmlns:a16="http://schemas.microsoft.com/office/drawing/2014/main" id="{0C49471D-759E-424F-822C-795F5E6A28B3}"/>
                  </a:ext>
                </a:extLst>
              </p:cNvPr>
              <p:cNvSpPr/>
              <p:nvPr/>
            </p:nvSpPr>
            <p:spPr>
              <a:xfrm>
                <a:off x="3920125" y="1805400"/>
                <a:ext cx="542050" cy="220000"/>
              </a:xfrm>
              <a:custGeom>
                <a:avLst/>
                <a:gdLst/>
                <a:ahLst/>
                <a:cxnLst/>
                <a:rect l="l" t="t" r="r" b="b"/>
                <a:pathLst>
                  <a:path w="21682" h="8800" extrusionOk="0">
                    <a:moveTo>
                      <a:pt x="13796" y="0"/>
                    </a:moveTo>
                    <a:cubicBezTo>
                      <a:pt x="9778" y="0"/>
                      <a:pt x="5176" y="944"/>
                      <a:pt x="3370" y="2858"/>
                    </a:cubicBezTo>
                    <a:cubicBezTo>
                      <a:pt x="0" y="6430"/>
                      <a:pt x="10633" y="8800"/>
                      <a:pt x="10633" y="8800"/>
                    </a:cubicBezTo>
                    <a:cubicBezTo>
                      <a:pt x="11142" y="7774"/>
                      <a:pt x="13356" y="7311"/>
                      <a:pt x="15185" y="7311"/>
                    </a:cubicBezTo>
                    <a:cubicBezTo>
                      <a:pt x="16308" y="7311"/>
                      <a:pt x="17285" y="7485"/>
                      <a:pt x="17633" y="7811"/>
                    </a:cubicBezTo>
                    <a:cubicBezTo>
                      <a:pt x="17633" y="7811"/>
                      <a:pt x="21682" y="5061"/>
                      <a:pt x="20717" y="2073"/>
                    </a:cubicBezTo>
                    <a:cubicBezTo>
                      <a:pt x="20271" y="697"/>
                      <a:pt x="17250" y="0"/>
                      <a:pt x="13796" y="0"/>
                    </a:cubicBezTo>
                    <a:close/>
                  </a:path>
                </a:pathLst>
              </a:custGeom>
              <a:solidFill>
                <a:srgbClr val="0048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540;p30">
                <a:extLst>
                  <a:ext uri="{FF2B5EF4-FFF2-40B4-BE49-F238E27FC236}">
                    <a16:creationId xmlns:a16="http://schemas.microsoft.com/office/drawing/2014/main" id="{C60BBD83-31F3-7342-863E-2B048D1295C3}"/>
                  </a:ext>
                </a:extLst>
              </p:cNvPr>
              <p:cNvSpPr/>
              <p:nvPr/>
            </p:nvSpPr>
            <p:spPr>
              <a:xfrm>
                <a:off x="4102575" y="1866500"/>
                <a:ext cx="297950" cy="137975"/>
              </a:xfrm>
              <a:custGeom>
                <a:avLst/>
                <a:gdLst/>
                <a:ahLst/>
                <a:cxnLst/>
                <a:rect l="l" t="t" r="r" b="b"/>
                <a:pathLst>
                  <a:path w="11918" h="5519" extrusionOk="0">
                    <a:moveTo>
                      <a:pt x="5570" y="0"/>
                    </a:moveTo>
                    <a:cubicBezTo>
                      <a:pt x="3088" y="0"/>
                      <a:pt x="628" y="407"/>
                      <a:pt x="406" y="1260"/>
                    </a:cubicBezTo>
                    <a:cubicBezTo>
                      <a:pt x="1" y="2867"/>
                      <a:pt x="1132" y="4248"/>
                      <a:pt x="3061" y="4903"/>
                    </a:cubicBezTo>
                    <a:cubicBezTo>
                      <a:pt x="4338" y="5337"/>
                      <a:pt x="5455" y="5519"/>
                      <a:pt x="6417" y="5519"/>
                    </a:cubicBezTo>
                    <a:cubicBezTo>
                      <a:pt x="10685" y="5519"/>
                      <a:pt x="11918" y="1942"/>
                      <a:pt x="10645" y="903"/>
                    </a:cubicBezTo>
                    <a:cubicBezTo>
                      <a:pt x="9913" y="309"/>
                      <a:pt x="7733" y="0"/>
                      <a:pt x="5570" y="0"/>
                    </a:cubicBezTo>
                    <a:close/>
                  </a:path>
                </a:pathLst>
              </a:custGeom>
              <a:solidFill>
                <a:srgbClr val="006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541;p30">
                <a:extLst>
                  <a:ext uri="{FF2B5EF4-FFF2-40B4-BE49-F238E27FC236}">
                    <a16:creationId xmlns:a16="http://schemas.microsoft.com/office/drawing/2014/main" id="{45B5CA99-FDD1-B641-BD98-65A97E10D8C5}"/>
                  </a:ext>
                </a:extLst>
              </p:cNvPr>
              <p:cNvSpPr/>
              <p:nvPr/>
            </p:nvSpPr>
            <p:spPr>
              <a:xfrm>
                <a:off x="4156150" y="1857200"/>
                <a:ext cx="168500" cy="147225"/>
              </a:xfrm>
              <a:custGeom>
                <a:avLst/>
                <a:gdLst/>
                <a:ahLst/>
                <a:cxnLst/>
                <a:rect l="l" t="t" r="r" b="b"/>
                <a:pathLst>
                  <a:path w="6740" h="5889" extrusionOk="0">
                    <a:moveTo>
                      <a:pt x="6061" y="1"/>
                    </a:moveTo>
                    <a:lnTo>
                      <a:pt x="1" y="775"/>
                    </a:lnTo>
                    <a:cubicBezTo>
                      <a:pt x="1" y="775"/>
                      <a:pt x="1704" y="3680"/>
                      <a:pt x="918" y="5275"/>
                    </a:cubicBezTo>
                    <a:cubicBezTo>
                      <a:pt x="918" y="5275"/>
                      <a:pt x="2694" y="5889"/>
                      <a:pt x="4284" y="5889"/>
                    </a:cubicBezTo>
                    <a:cubicBezTo>
                      <a:pt x="5573" y="5889"/>
                      <a:pt x="6740" y="5486"/>
                      <a:pt x="6740" y="4025"/>
                    </a:cubicBezTo>
                    <a:cubicBezTo>
                      <a:pt x="6740" y="4025"/>
                      <a:pt x="5645" y="1584"/>
                      <a:pt x="6061" y="1"/>
                    </a:cubicBezTo>
                    <a:close/>
                  </a:path>
                </a:pathLst>
              </a:custGeom>
              <a:solidFill>
                <a:srgbClr val="EF6E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542;p30">
                <a:extLst>
                  <a:ext uri="{FF2B5EF4-FFF2-40B4-BE49-F238E27FC236}">
                    <a16:creationId xmlns:a16="http://schemas.microsoft.com/office/drawing/2014/main" id="{DBAEEAE6-2E6C-DD44-8363-C644C1CD5697}"/>
                  </a:ext>
                </a:extLst>
              </p:cNvPr>
              <p:cNvSpPr/>
              <p:nvPr/>
            </p:nvSpPr>
            <p:spPr>
              <a:xfrm>
                <a:off x="4035900" y="1433050"/>
                <a:ext cx="398900" cy="380125"/>
              </a:xfrm>
              <a:custGeom>
                <a:avLst/>
                <a:gdLst/>
                <a:ahLst/>
                <a:cxnLst/>
                <a:rect l="l" t="t" r="r" b="b"/>
                <a:pathLst>
                  <a:path w="15956" h="15205" extrusionOk="0">
                    <a:moveTo>
                      <a:pt x="1596" y="0"/>
                    </a:moveTo>
                    <a:cubicBezTo>
                      <a:pt x="620" y="1929"/>
                      <a:pt x="1525" y="3191"/>
                      <a:pt x="1525" y="3191"/>
                    </a:cubicBezTo>
                    <a:cubicBezTo>
                      <a:pt x="1525" y="3191"/>
                      <a:pt x="406" y="4048"/>
                      <a:pt x="275" y="6239"/>
                    </a:cubicBezTo>
                    <a:cubicBezTo>
                      <a:pt x="1" y="10621"/>
                      <a:pt x="2870" y="15205"/>
                      <a:pt x="2870" y="15205"/>
                    </a:cubicBezTo>
                    <a:lnTo>
                      <a:pt x="11478" y="15205"/>
                    </a:lnTo>
                    <a:cubicBezTo>
                      <a:pt x="13753" y="14204"/>
                      <a:pt x="15955" y="4334"/>
                      <a:pt x="12693" y="3846"/>
                    </a:cubicBezTo>
                    <a:cubicBezTo>
                      <a:pt x="12693" y="3846"/>
                      <a:pt x="12300" y="1024"/>
                      <a:pt x="8558" y="1024"/>
                    </a:cubicBezTo>
                    <a:cubicBezTo>
                      <a:pt x="8284" y="1024"/>
                      <a:pt x="7992" y="1039"/>
                      <a:pt x="7680" y="1072"/>
                    </a:cubicBezTo>
                    <a:cubicBezTo>
                      <a:pt x="7039" y="1138"/>
                      <a:pt x="6460" y="1166"/>
                      <a:pt x="5938" y="1166"/>
                    </a:cubicBezTo>
                    <a:cubicBezTo>
                      <a:pt x="2602" y="1166"/>
                      <a:pt x="1596" y="0"/>
                      <a:pt x="1596" y="0"/>
                    </a:cubicBezTo>
                    <a:close/>
                  </a:path>
                </a:pathLst>
              </a:custGeom>
              <a:solidFill>
                <a:srgbClr val="FFB8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543;p30">
                <a:extLst>
                  <a:ext uri="{FF2B5EF4-FFF2-40B4-BE49-F238E27FC236}">
                    <a16:creationId xmlns:a16="http://schemas.microsoft.com/office/drawing/2014/main" id="{E01876CF-6341-E04D-B0B9-535DB0E263BB}"/>
                  </a:ext>
                </a:extLst>
              </p:cNvPr>
              <p:cNvSpPr/>
              <p:nvPr/>
            </p:nvSpPr>
            <p:spPr>
              <a:xfrm>
                <a:off x="4026450" y="1691100"/>
                <a:ext cx="69025" cy="89550"/>
              </a:xfrm>
              <a:custGeom>
                <a:avLst/>
                <a:gdLst/>
                <a:ahLst/>
                <a:cxnLst/>
                <a:rect l="l" t="t" r="r" b="b"/>
                <a:pathLst>
                  <a:path w="2761" h="3582" extrusionOk="0">
                    <a:moveTo>
                      <a:pt x="836" y="0"/>
                    </a:moveTo>
                    <a:cubicBezTo>
                      <a:pt x="523" y="0"/>
                      <a:pt x="251" y="223"/>
                      <a:pt x="176" y="930"/>
                    </a:cubicBezTo>
                    <a:cubicBezTo>
                      <a:pt x="1" y="2657"/>
                      <a:pt x="1172" y="3581"/>
                      <a:pt x="1896" y="3581"/>
                    </a:cubicBezTo>
                    <a:cubicBezTo>
                      <a:pt x="2105" y="3581"/>
                      <a:pt x="2276" y="3504"/>
                      <a:pt x="2367" y="3347"/>
                    </a:cubicBezTo>
                    <a:cubicBezTo>
                      <a:pt x="2760" y="2632"/>
                      <a:pt x="2034" y="656"/>
                      <a:pt x="2034" y="656"/>
                    </a:cubicBezTo>
                    <a:cubicBezTo>
                      <a:pt x="2034" y="656"/>
                      <a:pt x="1374" y="0"/>
                      <a:pt x="836" y="0"/>
                    </a:cubicBezTo>
                    <a:close/>
                  </a:path>
                </a:pathLst>
              </a:custGeom>
              <a:solidFill>
                <a:srgbClr val="FF8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544;p30">
                <a:extLst>
                  <a:ext uri="{FF2B5EF4-FFF2-40B4-BE49-F238E27FC236}">
                    <a16:creationId xmlns:a16="http://schemas.microsoft.com/office/drawing/2014/main" id="{06A0231F-B602-E842-A40F-EB8DD25C4F08}"/>
                  </a:ext>
                </a:extLst>
              </p:cNvPr>
              <p:cNvSpPr/>
              <p:nvPr/>
            </p:nvSpPr>
            <p:spPr>
              <a:xfrm>
                <a:off x="4347250" y="1693975"/>
                <a:ext cx="68925" cy="89500"/>
              </a:xfrm>
              <a:custGeom>
                <a:avLst/>
                <a:gdLst/>
                <a:ahLst/>
                <a:cxnLst/>
                <a:rect l="l" t="t" r="r" b="b"/>
                <a:pathLst>
                  <a:path w="2757" h="3580" extrusionOk="0">
                    <a:moveTo>
                      <a:pt x="1912" y="1"/>
                    </a:moveTo>
                    <a:cubicBezTo>
                      <a:pt x="1379" y="1"/>
                      <a:pt x="727" y="648"/>
                      <a:pt x="727" y="648"/>
                    </a:cubicBezTo>
                    <a:cubicBezTo>
                      <a:pt x="727" y="648"/>
                      <a:pt x="1" y="2636"/>
                      <a:pt x="394" y="3339"/>
                    </a:cubicBezTo>
                    <a:cubicBezTo>
                      <a:pt x="483" y="3501"/>
                      <a:pt x="656" y="3580"/>
                      <a:pt x="867" y="3580"/>
                    </a:cubicBezTo>
                    <a:cubicBezTo>
                      <a:pt x="1588" y="3580"/>
                      <a:pt x="2757" y="2656"/>
                      <a:pt x="2573" y="934"/>
                    </a:cubicBezTo>
                    <a:cubicBezTo>
                      <a:pt x="2498" y="224"/>
                      <a:pt x="2225" y="1"/>
                      <a:pt x="1912" y="1"/>
                    </a:cubicBezTo>
                    <a:close/>
                  </a:path>
                </a:pathLst>
              </a:custGeom>
              <a:solidFill>
                <a:srgbClr val="FF8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545;p30">
                <a:extLst>
                  <a:ext uri="{FF2B5EF4-FFF2-40B4-BE49-F238E27FC236}">
                    <a16:creationId xmlns:a16="http://schemas.microsoft.com/office/drawing/2014/main" id="{DC86E4B2-1856-C74F-8854-992F19EBED21}"/>
                  </a:ext>
                </a:extLst>
              </p:cNvPr>
              <p:cNvSpPr/>
              <p:nvPr/>
            </p:nvSpPr>
            <p:spPr>
              <a:xfrm>
                <a:off x="4074000" y="1521450"/>
                <a:ext cx="294725" cy="387275"/>
              </a:xfrm>
              <a:custGeom>
                <a:avLst/>
                <a:gdLst/>
                <a:ahLst/>
                <a:cxnLst/>
                <a:rect l="l" t="t" r="r" b="b"/>
                <a:pathLst>
                  <a:path w="11789" h="15491" extrusionOk="0">
                    <a:moveTo>
                      <a:pt x="5978" y="0"/>
                    </a:moveTo>
                    <a:cubicBezTo>
                      <a:pt x="1882" y="0"/>
                      <a:pt x="1" y="2263"/>
                      <a:pt x="1" y="5954"/>
                    </a:cubicBezTo>
                    <a:cubicBezTo>
                      <a:pt x="1" y="13109"/>
                      <a:pt x="2061" y="15490"/>
                      <a:pt x="5716" y="15490"/>
                    </a:cubicBezTo>
                    <a:cubicBezTo>
                      <a:pt x="9490" y="15490"/>
                      <a:pt x="11788" y="13645"/>
                      <a:pt x="11788" y="5954"/>
                    </a:cubicBezTo>
                    <a:cubicBezTo>
                      <a:pt x="11788" y="2263"/>
                      <a:pt x="10062" y="0"/>
                      <a:pt x="5978" y="0"/>
                    </a:cubicBezTo>
                    <a:close/>
                  </a:path>
                </a:pathLst>
              </a:custGeom>
              <a:solidFill>
                <a:srgbClr val="FF8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546;p30">
                <a:extLst>
                  <a:ext uri="{FF2B5EF4-FFF2-40B4-BE49-F238E27FC236}">
                    <a16:creationId xmlns:a16="http://schemas.microsoft.com/office/drawing/2014/main" id="{158C5263-1BFC-0C4A-8BF3-41BA455483CA}"/>
                  </a:ext>
                </a:extLst>
              </p:cNvPr>
              <p:cNvSpPr/>
              <p:nvPr/>
            </p:nvSpPr>
            <p:spPr>
              <a:xfrm>
                <a:off x="3969825" y="1499125"/>
                <a:ext cx="476875" cy="235775"/>
              </a:xfrm>
              <a:custGeom>
                <a:avLst/>
                <a:gdLst/>
                <a:ahLst/>
                <a:cxnLst/>
                <a:rect l="l" t="t" r="r" b="b"/>
                <a:pathLst>
                  <a:path w="19075" h="9431" extrusionOk="0">
                    <a:moveTo>
                      <a:pt x="9538" y="0"/>
                    </a:moveTo>
                    <a:cubicBezTo>
                      <a:pt x="1" y="0"/>
                      <a:pt x="4299" y="9216"/>
                      <a:pt x="4299" y="9216"/>
                    </a:cubicBezTo>
                    <a:cubicBezTo>
                      <a:pt x="4299" y="9216"/>
                      <a:pt x="3513" y="3453"/>
                      <a:pt x="5287" y="1691"/>
                    </a:cubicBezTo>
                    <a:cubicBezTo>
                      <a:pt x="5287" y="1691"/>
                      <a:pt x="8290" y="2784"/>
                      <a:pt x="12804" y="2784"/>
                    </a:cubicBezTo>
                    <a:cubicBezTo>
                      <a:pt x="13430" y="2784"/>
                      <a:pt x="14084" y="2763"/>
                      <a:pt x="14764" y="2715"/>
                    </a:cubicBezTo>
                    <a:cubicBezTo>
                      <a:pt x="14764" y="2715"/>
                      <a:pt x="15955" y="4191"/>
                      <a:pt x="15812" y="9430"/>
                    </a:cubicBezTo>
                    <a:cubicBezTo>
                      <a:pt x="15812" y="9430"/>
                      <a:pt x="19074" y="0"/>
                      <a:pt x="9538" y="0"/>
                    </a:cubicBezTo>
                    <a:close/>
                  </a:path>
                </a:pathLst>
              </a:custGeom>
              <a:solidFill>
                <a:srgbClr val="FFB8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547;p30">
                <a:extLst>
                  <a:ext uri="{FF2B5EF4-FFF2-40B4-BE49-F238E27FC236}">
                    <a16:creationId xmlns:a16="http://schemas.microsoft.com/office/drawing/2014/main" id="{30F4200A-5B92-A640-8D0D-8554BD943D96}"/>
                  </a:ext>
                </a:extLst>
              </p:cNvPr>
              <p:cNvSpPr/>
              <p:nvPr/>
            </p:nvSpPr>
            <p:spPr>
              <a:xfrm>
                <a:off x="4528825" y="2027600"/>
                <a:ext cx="32500" cy="31150"/>
              </a:xfrm>
              <a:custGeom>
                <a:avLst/>
                <a:gdLst/>
                <a:ahLst/>
                <a:cxnLst/>
                <a:rect l="l" t="t" r="r" b="b"/>
                <a:pathLst>
                  <a:path w="1300" h="1246" extrusionOk="0">
                    <a:moveTo>
                      <a:pt x="762" y="0"/>
                    </a:moveTo>
                    <a:cubicBezTo>
                      <a:pt x="739" y="0"/>
                      <a:pt x="716" y="2"/>
                      <a:pt x="691" y="7"/>
                    </a:cubicBezTo>
                    <a:cubicBezTo>
                      <a:pt x="1" y="126"/>
                      <a:pt x="72" y="626"/>
                      <a:pt x="691" y="1150"/>
                    </a:cubicBezTo>
                    <a:cubicBezTo>
                      <a:pt x="770" y="1217"/>
                      <a:pt x="840" y="1246"/>
                      <a:pt x="901" y="1246"/>
                    </a:cubicBezTo>
                    <a:cubicBezTo>
                      <a:pt x="1299" y="1246"/>
                      <a:pt x="1295" y="0"/>
                      <a:pt x="762" y="0"/>
                    </a:cubicBezTo>
                    <a:close/>
                  </a:path>
                </a:pathLst>
              </a:custGeom>
              <a:solidFill>
                <a:srgbClr val="CFD8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548;p30">
                <a:extLst>
                  <a:ext uri="{FF2B5EF4-FFF2-40B4-BE49-F238E27FC236}">
                    <a16:creationId xmlns:a16="http://schemas.microsoft.com/office/drawing/2014/main" id="{1216B8E1-833F-314B-8351-E84BD039C1DC}"/>
                  </a:ext>
                </a:extLst>
              </p:cNvPr>
              <p:cNvSpPr/>
              <p:nvPr/>
            </p:nvSpPr>
            <p:spPr>
              <a:xfrm>
                <a:off x="4300325" y="2229600"/>
                <a:ext cx="40550" cy="23025"/>
              </a:xfrm>
              <a:custGeom>
                <a:avLst/>
                <a:gdLst/>
                <a:ahLst/>
                <a:cxnLst/>
                <a:rect l="l" t="t" r="r" b="b"/>
                <a:pathLst>
                  <a:path w="1622" h="921" extrusionOk="0">
                    <a:moveTo>
                      <a:pt x="1175" y="0"/>
                    </a:moveTo>
                    <a:cubicBezTo>
                      <a:pt x="988" y="0"/>
                      <a:pt x="745" y="85"/>
                      <a:pt x="473" y="249"/>
                    </a:cubicBezTo>
                    <a:cubicBezTo>
                      <a:pt x="0" y="526"/>
                      <a:pt x="632" y="920"/>
                      <a:pt x="1112" y="920"/>
                    </a:cubicBezTo>
                    <a:cubicBezTo>
                      <a:pt x="1333" y="920"/>
                      <a:pt x="1522" y="836"/>
                      <a:pt x="1556" y="618"/>
                    </a:cubicBezTo>
                    <a:cubicBezTo>
                      <a:pt x="1621" y="200"/>
                      <a:pt x="1463" y="0"/>
                      <a:pt x="1175" y="0"/>
                    </a:cubicBezTo>
                    <a:close/>
                  </a:path>
                </a:pathLst>
              </a:custGeom>
              <a:solidFill>
                <a:srgbClr val="CFD8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549;p30">
                <a:extLst>
                  <a:ext uri="{FF2B5EF4-FFF2-40B4-BE49-F238E27FC236}">
                    <a16:creationId xmlns:a16="http://schemas.microsoft.com/office/drawing/2014/main" id="{A1FDD7D9-504C-4F4F-A1C3-C326CE25B7BB}"/>
                  </a:ext>
                </a:extLst>
              </p:cNvPr>
              <p:cNvSpPr/>
              <p:nvPr/>
            </p:nvSpPr>
            <p:spPr>
              <a:xfrm>
                <a:off x="4115675" y="2338800"/>
                <a:ext cx="114325" cy="213750"/>
              </a:xfrm>
              <a:custGeom>
                <a:avLst/>
                <a:gdLst/>
                <a:ahLst/>
                <a:cxnLst/>
                <a:rect l="l" t="t" r="r" b="b"/>
                <a:pathLst>
                  <a:path w="4573" h="8550" extrusionOk="0">
                    <a:moveTo>
                      <a:pt x="1584" y="1"/>
                    </a:moveTo>
                    <a:cubicBezTo>
                      <a:pt x="1584" y="1"/>
                      <a:pt x="489" y="2787"/>
                      <a:pt x="560" y="4370"/>
                    </a:cubicBezTo>
                    <a:cubicBezTo>
                      <a:pt x="608" y="5620"/>
                      <a:pt x="941" y="5748"/>
                      <a:pt x="1076" y="5748"/>
                    </a:cubicBezTo>
                    <a:cubicBezTo>
                      <a:pt x="1110" y="5748"/>
                      <a:pt x="1131" y="5740"/>
                      <a:pt x="1132" y="5740"/>
                    </a:cubicBezTo>
                    <a:lnTo>
                      <a:pt x="1132" y="5740"/>
                    </a:lnTo>
                    <a:cubicBezTo>
                      <a:pt x="1127" y="5741"/>
                      <a:pt x="310" y="6064"/>
                      <a:pt x="156" y="6978"/>
                    </a:cubicBezTo>
                    <a:cubicBezTo>
                      <a:pt x="1" y="7883"/>
                      <a:pt x="2287" y="8550"/>
                      <a:pt x="2453" y="8550"/>
                    </a:cubicBezTo>
                    <a:cubicBezTo>
                      <a:pt x="2608" y="8550"/>
                      <a:pt x="4227" y="7930"/>
                      <a:pt x="4227" y="7930"/>
                    </a:cubicBezTo>
                    <a:lnTo>
                      <a:pt x="4573" y="2775"/>
                    </a:lnTo>
                    <a:lnTo>
                      <a:pt x="3132" y="1870"/>
                    </a:lnTo>
                    <a:lnTo>
                      <a:pt x="1584" y="1"/>
                    </a:lnTo>
                    <a:close/>
                  </a:path>
                </a:pathLst>
              </a:custGeom>
              <a:solidFill>
                <a:srgbClr val="EF6E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550;p30">
                <a:extLst>
                  <a:ext uri="{FF2B5EF4-FFF2-40B4-BE49-F238E27FC236}">
                    <a16:creationId xmlns:a16="http://schemas.microsoft.com/office/drawing/2014/main" id="{858F6AAD-E635-364E-8D5D-3ECFEAA7D49B}"/>
                  </a:ext>
                </a:extLst>
              </p:cNvPr>
              <p:cNvSpPr/>
              <p:nvPr/>
            </p:nvSpPr>
            <p:spPr>
              <a:xfrm>
                <a:off x="4149900" y="2329575"/>
                <a:ext cx="114925" cy="236675"/>
              </a:xfrm>
              <a:custGeom>
                <a:avLst/>
                <a:gdLst/>
                <a:ahLst/>
                <a:cxnLst/>
                <a:rect l="l" t="t" r="r" b="b"/>
                <a:pathLst>
                  <a:path w="4597" h="9467" extrusionOk="0">
                    <a:moveTo>
                      <a:pt x="1084" y="1"/>
                    </a:moveTo>
                    <a:cubicBezTo>
                      <a:pt x="1084" y="1"/>
                      <a:pt x="1" y="489"/>
                      <a:pt x="251" y="2239"/>
                    </a:cubicBezTo>
                    <a:cubicBezTo>
                      <a:pt x="501" y="4001"/>
                      <a:pt x="2537" y="5013"/>
                      <a:pt x="2287" y="5966"/>
                    </a:cubicBezTo>
                    <a:cubicBezTo>
                      <a:pt x="2025" y="6930"/>
                      <a:pt x="2287" y="8240"/>
                      <a:pt x="2287" y="8240"/>
                    </a:cubicBezTo>
                    <a:lnTo>
                      <a:pt x="1763" y="8442"/>
                    </a:lnTo>
                    <a:cubicBezTo>
                      <a:pt x="1763" y="8442"/>
                      <a:pt x="1584" y="8026"/>
                      <a:pt x="1763" y="7549"/>
                    </a:cubicBezTo>
                    <a:cubicBezTo>
                      <a:pt x="1846" y="7328"/>
                      <a:pt x="1618" y="7269"/>
                      <a:pt x="1349" y="7269"/>
                    </a:cubicBezTo>
                    <a:cubicBezTo>
                      <a:pt x="1041" y="7269"/>
                      <a:pt x="680" y="7347"/>
                      <a:pt x="680" y="7347"/>
                    </a:cubicBezTo>
                    <a:cubicBezTo>
                      <a:pt x="680" y="7347"/>
                      <a:pt x="1" y="9061"/>
                      <a:pt x="489" y="9371"/>
                    </a:cubicBezTo>
                    <a:cubicBezTo>
                      <a:pt x="591" y="9438"/>
                      <a:pt x="782" y="9466"/>
                      <a:pt x="1024" y="9466"/>
                    </a:cubicBezTo>
                    <a:cubicBezTo>
                      <a:pt x="1937" y="9466"/>
                      <a:pt x="3571" y="9064"/>
                      <a:pt x="3835" y="8847"/>
                    </a:cubicBezTo>
                    <a:cubicBezTo>
                      <a:pt x="4156" y="8573"/>
                      <a:pt x="4597" y="2751"/>
                      <a:pt x="3835" y="1989"/>
                    </a:cubicBezTo>
                    <a:cubicBezTo>
                      <a:pt x="3061" y="1239"/>
                      <a:pt x="1084" y="1"/>
                      <a:pt x="1084" y="1"/>
                    </a:cubicBezTo>
                    <a:close/>
                  </a:path>
                </a:pathLst>
              </a:custGeom>
              <a:solidFill>
                <a:srgbClr val="FF8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551;p30">
                <a:extLst>
                  <a:ext uri="{FF2B5EF4-FFF2-40B4-BE49-F238E27FC236}">
                    <a16:creationId xmlns:a16="http://schemas.microsoft.com/office/drawing/2014/main" id="{D9C55854-F616-7548-90AA-72CF1AA1C22B}"/>
                  </a:ext>
                </a:extLst>
              </p:cNvPr>
              <p:cNvSpPr/>
              <p:nvPr/>
            </p:nvSpPr>
            <p:spPr>
              <a:xfrm>
                <a:off x="3649725" y="2174700"/>
                <a:ext cx="560325" cy="254825"/>
              </a:xfrm>
              <a:custGeom>
                <a:avLst/>
                <a:gdLst/>
                <a:ahLst/>
                <a:cxnLst/>
                <a:rect l="l" t="t" r="r" b="b"/>
                <a:pathLst>
                  <a:path w="22413" h="10193" extrusionOk="0">
                    <a:moveTo>
                      <a:pt x="4691" y="0"/>
                    </a:moveTo>
                    <a:cubicBezTo>
                      <a:pt x="1842" y="0"/>
                      <a:pt x="1" y="1050"/>
                      <a:pt x="541" y="3362"/>
                    </a:cubicBezTo>
                    <a:cubicBezTo>
                      <a:pt x="1454" y="7306"/>
                      <a:pt x="10129" y="10192"/>
                      <a:pt x="16214" y="10192"/>
                    </a:cubicBezTo>
                    <a:cubicBezTo>
                      <a:pt x="18066" y="10192"/>
                      <a:pt x="19678" y="9925"/>
                      <a:pt x="20758" y="9339"/>
                    </a:cubicBezTo>
                    <a:cubicBezTo>
                      <a:pt x="22413" y="8434"/>
                      <a:pt x="21770" y="6565"/>
                      <a:pt x="21770" y="6565"/>
                    </a:cubicBezTo>
                    <a:cubicBezTo>
                      <a:pt x="19817" y="1802"/>
                      <a:pt x="10793" y="659"/>
                      <a:pt x="6411" y="112"/>
                    </a:cubicBezTo>
                    <a:cubicBezTo>
                      <a:pt x="5808" y="38"/>
                      <a:pt x="5231" y="0"/>
                      <a:pt x="4691" y="0"/>
                    </a:cubicBezTo>
                    <a:close/>
                  </a:path>
                </a:pathLst>
              </a:custGeom>
              <a:solidFill>
                <a:srgbClr val="006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552;p30">
                <a:extLst>
                  <a:ext uri="{FF2B5EF4-FFF2-40B4-BE49-F238E27FC236}">
                    <a16:creationId xmlns:a16="http://schemas.microsoft.com/office/drawing/2014/main" id="{4AFD9F9E-1FC6-2E45-B063-AB8F005C9745}"/>
                  </a:ext>
                </a:extLst>
              </p:cNvPr>
              <p:cNvSpPr/>
              <p:nvPr/>
            </p:nvSpPr>
            <p:spPr>
              <a:xfrm>
                <a:off x="3759200" y="2153025"/>
                <a:ext cx="247275" cy="60200"/>
              </a:xfrm>
              <a:custGeom>
                <a:avLst/>
                <a:gdLst/>
                <a:ahLst/>
                <a:cxnLst/>
                <a:rect l="l" t="t" r="r" b="b"/>
                <a:pathLst>
                  <a:path w="9891" h="2408" extrusionOk="0">
                    <a:moveTo>
                      <a:pt x="1757" y="0"/>
                    </a:moveTo>
                    <a:cubicBezTo>
                      <a:pt x="1" y="0"/>
                      <a:pt x="5842" y="2089"/>
                      <a:pt x="9890" y="2407"/>
                    </a:cubicBezTo>
                    <a:cubicBezTo>
                      <a:pt x="9890" y="2407"/>
                      <a:pt x="4663" y="241"/>
                      <a:pt x="2056" y="14"/>
                    </a:cubicBezTo>
                    <a:cubicBezTo>
                      <a:pt x="1939" y="5"/>
                      <a:pt x="1840" y="0"/>
                      <a:pt x="1757" y="0"/>
                    </a:cubicBezTo>
                    <a:close/>
                  </a:path>
                </a:pathLst>
              </a:custGeom>
              <a:solidFill>
                <a:srgbClr val="0048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553;p30">
                <a:extLst>
                  <a:ext uri="{FF2B5EF4-FFF2-40B4-BE49-F238E27FC236}">
                    <a16:creationId xmlns:a16="http://schemas.microsoft.com/office/drawing/2014/main" id="{9669013B-F86A-644A-BFD4-7D2AA0A933CE}"/>
                  </a:ext>
                </a:extLst>
              </p:cNvPr>
              <p:cNvSpPr/>
              <p:nvPr/>
            </p:nvSpPr>
            <p:spPr>
              <a:xfrm>
                <a:off x="4755350" y="911500"/>
                <a:ext cx="253325" cy="309625"/>
              </a:xfrm>
              <a:custGeom>
                <a:avLst/>
                <a:gdLst/>
                <a:ahLst/>
                <a:cxnLst/>
                <a:rect l="l" t="t" r="r" b="b"/>
                <a:pathLst>
                  <a:path w="10133" h="12385" extrusionOk="0">
                    <a:moveTo>
                      <a:pt x="6438" y="1"/>
                    </a:moveTo>
                    <a:cubicBezTo>
                      <a:pt x="6228" y="1"/>
                      <a:pt x="6030" y="180"/>
                      <a:pt x="5989" y="729"/>
                    </a:cubicBezTo>
                    <a:cubicBezTo>
                      <a:pt x="5887" y="2265"/>
                      <a:pt x="5443" y="3898"/>
                      <a:pt x="5357" y="3898"/>
                    </a:cubicBezTo>
                    <a:cubicBezTo>
                      <a:pt x="5352" y="3898"/>
                      <a:pt x="5349" y="3894"/>
                      <a:pt x="5346" y="3884"/>
                    </a:cubicBezTo>
                    <a:lnTo>
                      <a:pt x="5084" y="3860"/>
                    </a:lnTo>
                    <a:cubicBezTo>
                      <a:pt x="4537" y="1312"/>
                      <a:pt x="5179" y="669"/>
                      <a:pt x="4477" y="407"/>
                    </a:cubicBezTo>
                    <a:cubicBezTo>
                      <a:pt x="4423" y="386"/>
                      <a:pt x="4373" y="376"/>
                      <a:pt x="4326" y="376"/>
                    </a:cubicBezTo>
                    <a:cubicBezTo>
                      <a:pt x="3769" y="376"/>
                      <a:pt x="3741" y="1818"/>
                      <a:pt x="3763" y="2884"/>
                    </a:cubicBezTo>
                    <a:cubicBezTo>
                      <a:pt x="3786" y="3705"/>
                      <a:pt x="3667" y="5563"/>
                      <a:pt x="3120" y="6194"/>
                    </a:cubicBezTo>
                    <a:cubicBezTo>
                      <a:pt x="3108" y="6206"/>
                      <a:pt x="3096" y="6218"/>
                      <a:pt x="3084" y="6230"/>
                    </a:cubicBezTo>
                    <a:cubicBezTo>
                      <a:pt x="2959" y="6345"/>
                      <a:pt x="2771" y="6406"/>
                      <a:pt x="2571" y="6406"/>
                    </a:cubicBezTo>
                    <a:cubicBezTo>
                      <a:pt x="2524" y="6406"/>
                      <a:pt x="2477" y="6403"/>
                      <a:pt x="2429" y="6396"/>
                    </a:cubicBezTo>
                    <a:lnTo>
                      <a:pt x="2417" y="6396"/>
                    </a:lnTo>
                    <a:cubicBezTo>
                      <a:pt x="2346" y="6384"/>
                      <a:pt x="2274" y="6372"/>
                      <a:pt x="2215" y="6349"/>
                    </a:cubicBezTo>
                    <a:cubicBezTo>
                      <a:pt x="1893" y="6241"/>
                      <a:pt x="1512" y="5158"/>
                      <a:pt x="917" y="4729"/>
                    </a:cubicBezTo>
                    <a:cubicBezTo>
                      <a:pt x="778" y="4629"/>
                      <a:pt x="654" y="4591"/>
                      <a:pt x="545" y="4591"/>
                    </a:cubicBezTo>
                    <a:cubicBezTo>
                      <a:pt x="189" y="4591"/>
                      <a:pt x="0" y="5003"/>
                      <a:pt x="0" y="5003"/>
                    </a:cubicBezTo>
                    <a:cubicBezTo>
                      <a:pt x="0" y="5003"/>
                      <a:pt x="1131" y="6503"/>
                      <a:pt x="1512" y="7861"/>
                    </a:cubicBezTo>
                    <a:cubicBezTo>
                      <a:pt x="1893" y="9206"/>
                      <a:pt x="3001" y="9563"/>
                      <a:pt x="3346" y="10242"/>
                    </a:cubicBezTo>
                    <a:cubicBezTo>
                      <a:pt x="3525" y="10575"/>
                      <a:pt x="3346" y="11754"/>
                      <a:pt x="3346" y="11754"/>
                    </a:cubicBezTo>
                    <a:cubicBezTo>
                      <a:pt x="3986" y="12235"/>
                      <a:pt x="4673" y="12384"/>
                      <a:pt x="5278" y="12384"/>
                    </a:cubicBezTo>
                    <a:cubicBezTo>
                      <a:pt x="6259" y="12384"/>
                      <a:pt x="7025" y="11992"/>
                      <a:pt x="7025" y="11992"/>
                    </a:cubicBezTo>
                    <a:cubicBezTo>
                      <a:pt x="7025" y="11992"/>
                      <a:pt x="6751" y="10802"/>
                      <a:pt x="7263" y="10123"/>
                    </a:cubicBezTo>
                    <a:cubicBezTo>
                      <a:pt x="7775" y="9456"/>
                      <a:pt x="7942" y="8646"/>
                      <a:pt x="8216" y="7170"/>
                    </a:cubicBezTo>
                    <a:cubicBezTo>
                      <a:pt x="8216" y="7170"/>
                      <a:pt x="8859" y="5420"/>
                      <a:pt x="9263" y="4967"/>
                    </a:cubicBezTo>
                    <a:cubicBezTo>
                      <a:pt x="9656" y="4515"/>
                      <a:pt x="10132" y="3217"/>
                      <a:pt x="9597" y="3134"/>
                    </a:cubicBezTo>
                    <a:cubicBezTo>
                      <a:pt x="9568" y="3129"/>
                      <a:pt x="9542" y="3127"/>
                      <a:pt x="9517" y="3127"/>
                    </a:cubicBezTo>
                    <a:cubicBezTo>
                      <a:pt x="9083" y="3127"/>
                      <a:pt x="9143" y="3812"/>
                      <a:pt x="8073" y="5051"/>
                    </a:cubicBezTo>
                    <a:cubicBezTo>
                      <a:pt x="8180" y="4503"/>
                      <a:pt x="8323" y="3944"/>
                      <a:pt x="8478" y="3670"/>
                    </a:cubicBezTo>
                    <a:cubicBezTo>
                      <a:pt x="8819" y="3057"/>
                      <a:pt x="9044" y="1455"/>
                      <a:pt x="8427" y="1455"/>
                    </a:cubicBezTo>
                    <a:cubicBezTo>
                      <a:pt x="8420" y="1455"/>
                      <a:pt x="8413" y="1455"/>
                      <a:pt x="8406" y="1455"/>
                    </a:cubicBezTo>
                    <a:cubicBezTo>
                      <a:pt x="7763" y="1503"/>
                      <a:pt x="8144" y="2300"/>
                      <a:pt x="7037" y="4229"/>
                    </a:cubicBezTo>
                    <a:lnTo>
                      <a:pt x="6727" y="4063"/>
                    </a:lnTo>
                    <a:cubicBezTo>
                      <a:pt x="6751" y="3729"/>
                      <a:pt x="6799" y="3182"/>
                      <a:pt x="6834" y="2646"/>
                    </a:cubicBezTo>
                    <a:cubicBezTo>
                      <a:pt x="6882" y="1836"/>
                      <a:pt x="7132" y="729"/>
                      <a:pt x="6965" y="372"/>
                    </a:cubicBezTo>
                    <a:cubicBezTo>
                      <a:pt x="6886" y="196"/>
                      <a:pt x="6656" y="1"/>
                      <a:pt x="6438" y="1"/>
                    </a:cubicBezTo>
                    <a:close/>
                  </a:path>
                </a:pathLst>
              </a:custGeom>
              <a:solidFill>
                <a:srgbClr val="FF8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554;p30">
                <a:extLst>
                  <a:ext uri="{FF2B5EF4-FFF2-40B4-BE49-F238E27FC236}">
                    <a16:creationId xmlns:a16="http://schemas.microsoft.com/office/drawing/2014/main" id="{8A08FFC1-86D0-3746-84F4-F563F90DFCDE}"/>
                  </a:ext>
                </a:extLst>
              </p:cNvPr>
              <p:cNvSpPr/>
              <p:nvPr/>
            </p:nvSpPr>
            <p:spPr>
              <a:xfrm>
                <a:off x="4816075" y="1067225"/>
                <a:ext cx="50025" cy="44075"/>
              </a:xfrm>
              <a:custGeom>
                <a:avLst/>
                <a:gdLst/>
                <a:ahLst/>
                <a:cxnLst/>
                <a:rect l="l" t="t" r="r" b="b"/>
                <a:pathLst>
                  <a:path w="2001" h="1763" extrusionOk="0">
                    <a:moveTo>
                      <a:pt x="655" y="1"/>
                    </a:moveTo>
                    <a:cubicBezTo>
                      <a:pt x="530" y="116"/>
                      <a:pt x="342" y="177"/>
                      <a:pt x="142" y="177"/>
                    </a:cubicBezTo>
                    <a:cubicBezTo>
                      <a:pt x="95" y="177"/>
                      <a:pt x="48" y="174"/>
                      <a:pt x="0" y="167"/>
                    </a:cubicBezTo>
                    <a:lnTo>
                      <a:pt x="0" y="167"/>
                    </a:lnTo>
                    <a:cubicBezTo>
                      <a:pt x="167" y="227"/>
                      <a:pt x="1536" y="703"/>
                      <a:pt x="1929" y="1763"/>
                    </a:cubicBezTo>
                    <a:cubicBezTo>
                      <a:pt x="1929" y="1763"/>
                      <a:pt x="2000" y="596"/>
                      <a:pt x="655" y="1"/>
                    </a:cubicBezTo>
                    <a:close/>
                  </a:path>
                </a:pathLst>
              </a:custGeom>
              <a:solidFill>
                <a:srgbClr val="EF6E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555;p30">
                <a:extLst>
                  <a:ext uri="{FF2B5EF4-FFF2-40B4-BE49-F238E27FC236}">
                    <a16:creationId xmlns:a16="http://schemas.microsoft.com/office/drawing/2014/main" id="{7BABB255-C6E6-9342-83ED-9755028B1132}"/>
                  </a:ext>
                </a:extLst>
              </p:cNvPr>
              <p:cNvSpPr/>
              <p:nvPr/>
            </p:nvSpPr>
            <p:spPr>
              <a:xfrm>
                <a:off x="4259150" y="4618250"/>
                <a:ext cx="117900" cy="35500"/>
              </a:xfrm>
              <a:custGeom>
                <a:avLst/>
                <a:gdLst/>
                <a:ahLst/>
                <a:cxnLst/>
                <a:rect l="l" t="t" r="r" b="b"/>
                <a:pathLst>
                  <a:path w="4716" h="1420" extrusionOk="0">
                    <a:moveTo>
                      <a:pt x="4715" y="1"/>
                    </a:moveTo>
                    <a:lnTo>
                      <a:pt x="4715" y="1"/>
                    </a:lnTo>
                    <a:cubicBezTo>
                      <a:pt x="4715" y="1"/>
                      <a:pt x="3334" y="488"/>
                      <a:pt x="1937" y="488"/>
                    </a:cubicBezTo>
                    <a:cubicBezTo>
                      <a:pt x="1239" y="488"/>
                      <a:pt x="536" y="366"/>
                      <a:pt x="1" y="1"/>
                    </a:cubicBezTo>
                    <a:lnTo>
                      <a:pt x="1" y="1"/>
                    </a:lnTo>
                    <a:lnTo>
                      <a:pt x="417" y="1346"/>
                    </a:lnTo>
                    <a:cubicBezTo>
                      <a:pt x="417" y="1346"/>
                      <a:pt x="1113" y="1420"/>
                      <a:pt x="1916" y="1420"/>
                    </a:cubicBezTo>
                    <a:cubicBezTo>
                      <a:pt x="2880" y="1420"/>
                      <a:pt x="3998" y="1314"/>
                      <a:pt x="4251" y="846"/>
                    </a:cubicBezTo>
                    <a:lnTo>
                      <a:pt x="4715" y="1"/>
                    </a:lnTo>
                    <a:close/>
                  </a:path>
                </a:pathLst>
              </a:custGeom>
              <a:solidFill>
                <a:srgbClr val="E1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556;p30">
                <a:extLst>
                  <a:ext uri="{FF2B5EF4-FFF2-40B4-BE49-F238E27FC236}">
                    <a16:creationId xmlns:a16="http://schemas.microsoft.com/office/drawing/2014/main" id="{2FC6E272-7EEE-0E43-914A-DDF59872E41B}"/>
                  </a:ext>
                </a:extLst>
              </p:cNvPr>
              <p:cNvSpPr/>
              <p:nvPr/>
            </p:nvSpPr>
            <p:spPr>
              <a:xfrm>
                <a:off x="4270750" y="4657200"/>
                <a:ext cx="122675" cy="27150"/>
              </a:xfrm>
              <a:custGeom>
                <a:avLst/>
                <a:gdLst/>
                <a:ahLst/>
                <a:cxnLst/>
                <a:rect l="l" t="t" r="r" b="b"/>
                <a:pathLst>
                  <a:path w="4907" h="1086" extrusionOk="0">
                    <a:moveTo>
                      <a:pt x="2472" y="0"/>
                    </a:moveTo>
                    <a:cubicBezTo>
                      <a:pt x="1622" y="0"/>
                      <a:pt x="647" y="88"/>
                      <a:pt x="1" y="419"/>
                    </a:cubicBezTo>
                    <a:lnTo>
                      <a:pt x="1" y="1086"/>
                    </a:lnTo>
                    <a:cubicBezTo>
                      <a:pt x="1" y="1086"/>
                      <a:pt x="1647" y="705"/>
                      <a:pt x="3100" y="705"/>
                    </a:cubicBezTo>
                    <a:cubicBezTo>
                      <a:pt x="3827" y="705"/>
                      <a:pt x="4505" y="800"/>
                      <a:pt x="4906" y="1086"/>
                    </a:cubicBezTo>
                    <a:lnTo>
                      <a:pt x="4216" y="110"/>
                    </a:lnTo>
                    <a:cubicBezTo>
                      <a:pt x="4216" y="110"/>
                      <a:pt x="3422" y="0"/>
                      <a:pt x="2472" y="0"/>
                    </a:cubicBezTo>
                    <a:close/>
                  </a:path>
                </a:pathLst>
              </a:custGeom>
              <a:solidFill>
                <a:srgbClr val="E1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557;p30">
                <a:extLst>
                  <a:ext uri="{FF2B5EF4-FFF2-40B4-BE49-F238E27FC236}">
                    <a16:creationId xmlns:a16="http://schemas.microsoft.com/office/drawing/2014/main" id="{3D21B380-725A-914D-83A6-6E17C4D461E7}"/>
                  </a:ext>
                </a:extLst>
              </p:cNvPr>
              <p:cNvSpPr/>
              <p:nvPr/>
            </p:nvSpPr>
            <p:spPr>
              <a:xfrm>
                <a:off x="4267200" y="4682925"/>
                <a:ext cx="129500" cy="36250"/>
              </a:xfrm>
              <a:custGeom>
                <a:avLst/>
                <a:gdLst/>
                <a:ahLst/>
                <a:cxnLst/>
                <a:rect l="l" t="t" r="r" b="b"/>
                <a:pathLst>
                  <a:path w="5180" h="1450" extrusionOk="0">
                    <a:moveTo>
                      <a:pt x="2557" y="1"/>
                    </a:moveTo>
                    <a:cubicBezTo>
                      <a:pt x="2468" y="1"/>
                      <a:pt x="2378" y="4"/>
                      <a:pt x="2286" y="9"/>
                    </a:cubicBezTo>
                    <a:cubicBezTo>
                      <a:pt x="560" y="105"/>
                      <a:pt x="0" y="1450"/>
                      <a:pt x="0" y="1450"/>
                    </a:cubicBezTo>
                    <a:cubicBezTo>
                      <a:pt x="1056" y="703"/>
                      <a:pt x="2169" y="491"/>
                      <a:pt x="3090" y="491"/>
                    </a:cubicBezTo>
                    <a:cubicBezTo>
                      <a:pt x="4298" y="491"/>
                      <a:pt x="5179" y="855"/>
                      <a:pt x="5179" y="855"/>
                    </a:cubicBezTo>
                    <a:cubicBezTo>
                      <a:pt x="5179" y="855"/>
                      <a:pt x="4133" y="1"/>
                      <a:pt x="2557" y="1"/>
                    </a:cubicBezTo>
                    <a:close/>
                  </a:path>
                </a:pathLst>
              </a:custGeom>
              <a:solidFill>
                <a:srgbClr val="E1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58;p30">
                <a:extLst>
                  <a:ext uri="{FF2B5EF4-FFF2-40B4-BE49-F238E27FC236}">
                    <a16:creationId xmlns:a16="http://schemas.microsoft.com/office/drawing/2014/main" id="{9184C2DE-C052-6144-8EEE-CC4CE5BB8312}"/>
                  </a:ext>
                </a:extLst>
              </p:cNvPr>
              <p:cNvSpPr/>
              <p:nvPr/>
            </p:nvSpPr>
            <p:spPr>
              <a:xfrm>
                <a:off x="5654000" y="4182925"/>
                <a:ext cx="442900" cy="286525"/>
              </a:xfrm>
              <a:custGeom>
                <a:avLst/>
                <a:gdLst/>
                <a:ahLst/>
                <a:cxnLst/>
                <a:rect l="l" t="t" r="r" b="b"/>
                <a:pathLst>
                  <a:path w="17716" h="11461" extrusionOk="0">
                    <a:moveTo>
                      <a:pt x="5688" y="0"/>
                    </a:moveTo>
                    <a:cubicBezTo>
                      <a:pt x="4510" y="0"/>
                      <a:pt x="3934" y="853"/>
                      <a:pt x="4857" y="2924"/>
                    </a:cubicBezTo>
                    <a:cubicBezTo>
                      <a:pt x="4631" y="2531"/>
                      <a:pt x="4131" y="1852"/>
                      <a:pt x="3285" y="1662"/>
                    </a:cubicBezTo>
                    <a:cubicBezTo>
                      <a:pt x="3226" y="1649"/>
                      <a:pt x="3164" y="1642"/>
                      <a:pt x="3101" y="1642"/>
                    </a:cubicBezTo>
                    <a:cubicBezTo>
                      <a:pt x="1854" y="1642"/>
                      <a:pt x="1" y="4109"/>
                      <a:pt x="261" y="4948"/>
                    </a:cubicBezTo>
                    <a:cubicBezTo>
                      <a:pt x="535" y="5841"/>
                      <a:pt x="2619" y="7698"/>
                      <a:pt x="2619" y="7698"/>
                    </a:cubicBezTo>
                    <a:cubicBezTo>
                      <a:pt x="2619" y="7698"/>
                      <a:pt x="2678" y="9734"/>
                      <a:pt x="4833" y="11461"/>
                    </a:cubicBezTo>
                    <a:cubicBezTo>
                      <a:pt x="4833" y="11461"/>
                      <a:pt x="12263" y="10056"/>
                      <a:pt x="17716" y="2769"/>
                    </a:cubicBezTo>
                    <a:lnTo>
                      <a:pt x="17216" y="1924"/>
                    </a:lnTo>
                    <a:cubicBezTo>
                      <a:pt x="17216" y="1924"/>
                      <a:pt x="17239" y="840"/>
                      <a:pt x="15811" y="471"/>
                    </a:cubicBezTo>
                    <a:cubicBezTo>
                      <a:pt x="15442" y="377"/>
                      <a:pt x="15115" y="330"/>
                      <a:pt x="14801" y="330"/>
                    </a:cubicBezTo>
                    <a:cubicBezTo>
                      <a:pt x="13889" y="330"/>
                      <a:pt x="13087" y="725"/>
                      <a:pt x="11679" y="1495"/>
                    </a:cubicBezTo>
                    <a:cubicBezTo>
                      <a:pt x="11227" y="1745"/>
                      <a:pt x="10751" y="1948"/>
                      <a:pt x="10298" y="2090"/>
                    </a:cubicBezTo>
                    <a:cubicBezTo>
                      <a:pt x="10000" y="2186"/>
                      <a:pt x="9715" y="2257"/>
                      <a:pt x="9429" y="2293"/>
                    </a:cubicBezTo>
                    <a:cubicBezTo>
                      <a:pt x="9286" y="2317"/>
                      <a:pt x="9143" y="2340"/>
                      <a:pt x="9000" y="2340"/>
                    </a:cubicBezTo>
                    <a:cubicBezTo>
                      <a:pt x="8932" y="2343"/>
                      <a:pt x="8863" y="2345"/>
                      <a:pt x="8796" y="2345"/>
                    </a:cubicBezTo>
                    <a:cubicBezTo>
                      <a:pt x="8593" y="2345"/>
                      <a:pt x="8396" y="2332"/>
                      <a:pt x="8226" y="2305"/>
                    </a:cubicBezTo>
                    <a:cubicBezTo>
                      <a:pt x="7953" y="2257"/>
                      <a:pt x="7714" y="2162"/>
                      <a:pt x="7524" y="2019"/>
                    </a:cubicBezTo>
                    <a:cubicBezTo>
                      <a:pt x="7429" y="1959"/>
                      <a:pt x="7333" y="1888"/>
                      <a:pt x="7262" y="1793"/>
                    </a:cubicBezTo>
                    <a:cubicBezTo>
                      <a:pt x="6179" y="590"/>
                      <a:pt x="7607" y="233"/>
                      <a:pt x="6095" y="31"/>
                    </a:cubicBezTo>
                    <a:cubicBezTo>
                      <a:pt x="5953" y="11"/>
                      <a:pt x="5817" y="0"/>
                      <a:pt x="5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59;p30">
                <a:extLst>
                  <a:ext uri="{FF2B5EF4-FFF2-40B4-BE49-F238E27FC236}">
                    <a16:creationId xmlns:a16="http://schemas.microsoft.com/office/drawing/2014/main" id="{2CAFA8E2-FD30-4F41-B969-29FFBB52837B}"/>
                  </a:ext>
                </a:extLst>
              </p:cNvPr>
              <p:cNvSpPr/>
              <p:nvPr/>
            </p:nvSpPr>
            <p:spPr>
              <a:xfrm>
                <a:off x="5774825" y="4251800"/>
                <a:ext cx="322075" cy="217650"/>
              </a:xfrm>
              <a:custGeom>
                <a:avLst/>
                <a:gdLst/>
                <a:ahLst/>
                <a:cxnLst/>
                <a:rect l="l" t="t" r="r" b="b"/>
                <a:pathLst>
                  <a:path w="12883" h="8706" extrusionOk="0">
                    <a:moveTo>
                      <a:pt x="12772" y="0"/>
                    </a:moveTo>
                    <a:cubicBezTo>
                      <a:pt x="12474" y="0"/>
                      <a:pt x="11546" y="213"/>
                      <a:pt x="9656" y="2312"/>
                    </a:cubicBezTo>
                    <a:cubicBezTo>
                      <a:pt x="7275" y="4943"/>
                      <a:pt x="3786" y="7075"/>
                      <a:pt x="0" y="8706"/>
                    </a:cubicBezTo>
                    <a:cubicBezTo>
                      <a:pt x="0" y="8706"/>
                      <a:pt x="7430" y="7301"/>
                      <a:pt x="12883" y="14"/>
                    </a:cubicBezTo>
                    <a:cubicBezTo>
                      <a:pt x="12883" y="14"/>
                      <a:pt x="12848" y="0"/>
                      <a:pt x="12772" y="0"/>
                    </a:cubicBezTo>
                    <a:close/>
                  </a:path>
                </a:pathLst>
              </a:custGeom>
              <a:solidFill>
                <a:srgbClr val="E1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60;p30">
                <a:extLst>
                  <a:ext uri="{FF2B5EF4-FFF2-40B4-BE49-F238E27FC236}">
                    <a16:creationId xmlns:a16="http://schemas.microsoft.com/office/drawing/2014/main" id="{534E83A4-C332-EB40-B5D1-EBE1A9E13EA9}"/>
                  </a:ext>
                </a:extLst>
              </p:cNvPr>
              <p:cNvSpPr/>
              <p:nvPr/>
            </p:nvSpPr>
            <p:spPr>
              <a:xfrm>
                <a:off x="5805475" y="4233400"/>
                <a:ext cx="54200" cy="46450"/>
              </a:xfrm>
              <a:custGeom>
                <a:avLst/>
                <a:gdLst/>
                <a:ahLst/>
                <a:cxnLst/>
                <a:rect l="l" t="t" r="r" b="b"/>
                <a:pathLst>
                  <a:path w="2168" h="1858" extrusionOk="0">
                    <a:moveTo>
                      <a:pt x="1465" y="0"/>
                    </a:moveTo>
                    <a:cubicBezTo>
                      <a:pt x="1358" y="12"/>
                      <a:pt x="131" y="119"/>
                      <a:pt x="1" y="1667"/>
                    </a:cubicBezTo>
                    <a:lnTo>
                      <a:pt x="620" y="1857"/>
                    </a:lnTo>
                    <a:cubicBezTo>
                      <a:pt x="620" y="1857"/>
                      <a:pt x="715" y="572"/>
                      <a:pt x="2167" y="286"/>
                    </a:cubicBezTo>
                    <a:cubicBezTo>
                      <a:pt x="1894" y="238"/>
                      <a:pt x="1655" y="143"/>
                      <a:pt x="1465" y="0"/>
                    </a:cubicBezTo>
                    <a:close/>
                  </a:path>
                </a:pathLst>
              </a:custGeom>
              <a:solidFill>
                <a:srgbClr val="E1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61;p30">
                <a:extLst>
                  <a:ext uri="{FF2B5EF4-FFF2-40B4-BE49-F238E27FC236}">
                    <a16:creationId xmlns:a16="http://schemas.microsoft.com/office/drawing/2014/main" id="{189DD61D-4202-0948-8779-CD39E19D0FE3}"/>
                  </a:ext>
                </a:extLst>
              </p:cNvPr>
              <p:cNvSpPr/>
              <p:nvPr/>
            </p:nvSpPr>
            <p:spPr>
              <a:xfrm>
                <a:off x="5844175" y="4240525"/>
                <a:ext cx="34850" cy="43775"/>
              </a:xfrm>
              <a:custGeom>
                <a:avLst/>
                <a:gdLst/>
                <a:ahLst/>
                <a:cxnLst/>
                <a:rect l="l" t="t" r="r" b="b"/>
                <a:pathLst>
                  <a:path w="1394" h="1751" extrusionOk="0">
                    <a:moveTo>
                      <a:pt x="619" y="1"/>
                    </a:moveTo>
                    <a:cubicBezTo>
                      <a:pt x="310" y="298"/>
                      <a:pt x="0" y="846"/>
                      <a:pt x="238" y="1751"/>
                    </a:cubicBezTo>
                    <a:lnTo>
                      <a:pt x="881" y="1727"/>
                    </a:lnTo>
                    <a:cubicBezTo>
                      <a:pt x="881" y="1727"/>
                      <a:pt x="631" y="787"/>
                      <a:pt x="1393" y="36"/>
                    </a:cubicBezTo>
                    <a:lnTo>
                      <a:pt x="1393" y="36"/>
                    </a:lnTo>
                    <a:cubicBezTo>
                      <a:pt x="1325" y="39"/>
                      <a:pt x="1256" y="41"/>
                      <a:pt x="1189" y="41"/>
                    </a:cubicBezTo>
                    <a:cubicBezTo>
                      <a:pt x="986" y="41"/>
                      <a:pt x="789" y="28"/>
                      <a:pt x="619" y="1"/>
                    </a:cubicBezTo>
                    <a:close/>
                  </a:path>
                </a:pathLst>
              </a:custGeom>
              <a:solidFill>
                <a:srgbClr val="E1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562;p30">
                <a:extLst>
                  <a:ext uri="{FF2B5EF4-FFF2-40B4-BE49-F238E27FC236}">
                    <a16:creationId xmlns:a16="http://schemas.microsoft.com/office/drawing/2014/main" id="{96C51399-AC1A-244E-B601-362E8D42E843}"/>
                  </a:ext>
                </a:extLst>
              </p:cNvPr>
              <p:cNvSpPr/>
              <p:nvPr/>
            </p:nvSpPr>
            <p:spPr>
              <a:xfrm>
                <a:off x="5883750" y="4235175"/>
                <a:ext cx="27725" cy="42000"/>
              </a:xfrm>
              <a:custGeom>
                <a:avLst/>
                <a:gdLst/>
                <a:ahLst/>
                <a:cxnLst/>
                <a:rect l="l" t="t" r="r" b="b"/>
                <a:pathLst>
                  <a:path w="1109" h="1680" extrusionOk="0">
                    <a:moveTo>
                      <a:pt x="1108" y="0"/>
                    </a:moveTo>
                    <a:lnTo>
                      <a:pt x="1108" y="0"/>
                    </a:lnTo>
                    <a:cubicBezTo>
                      <a:pt x="810" y="96"/>
                      <a:pt x="525" y="167"/>
                      <a:pt x="239" y="203"/>
                    </a:cubicBezTo>
                    <a:cubicBezTo>
                      <a:pt x="72" y="548"/>
                      <a:pt x="1" y="1024"/>
                      <a:pt x="251" y="1679"/>
                    </a:cubicBezTo>
                    <a:lnTo>
                      <a:pt x="882" y="1596"/>
                    </a:lnTo>
                    <a:cubicBezTo>
                      <a:pt x="882" y="1596"/>
                      <a:pt x="584" y="786"/>
                      <a:pt x="1108" y="0"/>
                    </a:cubicBezTo>
                    <a:close/>
                  </a:path>
                </a:pathLst>
              </a:custGeom>
              <a:solidFill>
                <a:srgbClr val="E1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563;p30">
                <a:extLst>
                  <a:ext uri="{FF2B5EF4-FFF2-40B4-BE49-F238E27FC236}">
                    <a16:creationId xmlns:a16="http://schemas.microsoft.com/office/drawing/2014/main" id="{0A1ACE38-FF76-8440-92F9-67B5D715D03C}"/>
                  </a:ext>
                </a:extLst>
              </p:cNvPr>
              <p:cNvSpPr/>
              <p:nvPr/>
            </p:nvSpPr>
            <p:spPr>
              <a:xfrm>
                <a:off x="4298025" y="2581250"/>
                <a:ext cx="115625" cy="301825"/>
              </a:xfrm>
              <a:custGeom>
                <a:avLst/>
                <a:gdLst/>
                <a:ahLst/>
                <a:cxnLst/>
                <a:rect l="l" t="t" r="r" b="b"/>
                <a:pathLst>
                  <a:path w="4625" h="12073" extrusionOk="0">
                    <a:moveTo>
                      <a:pt x="2929" y="0"/>
                    </a:moveTo>
                    <a:cubicBezTo>
                      <a:pt x="1958" y="0"/>
                      <a:pt x="2448" y="3762"/>
                      <a:pt x="1660" y="7353"/>
                    </a:cubicBezTo>
                    <a:cubicBezTo>
                      <a:pt x="1077" y="10047"/>
                      <a:pt x="1" y="12073"/>
                      <a:pt x="324" y="12073"/>
                    </a:cubicBezTo>
                    <a:cubicBezTo>
                      <a:pt x="469" y="12073"/>
                      <a:pt x="897" y="11663"/>
                      <a:pt x="1779" y="10722"/>
                    </a:cubicBezTo>
                    <a:cubicBezTo>
                      <a:pt x="4625" y="7698"/>
                      <a:pt x="3220" y="90"/>
                      <a:pt x="3220" y="90"/>
                    </a:cubicBezTo>
                    <a:cubicBezTo>
                      <a:pt x="3111" y="29"/>
                      <a:pt x="3014" y="0"/>
                      <a:pt x="2929" y="0"/>
                    </a:cubicBezTo>
                    <a:close/>
                  </a:path>
                </a:pathLst>
              </a:custGeom>
              <a:solidFill>
                <a:srgbClr val="0048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564;p30">
                <a:extLst>
                  <a:ext uri="{FF2B5EF4-FFF2-40B4-BE49-F238E27FC236}">
                    <a16:creationId xmlns:a16="http://schemas.microsoft.com/office/drawing/2014/main" id="{260647B0-CB52-C54B-BF59-667C8D03EB9B}"/>
                  </a:ext>
                </a:extLst>
              </p:cNvPr>
              <p:cNvSpPr/>
              <p:nvPr/>
            </p:nvSpPr>
            <p:spPr>
              <a:xfrm>
                <a:off x="4707125" y="2495450"/>
                <a:ext cx="171175" cy="143725"/>
              </a:xfrm>
              <a:custGeom>
                <a:avLst/>
                <a:gdLst/>
                <a:ahLst/>
                <a:cxnLst/>
                <a:rect l="l" t="t" r="r" b="b"/>
                <a:pathLst>
                  <a:path w="6847" h="5749" extrusionOk="0">
                    <a:moveTo>
                      <a:pt x="850" y="1"/>
                    </a:moveTo>
                    <a:cubicBezTo>
                      <a:pt x="571" y="1"/>
                      <a:pt x="288" y="41"/>
                      <a:pt x="0" y="129"/>
                    </a:cubicBezTo>
                    <a:cubicBezTo>
                      <a:pt x="0" y="129"/>
                      <a:pt x="4501" y="1605"/>
                      <a:pt x="6847" y="5748"/>
                    </a:cubicBezTo>
                    <a:cubicBezTo>
                      <a:pt x="6847" y="5748"/>
                      <a:pt x="4181" y="1"/>
                      <a:pt x="850" y="1"/>
                    </a:cubicBezTo>
                    <a:close/>
                  </a:path>
                </a:pathLst>
              </a:custGeom>
              <a:solidFill>
                <a:srgbClr val="0048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65;p30">
                <a:extLst>
                  <a:ext uri="{FF2B5EF4-FFF2-40B4-BE49-F238E27FC236}">
                    <a16:creationId xmlns:a16="http://schemas.microsoft.com/office/drawing/2014/main" id="{9799B952-37BD-FA41-AC20-9E4CAA8A5271}"/>
                  </a:ext>
                </a:extLst>
              </p:cNvPr>
              <p:cNvSpPr/>
              <p:nvPr/>
            </p:nvSpPr>
            <p:spPr>
              <a:xfrm>
                <a:off x="4559200" y="4566775"/>
                <a:ext cx="389950" cy="254500"/>
              </a:xfrm>
              <a:custGeom>
                <a:avLst/>
                <a:gdLst/>
                <a:ahLst/>
                <a:cxnLst/>
                <a:rect l="l" t="t" r="r" b="b"/>
                <a:pathLst>
                  <a:path w="15598" h="10180" extrusionOk="0">
                    <a:moveTo>
                      <a:pt x="5370" y="0"/>
                    </a:moveTo>
                    <a:lnTo>
                      <a:pt x="1488" y="1667"/>
                    </a:lnTo>
                    <a:cubicBezTo>
                      <a:pt x="1488" y="1667"/>
                      <a:pt x="202" y="5191"/>
                      <a:pt x="24" y="9263"/>
                    </a:cubicBezTo>
                    <a:cubicBezTo>
                      <a:pt x="12" y="9561"/>
                      <a:pt x="0" y="9870"/>
                      <a:pt x="0" y="10180"/>
                    </a:cubicBezTo>
                    <a:lnTo>
                      <a:pt x="15550" y="10180"/>
                    </a:lnTo>
                    <a:cubicBezTo>
                      <a:pt x="15550" y="10180"/>
                      <a:pt x="15597" y="9799"/>
                      <a:pt x="15597" y="9263"/>
                    </a:cubicBezTo>
                    <a:cubicBezTo>
                      <a:pt x="15597" y="8084"/>
                      <a:pt x="15347" y="6179"/>
                      <a:pt x="13692" y="5917"/>
                    </a:cubicBezTo>
                    <a:cubicBezTo>
                      <a:pt x="12716" y="5763"/>
                      <a:pt x="11335" y="5679"/>
                      <a:pt x="9966" y="5263"/>
                    </a:cubicBezTo>
                    <a:cubicBezTo>
                      <a:pt x="9632" y="5167"/>
                      <a:pt x="9287" y="5048"/>
                      <a:pt x="8965" y="4893"/>
                    </a:cubicBezTo>
                    <a:cubicBezTo>
                      <a:pt x="8823" y="4834"/>
                      <a:pt x="8680" y="4762"/>
                      <a:pt x="8537" y="4679"/>
                    </a:cubicBezTo>
                    <a:cubicBezTo>
                      <a:pt x="8227" y="4524"/>
                      <a:pt x="7930" y="4334"/>
                      <a:pt x="7644" y="4108"/>
                    </a:cubicBezTo>
                    <a:cubicBezTo>
                      <a:pt x="6560" y="3274"/>
                      <a:pt x="5703" y="2000"/>
                      <a:pt x="5370" y="0"/>
                    </a:cubicBezTo>
                    <a:close/>
                  </a:path>
                </a:pathLst>
              </a:custGeom>
              <a:solidFill>
                <a:srgbClr val="252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66;p30">
                <a:extLst>
                  <a:ext uri="{FF2B5EF4-FFF2-40B4-BE49-F238E27FC236}">
                    <a16:creationId xmlns:a16="http://schemas.microsoft.com/office/drawing/2014/main" id="{9FD415A1-7A7C-5741-9B99-6FF57B57FE08}"/>
                  </a:ext>
                </a:extLst>
              </p:cNvPr>
              <p:cNvSpPr/>
              <p:nvPr/>
            </p:nvSpPr>
            <p:spPr>
              <a:xfrm>
                <a:off x="4559200" y="4798350"/>
                <a:ext cx="389950" cy="22925"/>
              </a:xfrm>
              <a:custGeom>
                <a:avLst/>
                <a:gdLst/>
                <a:ahLst/>
                <a:cxnLst/>
                <a:rect l="l" t="t" r="r" b="b"/>
                <a:pathLst>
                  <a:path w="15598" h="917" extrusionOk="0">
                    <a:moveTo>
                      <a:pt x="24" y="0"/>
                    </a:moveTo>
                    <a:cubicBezTo>
                      <a:pt x="12" y="298"/>
                      <a:pt x="0" y="607"/>
                      <a:pt x="0" y="917"/>
                    </a:cubicBezTo>
                    <a:lnTo>
                      <a:pt x="15550" y="917"/>
                    </a:lnTo>
                    <a:cubicBezTo>
                      <a:pt x="15550" y="917"/>
                      <a:pt x="15597" y="536"/>
                      <a:pt x="15597" y="0"/>
                    </a:cubicBezTo>
                    <a:close/>
                  </a:path>
                </a:pathLst>
              </a:custGeom>
              <a:solidFill>
                <a:srgbClr val="006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67;p30">
                <a:extLst>
                  <a:ext uri="{FF2B5EF4-FFF2-40B4-BE49-F238E27FC236}">
                    <a16:creationId xmlns:a16="http://schemas.microsoft.com/office/drawing/2014/main" id="{3841740C-68B4-DC42-9726-8FC44393AC32}"/>
                  </a:ext>
                </a:extLst>
              </p:cNvPr>
              <p:cNvSpPr/>
              <p:nvPr/>
            </p:nvSpPr>
            <p:spPr>
              <a:xfrm>
                <a:off x="4707125" y="4669450"/>
                <a:ext cx="65500" cy="31575"/>
              </a:xfrm>
              <a:custGeom>
                <a:avLst/>
                <a:gdLst/>
                <a:ahLst/>
                <a:cxnLst/>
                <a:rect l="l" t="t" r="r" b="b"/>
                <a:pathLst>
                  <a:path w="2620" h="1263" extrusionOk="0">
                    <a:moveTo>
                      <a:pt x="1727" y="1"/>
                    </a:moveTo>
                    <a:lnTo>
                      <a:pt x="0" y="477"/>
                    </a:lnTo>
                    <a:lnTo>
                      <a:pt x="465" y="1263"/>
                    </a:lnTo>
                    <a:lnTo>
                      <a:pt x="2620" y="572"/>
                    </a:lnTo>
                    <a:cubicBezTo>
                      <a:pt x="2310" y="417"/>
                      <a:pt x="2013" y="227"/>
                      <a:pt x="1727" y="1"/>
                    </a:cubicBezTo>
                    <a:close/>
                  </a:path>
                </a:pathLst>
              </a:custGeom>
              <a:solidFill>
                <a:srgbClr val="006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68;p30">
                <a:extLst>
                  <a:ext uri="{FF2B5EF4-FFF2-40B4-BE49-F238E27FC236}">
                    <a16:creationId xmlns:a16="http://schemas.microsoft.com/office/drawing/2014/main" id="{EE4B60B0-CDED-654E-BAB5-9BCFD4B7EB5B}"/>
                  </a:ext>
                </a:extLst>
              </p:cNvPr>
              <p:cNvSpPr/>
              <p:nvPr/>
            </p:nvSpPr>
            <p:spPr>
              <a:xfrm>
                <a:off x="4749400" y="4689100"/>
                <a:ext cx="58950" cy="33350"/>
              </a:xfrm>
              <a:custGeom>
                <a:avLst/>
                <a:gdLst/>
                <a:ahLst/>
                <a:cxnLst/>
                <a:rect l="l" t="t" r="r" b="b"/>
                <a:pathLst>
                  <a:path w="2358" h="1334" extrusionOk="0">
                    <a:moveTo>
                      <a:pt x="1357" y="0"/>
                    </a:moveTo>
                    <a:lnTo>
                      <a:pt x="0" y="989"/>
                    </a:lnTo>
                    <a:lnTo>
                      <a:pt x="905" y="1334"/>
                    </a:lnTo>
                    <a:lnTo>
                      <a:pt x="2358" y="370"/>
                    </a:lnTo>
                    <a:cubicBezTo>
                      <a:pt x="2024" y="274"/>
                      <a:pt x="1679" y="155"/>
                      <a:pt x="1357" y="0"/>
                    </a:cubicBezTo>
                    <a:close/>
                  </a:path>
                </a:pathLst>
              </a:custGeom>
              <a:solidFill>
                <a:srgbClr val="006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69;p30">
                <a:extLst>
                  <a:ext uri="{FF2B5EF4-FFF2-40B4-BE49-F238E27FC236}">
                    <a16:creationId xmlns:a16="http://schemas.microsoft.com/office/drawing/2014/main" id="{A2DB8500-5A71-124F-A5DA-41FF5BC5642A}"/>
                  </a:ext>
                </a:extLst>
              </p:cNvPr>
              <p:cNvSpPr/>
              <p:nvPr/>
            </p:nvSpPr>
            <p:spPr>
              <a:xfrm>
                <a:off x="3168550" y="4522700"/>
                <a:ext cx="297675" cy="298575"/>
              </a:xfrm>
              <a:custGeom>
                <a:avLst/>
                <a:gdLst/>
                <a:ahLst/>
                <a:cxnLst/>
                <a:rect l="l" t="t" r="r" b="b"/>
                <a:pathLst>
                  <a:path w="11907" h="11943" extrusionOk="0">
                    <a:moveTo>
                      <a:pt x="6870" y="1"/>
                    </a:moveTo>
                    <a:cubicBezTo>
                      <a:pt x="6870" y="1"/>
                      <a:pt x="0" y="6061"/>
                      <a:pt x="1012" y="11026"/>
                    </a:cubicBezTo>
                    <a:cubicBezTo>
                      <a:pt x="1084" y="11336"/>
                      <a:pt x="1179" y="11633"/>
                      <a:pt x="1310" y="11943"/>
                    </a:cubicBezTo>
                    <a:lnTo>
                      <a:pt x="11656" y="11943"/>
                    </a:lnTo>
                    <a:cubicBezTo>
                      <a:pt x="11656" y="11943"/>
                      <a:pt x="11799" y="11550"/>
                      <a:pt x="11835" y="11026"/>
                    </a:cubicBezTo>
                    <a:cubicBezTo>
                      <a:pt x="11906" y="10228"/>
                      <a:pt x="11763" y="9133"/>
                      <a:pt x="10656" y="8550"/>
                    </a:cubicBezTo>
                    <a:cubicBezTo>
                      <a:pt x="8811" y="7585"/>
                      <a:pt x="9061" y="2918"/>
                      <a:pt x="9061" y="2918"/>
                    </a:cubicBezTo>
                    <a:lnTo>
                      <a:pt x="6870" y="1"/>
                    </a:lnTo>
                    <a:close/>
                  </a:path>
                </a:pathLst>
              </a:custGeom>
              <a:solidFill>
                <a:srgbClr val="252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70;p30">
                <a:extLst>
                  <a:ext uri="{FF2B5EF4-FFF2-40B4-BE49-F238E27FC236}">
                    <a16:creationId xmlns:a16="http://schemas.microsoft.com/office/drawing/2014/main" id="{070FB411-233A-AC4A-9426-650A0038DCBB}"/>
                  </a:ext>
                </a:extLst>
              </p:cNvPr>
              <p:cNvSpPr/>
              <p:nvPr/>
            </p:nvSpPr>
            <p:spPr>
              <a:xfrm>
                <a:off x="3193850" y="4798350"/>
                <a:ext cx="270575" cy="22925"/>
              </a:xfrm>
              <a:custGeom>
                <a:avLst/>
                <a:gdLst/>
                <a:ahLst/>
                <a:cxnLst/>
                <a:rect l="l" t="t" r="r" b="b"/>
                <a:pathLst>
                  <a:path w="10823" h="917" extrusionOk="0">
                    <a:moveTo>
                      <a:pt x="0" y="0"/>
                    </a:moveTo>
                    <a:cubicBezTo>
                      <a:pt x="72" y="310"/>
                      <a:pt x="167" y="607"/>
                      <a:pt x="298" y="917"/>
                    </a:cubicBezTo>
                    <a:lnTo>
                      <a:pt x="10644" y="917"/>
                    </a:lnTo>
                    <a:cubicBezTo>
                      <a:pt x="10644" y="917"/>
                      <a:pt x="10787" y="524"/>
                      <a:pt x="10823" y="0"/>
                    </a:cubicBezTo>
                    <a:close/>
                  </a:path>
                </a:pathLst>
              </a:custGeom>
              <a:solidFill>
                <a:srgbClr val="006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71;p30">
                <a:extLst>
                  <a:ext uri="{FF2B5EF4-FFF2-40B4-BE49-F238E27FC236}">
                    <a16:creationId xmlns:a16="http://schemas.microsoft.com/office/drawing/2014/main" id="{059111B5-32A1-4940-A24F-923A31471FC5}"/>
                  </a:ext>
                </a:extLst>
              </p:cNvPr>
              <p:cNvSpPr/>
              <p:nvPr/>
            </p:nvSpPr>
            <p:spPr>
              <a:xfrm>
                <a:off x="3264375" y="4699475"/>
                <a:ext cx="158675" cy="35200"/>
              </a:xfrm>
              <a:custGeom>
                <a:avLst/>
                <a:gdLst/>
                <a:ahLst/>
                <a:cxnLst/>
                <a:rect l="l" t="t" r="r" b="b"/>
                <a:pathLst>
                  <a:path w="6347" h="1408" extrusionOk="0">
                    <a:moveTo>
                      <a:pt x="3098" y="0"/>
                    </a:moveTo>
                    <a:cubicBezTo>
                      <a:pt x="1398" y="0"/>
                      <a:pt x="1" y="681"/>
                      <a:pt x="1" y="681"/>
                    </a:cubicBezTo>
                    <a:lnTo>
                      <a:pt x="1" y="1407"/>
                    </a:lnTo>
                    <a:cubicBezTo>
                      <a:pt x="783" y="896"/>
                      <a:pt x="1933" y="742"/>
                      <a:pt x="3039" y="742"/>
                    </a:cubicBezTo>
                    <a:cubicBezTo>
                      <a:pt x="4744" y="742"/>
                      <a:pt x="6347" y="1109"/>
                      <a:pt x="6347" y="1109"/>
                    </a:cubicBezTo>
                    <a:cubicBezTo>
                      <a:pt x="5322" y="262"/>
                      <a:pt x="4152" y="0"/>
                      <a:pt x="3098" y="0"/>
                    </a:cubicBezTo>
                    <a:close/>
                  </a:path>
                </a:pathLst>
              </a:custGeom>
              <a:solidFill>
                <a:srgbClr val="006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72;p30">
                <a:extLst>
                  <a:ext uri="{FF2B5EF4-FFF2-40B4-BE49-F238E27FC236}">
                    <a16:creationId xmlns:a16="http://schemas.microsoft.com/office/drawing/2014/main" id="{DBEE7A3C-18B3-9E41-A19C-9F8CA2122743}"/>
                  </a:ext>
                </a:extLst>
              </p:cNvPr>
              <p:cNvSpPr/>
              <p:nvPr/>
            </p:nvSpPr>
            <p:spPr>
              <a:xfrm>
                <a:off x="3264375" y="4671975"/>
                <a:ext cx="137250" cy="27575"/>
              </a:xfrm>
              <a:custGeom>
                <a:avLst/>
                <a:gdLst/>
                <a:ahLst/>
                <a:cxnLst/>
                <a:rect l="l" t="t" r="r" b="b"/>
                <a:pathLst>
                  <a:path w="5490" h="1103" extrusionOk="0">
                    <a:moveTo>
                      <a:pt x="2528" y="1"/>
                    </a:moveTo>
                    <a:cubicBezTo>
                      <a:pt x="1307" y="1"/>
                      <a:pt x="310" y="376"/>
                      <a:pt x="310" y="376"/>
                    </a:cubicBezTo>
                    <a:lnTo>
                      <a:pt x="1" y="1102"/>
                    </a:lnTo>
                    <a:cubicBezTo>
                      <a:pt x="902" y="678"/>
                      <a:pt x="1812" y="536"/>
                      <a:pt x="2625" y="536"/>
                    </a:cubicBezTo>
                    <a:cubicBezTo>
                      <a:pt x="4251" y="536"/>
                      <a:pt x="5490" y="1102"/>
                      <a:pt x="5490" y="1102"/>
                    </a:cubicBezTo>
                    <a:cubicBezTo>
                      <a:pt x="4622" y="240"/>
                      <a:pt x="3504" y="1"/>
                      <a:pt x="2528" y="1"/>
                    </a:cubicBezTo>
                    <a:close/>
                  </a:path>
                </a:pathLst>
              </a:custGeom>
              <a:solidFill>
                <a:srgbClr val="006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73;p30">
                <a:extLst>
                  <a:ext uri="{FF2B5EF4-FFF2-40B4-BE49-F238E27FC236}">
                    <a16:creationId xmlns:a16="http://schemas.microsoft.com/office/drawing/2014/main" id="{290FDD85-620C-5642-8642-2C3647ADA8D8}"/>
                  </a:ext>
                </a:extLst>
              </p:cNvPr>
              <p:cNvSpPr/>
              <p:nvPr/>
            </p:nvSpPr>
            <p:spPr>
              <a:xfrm>
                <a:off x="3252175" y="2957050"/>
                <a:ext cx="1580000" cy="1724325"/>
              </a:xfrm>
              <a:custGeom>
                <a:avLst/>
                <a:gdLst/>
                <a:ahLst/>
                <a:cxnLst/>
                <a:rect l="l" t="t" r="r" b="b"/>
                <a:pathLst>
                  <a:path w="63200" h="68973" extrusionOk="0">
                    <a:moveTo>
                      <a:pt x="35624" y="0"/>
                    </a:moveTo>
                    <a:lnTo>
                      <a:pt x="14991" y="7584"/>
                    </a:lnTo>
                    <a:lnTo>
                      <a:pt x="18241" y="14240"/>
                    </a:lnTo>
                    <a:cubicBezTo>
                      <a:pt x="18241" y="14240"/>
                      <a:pt x="18134" y="17752"/>
                      <a:pt x="17932" y="22408"/>
                    </a:cubicBezTo>
                    <a:cubicBezTo>
                      <a:pt x="17920" y="22515"/>
                      <a:pt x="17920" y="22622"/>
                      <a:pt x="17908" y="22729"/>
                    </a:cubicBezTo>
                    <a:cubicBezTo>
                      <a:pt x="17598" y="29599"/>
                      <a:pt x="17074" y="38791"/>
                      <a:pt x="16336" y="42922"/>
                    </a:cubicBezTo>
                    <a:cubicBezTo>
                      <a:pt x="16336" y="42922"/>
                      <a:pt x="6906" y="54423"/>
                      <a:pt x="1" y="65889"/>
                    </a:cubicBezTo>
                    <a:cubicBezTo>
                      <a:pt x="1" y="65889"/>
                      <a:pt x="3037" y="68485"/>
                      <a:pt x="6609" y="68973"/>
                    </a:cubicBezTo>
                    <a:cubicBezTo>
                      <a:pt x="6609" y="68973"/>
                      <a:pt x="25873" y="51066"/>
                      <a:pt x="27635" y="46815"/>
                    </a:cubicBezTo>
                    <a:cubicBezTo>
                      <a:pt x="29183" y="43077"/>
                      <a:pt x="32898" y="26753"/>
                      <a:pt x="33767" y="22860"/>
                    </a:cubicBezTo>
                    <a:cubicBezTo>
                      <a:pt x="33886" y="22324"/>
                      <a:pt x="33957" y="22015"/>
                      <a:pt x="33957" y="22015"/>
                    </a:cubicBezTo>
                    <a:lnTo>
                      <a:pt x="34005" y="22050"/>
                    </a:lnTo>
                    <a:lnTo>
                      <a:pt x="51721" y="35338"/>
                    </a:lnTo>
                    <a:cubicBezTo>
                      <a:pt x="51721" y="35338"/>
                      <a:pt x="51817" y="50137"/>
                      <a:pt x="52841" y="67342"/>
                    </a:cubicBezTo>
                    <a:cubicBezTo>
                      <a:pt x="52841" y="67342"/>
                      <a:pt x="54738" y="67814"/>
                      <a:pt x="57387" y="67814"/>
                    </a:cubicBezTo>
                    <a:cubicBezTo>
                      <a:pt x="58049" y="67814"/>
                      <a:pt x="58758" y="67785"/>
                      <a:pt x="59496" y="67711"/>
                    </a:cubicBezTo>
                    <a:cubicBezTo>
                      <a:pt x="59496" y="67711"/>
                      <a:pt x="63199" y="33766"/>
                      <a:pt x="63187" y="29599"/>
                    </a:cubicBezTo>
                    <a:cubicBezTo>
                      <a:pt x="63187" y="27730"/>
                      <a:pt x="49412" y="14526"/>
                      <a:pt x="43208" y="8692"/>
                    </a:cubicBezTo>
                    <a:cubicBezTo>
                      <a:pt x="43137" y="8620"/>
                      <a:pt x="43054" y="8549"/>
                      <a:pt x="42982" y="8477"/>
                    </a:cubicBezTo>
                    <a:cubicBezTo>
                      <a:pt x="41315" y="6906"/>
                      <a:pt x="40256" y="5918"/>
                      <a:pt x="40256" y="5918"/>
                    </a:cubicBezTo>
                    <a:lnTo>
                      <a:pt x="35624" y="0"/>
                    </a:lnTo>
                    <a:close/>
                  </a:path>
                </a:pathLst>
              </a:custGeom>
              <a:solidFill>
                <a:srgbClr val="F9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74;p30">
                <a:extLst>
                  <a:ext uri="{FF2B5EF4-FFF2-40B4-BE49-F238E27FC236}">
                    <a16:creationId xmlns:a16="http://schemas.microsoft.com/office/drawing/2014/main" id="{3E648C12-A3A9-AB40-9A2D-B5B4E3929A14}"/>
                  </a:ext>
                </a:extLst>
              </p:cNvPr>
              <p:cNvSpPr/>
              <p:nvPr/>
            </p:nvSpPr>
            <p:spPr>
              <a:xfrm>
                <a:off x="3699850" y="3361850"/>
                <a:ext cx="117000" cy="163450"/>
              </a:xfrm>
              <a:custGeom>
                <a:avLst/>
                <a:gdLst/>
                <a:ahLst/>
                <a:cxnLst/>
                <a:rect l="l" t="t" r="r" b="b"/>
                <a:pathLst>
                  <a:path w="4680" h="6538" extrusionOk="0">
                    <a:moveTo>
                      <a:pt x="3894" y="1"/>
                    </a:moveTo>
                    <a:lnTo>
                      <a:pt x="3632" y="60"/>
                    </a:lnTo>
                    <a:cubicBezTo>
                      <a:pt x="3632" y="96"/>
                      <a:pt x="4370" y="3858"/>
                      <a:pt x="25" y="6216"/>
                    </a:cubicBezTo>
                    <a:cubicBezTo>
                      <a:pt x="13" y="6323"/>
                      <a:pt x="13" y="6430"/>
                      <a:pt x="1" y="6537"/>
                    </a:cubicBezTo>
                    <a:cubicBezTo>
                      <a:pt x="4680" y="4084"/>
                      <a:pt x="3906" y="36"/>
                      <a:pt x="3894" y="1"/>
                    </a:cubicBezTo>
                    <a:close/>
                  </a:path>
                </a:pathLst>
              </a:custGeom>
              <a:solidFill>
                <a:srgbClr val="ED7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75;p30">
                <a:extLst>
                  <a:ext uri="{FF2B5EF4-FFF2-40B4-BE49-F238E27FC236}">
                    <a16:creationId xmlns:a16="http://schemas.microsoft.com/office/drawing/2014/main" id="{75372105-54F3-364F-AA69-D239DD9A380B}"/>
                  </a:ext>
                </a:extLst>
              </p:cNvPr>
              <p:cNvSpPr/>
              <p:nvPr/>
            </p:nvSpPr>
            <p:spPr>
              <a:xfrm>
                <a:off x="4024300" y="3216900"/>
                <a:ext cx="157475" cy="311675"/>
              </a:xfrm>
              <a:custGeom>
                <a:avLst/>
                <a:gdLst/>
                <a:ahLst/>
                <a:cxnLst/>
                <a:rect l="l" t="t" r="r" b="b"/>
                <a:pathLst>
                  <a:path w="6299" h="12467" extrusionOk="0">
                    <a:moveTo>
                      <a:pt x="3013" y="0"/>
                    </a:moveTo>
                    <a:lnTo>
                      <a:pt x="2775" y="131"/>
                    </a:lnTo>
                    <a:cubicBezTo>
                      <a:pt x="2810" y="191"/>
                      <a:pt x="5882" y="5894"/>
                      <a:pt x="2739" y="8680"/>
                    </a:cubicBezTo>
                    <a:cubicBezTo>
                      <a:pt x="1929" y="4453"/>
                      <a:pt x="251" y="2024"/>
                      <a:pt x="227" y="2001"/>
                    </a:cubicBezTo>
                    <a:lnTo>
                      <a:pt x="1" y="2155"/>
                    </a:lnTo>
                    <a:cubicBezTo>
                      <a:pt x="36" y="2203"/>
                      <a:pt x="2691" y="6013"/>
                      <a:pt x="2882" y="12466"/>
                    </a:cubicBezTo>
                    <a:cubicBezTo>
                      <a:pt x="3001" y="11930"/>
                      <a:pt x="3072" y="11621"/>
                      <a:pt x="3072" y="11621"/>
                    </a:cubicBezTo>
                    <a:lnTo>
                      <a:pt x="3120" y="11656"/>
                    </a:lnTo>
                    <a:cubicBezTo>
                      <a:pt x="3060" y="10704"/>
                      <a:pt x="2941" y="9823"/>
                      <a:pt x="2798" y="9001"/>
                    </a:cubicBezTo>
                    <a:cubicBezTo>
                      <a:pt x="6299" y="6108"/>
                      <a:pt x="3049" y="60"/>
                      <a:pt x="3013" y="0"/>
                    </a:cubicBezTo>
                    <a:close/>
                  </a:path>
                </a:pathLst>
              </a:custGeom>
              <a:solidFill>
                <a:srgbClr val="ED7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76;p30">
                <a:extLst>
                  <a:ext uri="{FF2B5EF4-FFF2-40B4-BE49-F238E27FC236}">
                    <a16:creationId xmlns:a16="http://schemas.microsoft.com/office/drawing/2014/main" id="{335FDC2A-B8B9-1E45-BA3F-5F7D667C2101}"/>
                  </a:ext>
                </a:extLst>
              </p:cNvPr>
              <p:cNvSpPr/>
              <p:nvPr/>
            </p:nvSpPr>
            <p:spPr>
              <a:xfrm>
                <a:off x="4216575" y="3115100"/>
                <a:ext cx="115825" cy="61050"/>
              </a:xfrm>
              <a:custGeom>
                <a:avLst/>
                <a:gdLst/>
                <a:ahLst/>
                <a:cxnLst/>
                <a:rect l="l" t="t" r="r" b="b"/>
                <a:pathLst>
                  <a:path w="4633" h="2442" extrusionOk="0">
                    <a:moveTo>
                      <a:pt x="180" y="0"/>
                    </a:moveTo>
                    <a:lnTo>
                      <a:pt x="1" y="215"/>
                    </a:lnTo>
                    <a:cubicBezTo>
                      <a:pt x="120" y="322"/>
                      <a:pt x="2668" y="2441"/>
                      <a:pt x="4192" y="2441"/>
                    </a:cubicBezTo>
                    <a:cubicBezTo>
                      <a:pt x="4347" y="2441"/>
                      <a:pt x="4490" y="2429"/>
                      <a:pt x="4621" y="2370"/>
                    </a:cubicBezTo>
                    <a:lnTo>
                      <a:pt x="4632" y="2370"/>
                    </a:lnTo>
                    <a:cubicBezTo>
                      <a:pt x="4561" y="2298"/>
                      <a:pt x="4478" y="2227"/>
                      <a:pt x="4406" y="2155"/>
                    </a:cubicBezTo>
                    <a:cubicBezTo>
                      <a:pt x="4335" y="2171"/>
                      <a:pt x="4259" y="2178"/>
                      <a:pt x="4178" y="2178"/>
                    </a:cubicBezTo>
                    <a:cubicBezTo>
                      <a:pt x="3017" y="2178"/>
                      <a:pt x="948" y="657"/>
                      <a:pt x="180" y="0"/>
                    </a:cubicBezTo>
                    <a:close/>
                  </a:path>
                </a:pathLst>
              </a:custGeom>
              <a:solidFill>
                <a:srgbClr val="ED7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77;p30">
                <a:extLst>
                  <a:ext uri="{FF2B5EF4-FFF2-40B4-BE49-F238E27FC236}">
                    <a16:creationId xmlns:a16="http://schemas.microsoft.com/office/drawing/2014/main" id="{0CC95BC5-7865-D347-A2AF-9BE4ACE190C3}"/>
                  </a:ext>
                </a:extLst>
              </p:cNvPr>
              <p:cNvSpPr/>
              <p:nvPr/>
            </p:nvSpPr>
            <p:spPr>
              <a:xfrm>
                <a:off x="3663250" y="2252350"/>
                <a:ext cx="417325" cy="311525"/>
              </a:xfrm>
              <a:custGeom>
                <a:avLst/>
                <a:gdLst/>
                <a:ahLst/>
                <a:cxnLst/>
                <a:rect l="l" t="t" r="r" b="b"/>
                <a:pathLst>
                  <a:path w="16693" h="12461" extrusionOk="0">
                    <a:moveTo>
                      <a:pt x="3565" y="0"/>
                    </a:moveTo>
                    <a:cubicBezTo>
                      <a:pt x="1587" y="0"/>
                      <a:pt x="0" y="256"/>
                      <a:pt x="0" y="256"/>
                    </a:cubicBezTo>
                    <a:cubicBezTo>
                      <a:pt x="7668" y="3983"/>
                      <a:pt x="11240" y="12460"/>
                      <a:pt x="11240" y="12460"/>
                    </a:cubicBezTo>
                    <a:cubicBezTo>
                      <a:pt x="11787" y="9138"/>
                      <a:pt x="16693" y="8483"/>
                      <a:pt x="16693" y="8483"/>
                    </a:cubicBezTo>
                    <a:cubicBezTo>
                      <a:pt x="16693" y="8483"/>
                      <a:pt x="12561" y="3257"/>
                      <a:pt x="9418" y="1244"/>
                    </a:cubicBezTo>
                    <a:cubicBezTo>
                      <a:pt x="7856" y="250"/>
                      <a:pt x="5520" y="0"/>
                      <a:pt x="35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78;p30">
                <a:extLst>
                  <a:ext uri="{FF2B5EF4-FFF2-40B4-BE49-F238E27FC236}">
                    <a16:creationId xmlns:a16="http://schemas.microsoft.com/office/drawing/2014/main" id="{6C1A6DFB-8F13-1D45-AE90-C15D0F48E6A2}"/>
                  </a:ext>
                </a:extLst>
              </p:cNvPr>
              <p:cNvSpPr/>
              <p:nvPr/>
            </p:nvSpPr>
            <p:spPr>
              <a:xfrm>
                <a:off x="3239675" y="2257850"/>
                <a:ext cx="1040925" cy="1173150"/>
              </a:xfrm>
              <a:custGeom>
                <a:avLst/>
                <a:gdLst/>
                <a:ahLst/>
                <a:cxnLst/>
                <a:rect l="l" t="t" r="r" b="b"/>
                <a:pathLst>
                  <a:path w="41637" h="46926" extrusionOk="0">
                    <a:moveTo>
                      <a:pt x="17805" y="1"/>
                    </a:moveTo>
                    <a:cubicBezTo>
                      <a:pt x="17519" y="1"/>
                      <a:pt x="17231" y="12"/>
                      <a:pt x="16943" y="36"/>
                    </a:cubicBezTo>
                    <a:cubicBezTo>
                      <a:pt x="13514" y="310"/>
                      <a:pt x="10109" y="1894"/>
                      <a:pt x="7490" y="3310"/>
                    </a:cubicBezTo>
                    <a:cubicBezTo>
                      <a:pt x="4835" y="4739"/>
                      <a:pt x="405" y="10133"/>
                      <a:pt x="203" y="13443"/>
                    </a:cubicBezTo>
                    <a:cubicBezTo>
                      <a:pt x="1" y="16681"/>
                      <a:pt x="2394" y="19658"/>
                      <a:pt x="4013" y="22182"/>
                    </a:cubicBezTo>
                    <a:cubicBezTo>
                      <a:pt x="9049" y="30064"/>
                      <a:pt x="14360" y="37041"/>
                      <a:pt x="16610" y="46292"/>
                    </a:cubicBezTo>
                    <a:cubicBezTo>
                      <a:pt x="16614" y="46313"/>
                      <a:pt x="18128" y="46926"/>
                      <a:pt x="20699" y="46926"/>
                    </a:cubicBezTo>
                    <a:cubicBezTo>
                      <a:pt x="25224" y="46926"/>
                      <a:pt x="33026" y="45028"/>
                      <a:pt x="41637" y="34671"/>
                    </a:cubicBezTo>
                    <a:cubicBezTo>
                      <a:pt x="41637" y="34671"/>
                      <a:pt x="34005" y="24408"/>
                      <a:pt x="31374" y="15669"/>
                    </a:cubicBezTo>
                    <a:cubicBezTo>
                      <a:pt x="30302" y="12109"/>
                      <a:pt x="29207" y="8323"/>
                      <a:pt x="27147" y="5192"/>
                    </a:cubicBezTo>
                    <a:cubicBezTo>
                      <a:pt x="25035" y="1985"/>
                      <a:pt x="21527" y="1"/>
                      <a:pt x="178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79;p30">
                <a:extLst>
                  <a:ext uri="{FF2B5EF4-FFF2-40B4-BE49-F238E27FC236}">
                    <a16:creationId xmlns:a16="http://schemas.microsoft.com/office/drawing/2014/main" id="{481136F4-9704-944F-A885-8076AA618415}"/>
                  </a:ext>
                </a:extLst>
              </p:cNvPr>
              <p:cNvSpPr/>
              <p:nvPr/>
            </p:nvSpPr>
            <p:spPr>
              <a:xfrm>
                <a:off x="3399225" y="2238500"/>
                <a:ext cx="168500" cy="147225"/>
              </a:xfrm>
              <a:custGeom>
                <a:avLst/>
                <a:gdLst/>
                <a:ahLst/>
                <a:cxnLst/>
                <a:rect l="l" t="t" r="r" b="b"/>
                <a:pathLst>
                  <a:path w="6740" h="5889" extrusionOk="0">
                    <a:moveTo>
                      <a:pt x="6061" y="1"/>
                    </a:moveTo>
                    <a:lnTo>
                      <a:pt x="0" y="774"/>
                    </a:lnTo>
                    <a:cubicBezTo>
                      <a:pt x="0" y="774"/>
                      <a:pt x="1691" y="3680"/>
                      <a:pt x="917" y="5275"/>
                    </a:cubicBezTo>
                    <a:cubicBezTo>
                      <a:pt x="917" y="5275"/>
                      <a:pt x="2693" y="5889"/>
                      <a:pt x="4283" y="5889"/>
                    </a:cubicBezTo>
                    <a:cubicBezTo>
                      <a:pt x="5572" y="5889"/>
                      <a:pt x="6739" y="5485"/>
                      <a:pt x="6739" y="4025"/>
                    </a:cubicBezTo>
                    <a:cubicBezTo>
                      <a:pt x="6739" y="4025"/>
                      <a:pt x="5644" y="1572"/>
                      <a:pt x="6061" y="1"/>
                    </a:cubicBezTo>
                    <a:close/>
                  </a:path>
                </a:pathLst>
              </a:custGeom>
              <a:solidFill>
                <a:srgbClr val="F69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80;p30">
                <a:extLst>
                  <a:ext uri="{FF2B5EF4-FFF2-40B4-BE49-F238E27FC236}">
                    <a16:creationId xmlns:a16="http://schemas.microsoft.com/office/drawing/2014/main" id="{130DC2EF-D411-5941-A0A3-6EE3029502B9}"/>
                  </a:ext>
                </a:extLst>
              </p:cNvPr>
              <p:cNvSpPr/>
              <p:nvPr/>
            </p:nvSpPr>
            <p:spPr>
              <a:xfrm>
                <a:off x="3582875" y="2754625"/>
                <a:ext cx="197375" cy="144700"/>
              </a:xfrm>
              <a:custGeom>
                <a:avLst/>
                <a:gdLst/>
                <a:ahLst/>
                <a:cxnLst/>
                <a:rect l="l" t="t" r="r" b="b"/>
                <a:pathLst>
                  <a:path w="7895" h="5788" extrusionOk="0">
                    <a:moveTo>
                      <a:pt x="5608" y="1"/>
                    </a:moveTo>
                    <a:cubicBezTo>
                      <a:pt x="5608" y="1"/>
                      <a:pt x="2358" y="918"/>
                      <a:pt x="1548" y="2073"/>
                    </a:cubicBezTo>
                    <a:cubicBezTo>
                      <a:pt x="727" y="3216"/>
                      <a:pt x="1" y="5787"/>
                      <a:pt x="1" y="5787"/>
                    </a:cubicBezTo>
                    <a:lnTo>
                      <a:pt x="5608" y="5787"/>
                    </a:lnTo>
                    <a:lnTo>
                      <a:pt x="6656" y="3847"/>
                    </a:lnTo>
                    <a:lnTo>
                      <a:pt x="7894" y="1263"/>
                    </a:lnTo>
                    <a:lnTo>
                      <a:pt x="5608" y="1"/>
                    </a:lnTo>
                    <a:close/>
                  </a:path>
                </a:pathLst>
              </a:custGeom>
              <a:solidFill>
                <a:srgbClr val="F69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81;p30">
                <a:extLst>
                  <a:ext uri="{FF2B5EF4-FFF2-40B4-BE49-F238E27FC236}">
                    <a16:creationId xmlns:a16="http://schemas.microsoft.com/office/drawing/2014/main" id="{178FC201-5DE4-794A-8672-C92C5CFB6D28}"/>
                  </a:ext>
                </a:extLst>
              </p:cNvPr>
              <p:cNvSpPr/>
              <p:nvPr/>
            </p:nvSpPr>
            <p:spPr>
              <a:xfrm>
                <a:off x="3236700" y="1823250"/>
                <a:ext cx="409300" cy="393250"/>
              </a:xfrm>
              <a:custGeom>
                <a:avLst/>
                <a:gdLst/>
                <a:ahLst/>
                <a:cxnLst/>
                <a:rect l="l" t="t" r="r" b="b"/>
                <a:pathLst>
                  <a:path w="16372" h="15730" extrusionOk="0">
                    <a:moveTo>
                      <a:pt x="8569" y="1"/>
                    </a:moveTo>
                    <a:cubicBezTo>
                      <a:pt x="8020" y="1"/>
                      <a:pt x="7383" y="62"/>
                      <a:pt x="6644" y="216"/>
                    </a:cubicBezTo>
                    <a:cubicBezTo>
                      <a:pt x="4001" y="775"/>
                      <a:pt x="1894" y="2371"/>
                      <a:pt x="965" y="5335"/>
                    </a:cubicBezTo>
                    <a:cubicBezTo>
                      <a:pt x="1" y="8431"/>
                      <a:pt x="1941" y="15075"/>
                      <a:pt x="4489" y="15729"/>
                    </a:cubicBezTo>
                    <a:lnTo>
                      <a:pt x="14086" y="14146"/>
                    </a:lnTo>
                    <a:cubicBezTo>
                      <a:pt x="14086" y="14146"/>
                      <a:pt x="16372" y="13193"/>
                      <a:pt x="14895" y="6347"/>
                    </a:cubicBezTo>
                    <a:cubicBezTo>
                      <a:pt x="13919" y="1811"/>
                      <a:pt x="12514" y="1132"/>
                      <a:pt x="11609" y="1097"/>
                    </a:cubicBezTo>
                    <a:cubicBezTo>
                      <a:pt x="11609" y="1097"/>
                      <a:pt x="10878" y="1"/>
                      <a:pt x="8569" y="1"/>
                    </a:cubicBezTo>
                    <a:close/>
                  </a:path>
                </a:pathLst>
              </a:custGeom>
              <a:solidFill>
                <a:srgbClr val="252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82;p30">
                <a:extLst>
                  <a:ext uri="{FF2B5EF4-FFF2-40B4-BE49-F238E27FC236}">
                    <a16:creationId xmlns:a16="http://schemas.microsoft.com/office/drawing/2014/main" id="{06C6F150-1919-6B42-B811-F42244A96879}"/>
                  </a:ext>
                </a:extLst>
              </p:cNvPr>
              <p:cNvSpPr/>
              <p:nvPr/>
            </p:nvSpPr>
            <p:spPr>
              <a:xfrm>
                <a:off x="3592100" y="2038825"/>
                <a:ext cx="72550" cy="98450"/>
              </a:xfrm>
              <a:custGeom>
                <a:avLst/>
                <a:gdLst/>
                <a:ahLst/>
                <a:cxnLst/>
                <a:rect l="l" t="t" r="r" b="b"/>
                <a:pathLst>
                  <a:path w="2902" h="3938" extrusionOk="0">
                    <a:moveTo>
                      <a:pt x="1645" y="1"/>
                    </a:moveTo>
                    <a:cubicBezTo>
                      <a:pt x="1057" y="1"/>
                      <a:pt x="417" y="891"/>
                      <a:pt x="417" y="891"/>
                    </a:cubicBezTo>
                    <a:cubicBezTo>
                      <a:pt x="417" y="891"/>
                      <a:pt x="1" y="3094"/>
                      <a:pt x="525" y="3761"/>
                    </a:cubicBezTo>
                    <a:cubicBezTo>
                      <a:pt x="621" y="3880"/>
                      <a:pt x="762" y="3938"/>
                      <a:pt x="927" y="3938"/>
                    </a:cubicBezTo>
                    <a:cubicBezTo>
                      <a:pt x="1678" y="3938"/>
                      <a:pt x="2902" y="2743"/>
                      <a:pt x="2394" y="868"/>
                    </a:cubicBezTo>
                    <a:cubicBezTo>
                      <a:pt x="2213" y="218"/>
                      <a:pt x="1935" y="1"/>
                      <a:pt x="1645" y="1"/>
                    </a:cubicBezTo>
                    <a:close/>
                  </a:path>
                </a:pathLst>
              </a:custGeom>
              <a:solidFill>
                <a:srgbClr val="FFC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83;p30">
                <a:extLst>
                  <a:ext uri="{FF2B5EF4-FFF2-40B4-BE49-F238E27FC236}">
                    <a16:creationId xmlns:a16="http://schemas.microsoft.com/office/drawing/2014/main" id="{C1B63034-2235-FF44-B21E-6D1BA6EED1EC}"/>
                  </a:ext>
                </a:extLst>
              </p:cNvPr>
              <p:cNvSpPr/>
              <p:nvPr/>
            </p:nvSpPr>
            <p:spPr>
              <a:xfrm>
                <a:off x="3254225" y="2101600"/>
                <a:ext cx="75675" cy="89550"/>
              </a:xfrm>
              <a:custGeom>
                <a:avLst/>
                <a:gdLst/>
                <a:ahLst/>
                <a:cxnLst/>
                <a:rect l="l" t="t" r="r" b="b"/>
                <a:pathLst>
                  <a:path w="3027" h="3582" extrusionOk="0">
                    <a:moveTo>
                      <a:pt x="705" y="1"/>
                    </a:moveTo>
                    <a:cubicBezTo>
                      <a:pt x="317" y="1"/>
                      <a:pt x="0" y="248"/>
                      <a:pt x="50" y="1095"/>
                    </a:cubicBezTo>
                    <a:cubicBezTo>
                      <a:pt x="144" y="2802"/>
                      <a:pt x="1344" y="3582"/>
                      <a:pt x="2120" y="3582"/>
                    </a:cubicBezTo>
                    <a:cubicBezTo>
                      <a:pt x="2420" y="3582"/>
                      <a:pt x="2657" y="3464"/>
                      <a:pt x="2740" y="3238"/>
                    </a:cubicBezTo>
                    <a:cubicBezTo>
                      <a:pt x="3026" y="2429"/>
                      <a:pt x="1931" y="488"/>
                      <a:pt x="1931" y="488"/>
                    </a:cubicBezTo>
                    <a:cubicBezTo>
                      <a:pt x="1931" y="488"/>
                      <a:pt x="1249" y="1"/>
                      <a:pt x="705" y="1"/>
                    </a:cubicBezTo>
                    <a:close/>
                  </a:path>
                </a:pathLst>
              </a:custGeom>
              <a:solidFill>
                <a:srgbClr val="FFC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84;p30">
                <a:extLst>
                  <a:ext uri="{FF2B5EF4-FFF2-40B4-BE49-F238E27FC236}">
                    <a16:creationId xmlns:a16="http://schemas.microsoft.com/office/drawing/2014/main" id="{E05E29E1-1BCF-2A4D-A5B2-2EBDD42BCDE0}"/>
                  </a:ext>
                </a:extLst>
              </p:cNvPr>
              <p:cNvSpPr/>
              <p:nvPr/>
            </p:nvSpPr>
            <p:spPr>
              <a:xfrm>
                <a:off x="3276300" y="1888900"/>
                <a:ext cx="353625" cy="409850"/>
              </a:xfrm>
              <a:custGeom>
                <a:avLst/>
                <a:gdLst/>
                <a:ahLst/>
                <a:cxnLst/>
                <a:rect l="l" t="t" r="r" b="b"/>
                <a:pathLst>
                  <a:path w="14145" h="16394" extrusionOk="0">
                    <a:moveTo>
                      <a:pt x="7241" y="1"/>
                    </a:moveTo>
                    <a:cubicBezTo>
                      <a:pt x="6749" y="1"/>
                      <a:pt x="6224" y="46"/>
                      <a:pt x="5667" y="138"/>
                    </a:cubicBezTo>
                    <a:cubicBezTo>
                      <a:pt x="1405" y="852"/>
                      <a:pt x="0" y="3507"/>
                      <a:pt x="631" y="7353"/>
                    </a:cubicBezTo>
                    <a:cubicBezTo>
                      <a:pt x="1778" y="14316"/>
                      <a:pt x="3973" y="16394"/>
                      <a:pt x="7101" y="16394"/>
                    </a:cubicBezTo>
                    <a:cubicBezTo>
                      <a:pt x="7578" y="16394"/>
                      <a:pt x="8077" y="16345"/>
                      <a:pt x="8596" y="16259"/>
                    </a:cubicBezTo>
                    <a:cubicBezTo>
                      <a:pt x="12406" y="15628"/>
                      <a:pt x="14145" y="12794"/>
                      <a:pt x="12918" y="5329"/>
                    </a:cubicBezTo>
                    <a:cubicBezTo>
                      <a:pt x="12370" y="1985"/>
                      <a:pt x="10516" y="1"/>
                      <a:pt x="7241" y="1"/>
                    </a:cubicBezTo>
                    <a:close/>
                  </a:path>
                </a:pathLst>
              </a:custGeom>
              <a:solidFill>
                <a:srgbClr val="FFC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85;p30">
                <a:extLst>
                  <a:ext uri="{FF2B5EF4-FFF2-40B4-BE49-F238E27FC236}">
                    <a16:creationId xmlns:a16="http://schemas.microsoft.com/office/drawing/2014/main" id="{C2E7D5AC-4B69-4944-B739-9A78B36B23B3}"/>
                  </a:ext>
                </a:extLst>
              </p:cNvPr>
              <p:cNvSpPr/>
              <p:nvPr/>
            </p:nvSpPr>
            <p:spPr>
              <a:xfrm>
                <a:off x="3181050" y="1862300"/>
                <a:ext cx="487400" cy="277100"/>
              </a:xfrm>
              <a:custGeom>
                <a:avLst/>
                <a:gdLst/>
                <a:ahLst/>
                <a:cxnLst/>
                <a:rect l="l" t="t" r="r" b="b"/>
                <a:pathLst>
                  <a:path w="19496" h="11084" extrusionOk="0">
                    <a:moveTo>
                      <a:pt x="11948" y="1"/>
                    </a:moveTo>
                    <a:cubicBezTo>
                      <a:pt x="11349" y="1"/>
                      <a:pt x="10686" y="57"/>
                      <a:pt x="9954" y="178"/>
                    </a:cubicBezTo>
                    <a:cubicBezTo>
                      <a:pt x="0" y="1809"/>
                      <a:pt x="5036" y="11084"/>
                      <a:pt x="5036" y="11084"/>
                    </a:cubicBezTo>
                    <a:lnTo>
                      <a:pt x="4882" y="6274"/>
                    </a:lnTo>
                    <a:cubicBezTo>
                      <a:pt x="10275" y="6035"/>
                      <a:pt x="14573" y="2928"/>
                      <a:pt x="14573" y="2928"/>
                    </a:cubicBezTo>
                    <a:cubicBezTo>
                      <a:pt x="16693" y="4416"/>
                      <a:pt x="17002" y="8881"/>
                      <a:pt x="17002" y="8881"/>
                    </a:cubicBezTo>
                    <a:cubicBezTo>
                      <a:pt x="17002" y="8881"/>
                      <a:pt x="19496" y="1"/>
                      <a:pt x="11948" y="1"/>
                    </a:cubicBezTo>
                    <a:close/>
                  </a:path>
                </a:pathLst>
              </a:custGeom>
              <a:solidFill>
                <a:srgbClr val="252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86;p30">
                <a:extLst>
                  <a:ext uri="{FF2B5EF4-FFF2-40B4-BE49-F238E27FC236}">
                    <a16:creationId xmlns:a16="http://schemas.microsoft.com/office/drawing/2014/main" id="{0DB4B28A-29F4-7F45-9116-19003A6B722F}"/>
                  </a:ext>
                </a:extLst>
              </p:cNvPr>
              <p:cNvSpPr/>
              <p:nvPr/>
            </p:nvSpPr>
            <p:spPr>
              <a:xfrm>
                <a:off x="3232525" y="1792950"/>
                <a:ext cx="371200" cy="227100"/>
              </a:xfrm>
              <a:custGeom>
                <a:avLst/>
                <a:gdLst/>
                <a:ahLst/>
                <a:cxnLst/>
                <a:rect l="l" t="t" r="r" b="b"/>
                <a:pathLst>
                  <a:path w="14848" h="9084" extrusionOk="0">
                    <a:moveTo>
                      <a:pt x="8939" y="0"/>
                    </a:moveTo>
                    <a:cubicBezTo>
                      <a:pt x="6940" y="0"/>
                      <a:pt x="4538" y="459"/>
                      <a:pt x="2549" y="1713"/>
                    </a:cubicBezTo>
                    <a:cubicBezTo>
                      <a:pt x="2144" y="1963"/>
                      <a:pt x="1751" y="2249"/>
                      <a:pt x="1394" y="2571"/>
                    </a:cubicBezTo>
                    <a:cubicBezTo>
                      <a:pt x="1" y="3809"/>
                      <a:pt x="799" y="9083"/>
                      <a:pt x="799" y="9083"/>
                    </a:cubicBezTo>
                    <a:cubicBezTo>
                      <a:pt x="799" y="9083"/>
                      <a:pt x="5226" y="4857"/>
                      <a:pt x="10726" y="4857"/>
                    </a:cubicBezTo>
                    <a:cubicBezTo>
                      <a:pt x="12053" y="4857"/>
                      <a:pt x="13443" y="5103"/>
                      <a:pt x="14848" y="5714"/>
                    </a:cubicBezTo>
                    <a:cubicBezTo>
                      <a:pt x="14848" y="5714"/>
                      <a:pt x="13979" y="2118"/>
                      <a:pt x="12824" y="928"/>
                    </a:cubicBezTo>
                    <a:cubicBezTo>
                      <a:pt x="12645" y="737"/>
                      <a:pt x="12336" y="570"/>
                      <a:pt x="11943" y="428"/>
                    </a:cubicBezTo>
                    <a:cubicBezTo>
                      <a:pt x="11208" y="168"/>
                      <a:pt x="10147" y="0"/>
                      <a:pt x="8939" y="0"/>
                    </a:cubicBezTo>
                    <a:close/>
                  </a:path>
                </a:pathLst>
              </a:custGeom>
              <a:solidFill>
                <a:srgbClr val="FC46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87;p30">
                <a:extLst>
                  <a:ext uri="{FF2B5EF4-FFF2-40B4-BE49-F238E27FC236}">
                    <a16:creationId xmlns:a16="http://schemas.microsoft.com/office/drawing/2014/main" id="{B6A681AC-730D-D148-BD4B-A33ACD11C46A}"/>
                  </a:ext>
                </a:extLst>
              </p:cNvPr>
              <p:cNvSpPr/>
              <p:nvPr/>
            </p:nvSpPr>
            <p:spPr>
              <a:xfrm>
                <a:off x="3267350" y="1823625"/>
                <a:ext cx="421525" cy="180950"/>
              </a:xfrm>
              <a:custGeom>
                <a:avLst/>
                <a:gdLst/>
                <a:ahLst/>
                <a:cxnLst/>
                <a:rect l="l" t="t" r="r" b="b"/>
                <a:pathLst>
                  <a:path w="16861" h="7238" extrusionOk="0">
                    <a:moveTo>
                      <a:pt x="9757" y="1"/>
                    </a:moveTo>
                    <a:cubicBezTo>
                      <a:pt x="6861" y="1"/>
                      <a:pt x="3697" y="723"/>
                      <a:pt x="2263" y="1998"/>
                    </a:cubicBezTo>
                    <a:cubicBezTo>
                      <a:pt x="965" y="3141"/>
                      <a:pt x="1" y="7237"/>
                      <a:pt x="1" y="7237"/>
                    </a:cubicBezTo>
                    <a:cubicBezTo>
                      <a:pt x="3764" y="4753"/>
                      <a:pt x="6854" y="4056"/>
                      <a:pt x="9138" y="4056"/>
                    </a:cubicBezTo>
                    <a:cubicBezTo>
                      <a:pt x="12065" y="4056"/>
                      <a:pt x="13669" y="5201"/>
                      <a:pt x="13669" y="5201"/>
                    </a:cubicBezTo>
                    <a:cubicBezTo>
                      <a:pt x="13669" y="5201"/>
                      <a:pt x="16860" y="1725"/>
                      <a:pt x="13669" y="570"/>
                    </a:cubicBezTo>
                    <a:cubicBezTo>
                      <a:pt x="12602" y="183"/>
                      <a:pt x="11213" y="1"/>
                      <a:pt x="9757" y="1"/>
                    </a:cubicBezTo>
                    <a:close/>
                  </a:path>
                </a:pathLst>
              </a:custGeom>
              <a:solidFill>
                <a:srgbClr val="DC2C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88;p30">
                <a:extLst>
                  <a:ext uri="{FF2B5EF4-FFF2-40B4-BE49-F238E27FC236}">
                    <a16:creationId xmlns:a16="http://schemas.microsoft.com/office/drawing/2014/main" id="{FE7A9BCC-46C9-514B-BDA8-FBE492B593D3}"/>
                  </a:ext>
                </a:extLst>
              </p:cNvPr>
              <p:cNvSpPr/>
              <p:nvPr/>
            </p:nvSpPr>
            <p:spPr>
              <a:xfrm>
                <a:off x="3413200" y="2683800"/>
                <a:ext cx="559925" cy="334100"/>
              </a:xfrm>
              <a:custGeom>
                <a:avLst/>
                <a:gdLst/>
                <a:ahLst/>
                <a:cxnLst/>
                <a:rect l="l" t="t" r="r" b="b"/>
                <a:pathLst>
                  <a:path w="22397" h="13364" extrusionOk="0">
                    <a:moveTo>
                      <a:pt x="3549" y="0"/>
                    </a:moveTo>
                    <a:cubicBezTo>
                      <a:pt x="1846" y="1250"/>
                      <a:pt x="1" y="7775"/>
                      <a:pt x="1" y="7775"/>
                    </a:cubicBezTo>
                    <a:cubicBezTo>
                      <a:pt x="1" y="7775"/>
                      <a:pt x="8439" y="13364"/>
                      <a:pt x="11439" y="13364"/>
                    </a:cubicBezTo>
                    <a:cubicBezTo>
                      <a:pt x="11585" y="13364"/>
                      <a:pt x="11717" y="13351"/>
                      <a:pt x="11836" y="13323"/>
                    </a:cubicBezTo>
                    <a:cubicBezTo>
                      <a:pt x="16717" y="12192"/>
                      <a:pt x="22397" y="1929"/>
                      <a:pt x="22397" y="1929"/>
                    </a:cubicBezTo>
                    <a:cubicBezTo>
                      <a:pt x="22107" y="1912"/>
                      <a:pt x="21819" y="1904"/>
                      <a:pt x="21535" y="1904"/>
                    </a:cubicBezTo>
                    <a:cubicBezTo>
                      <a:pt x="15101" y="1904"/>
                      <a:pt x="10252" y="6108"/>
                      <a:pt x="10252" y="6108"/>
                    </a:cubicBezTo>
                    <a:cubicBezTo>
                      <a:pt x="6026" y="3846"/>
                      <a:pt x="3549" y="0"/>
                      <a:pt x="3549" y="0"/>
                    </a:cubicBezTo>
                    <a:close/>
                  </a:path>
                </a:pathLst>
              </a:custGeom>
              <a:solidFill>
                <a:srgbClr val="FFC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89;p30">
                <a:extLst>
                  <a:ext uri="{FF2B5EF4-FFF2-40B4-BE49-F238E27FC236}">
                    <a16:creationId xmlns:a16="http://schemas.microsoft.com/office/drawing/2014/main" id="{50831EC9-E745-6E43-AB44-56E42EC6FEA8}"/>
                  </a:ext>
                </a:extLst>
              </p:cNvPr>
              <p:cNvSpPr/>
              <p:nvPr/>
            </p:nvSpPr>
            <p:spPr>
              <a:xfrm>
                <a:off x="3149200" y="2478900"/>
                <a:ext cx="433700" cy="443650"/>
              </a:xfrm>
              <a:custGeom>
                <a:avLst/>
                <a:gdLst/>
                <a:ahLst/>
                <a:cxnLst/>
                <a:rect l="l" t="t" r="r" b="b"/>
                <a:pathLst>
                  <a:path w="17348" h="17746" extrusionOk="0">
                    <a:moveTo>
                      <a:pt x="6966" y="0"/>
                    </a:moveTo>
                    <a:cubicBezTo>
                      <a:pt x="6192" y="0"/>
                      <a:pt x="5497" y="365"/>
                      <a:pt x="4965" y="1231"/>
                    </a:cubicBezTo>
                    <a:cubicBezTo>
                      <a:pt x="0" y="9304"/>
                      <a:pt x="12145" y="17745"/>
                      <a:pt x="12145" y="17745"/>
                    </a:cubicBezTo>
                    <a:cubicBezTo>
                      <a:pt x="12109" y="13816"/>
                      <a:pt x="17348" y="11637"/>
                      <a:pt x="17348" y="11637"/>
                    </a:cubicBezTo>
                    <a:cubicBezTo>
                      <a:pt x="17348" y="11637"/>
                      <a:pt x="16038" y="10804"/>
                      <a:pt x="14264" y="6898"/>
                    </a:cubicBezTo>
                    <a:cubicBezTo>
                      <a:pt x="12896" y="3907"/>
                      <a:pt x="9502" y="0"/>
                      <a:pt x="69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90;p30">
                <a:extLst>
                  <a:ext uri="{FF2B5EF4-FFF2-40B4-BE49-F238E27FC236}">
                    <a16:creationId xmlns:a16="http://schemas.microsoft.com/office/drawing/2014/main" id="{6E429B51-15FF-EF49-9EAA-2310D2F144D6}"/>
                  </a:ext>
                </a:extLst>
              </p:cNvPr>
              <p:cNvSpPr/>
              <p:nvPr/>
            </p:nvSpPr>
            <p:spPr>
              <a:xfrm>
                <a:off x="3669500" y="2468000"/>
                <a:ext cx="527775" cy="326250"/>
              </a:xfrm>
              <a:custGeom>
                <a:avLst/>
                <a:gdLst/>
                <a:ahLst/>
                <a:cxnLst/>
                <a:rect l="l" t="t" r="r" b="b"/>
                <a:pathLst>
                  <a:path w="21111" h="13050" extrusionOk="0">
                    <a:moveTo>
                      <a:pt x="15740" y="0"/>
                    </a:moveTo>
                    <a:cubicBezTo>
                      <a:pt x="15740" y="0"/>
                      <a:pt x="13526" y="0"/>
                      <a:pt x="12323" y="1584"/>
                    </a:cubicBezTo>
                    <a:lnTo>
                      <a:pt x="13681" y="5834"/>
                    </a:lnTo>
                    <a:cubicBezTo>
                      <a:pt x="3191" y="9918"/>
                      <a:pt x="0" y="13049"/>
                      <a:pt x="0" y="13049"/>
                    </a:cubicBezTo>
                    <a:cubicBezTo>
                      <a:pt x="8406" y="12752"/>
                      <a:pt x="19610" y="11263"/>
                      <a:pt x="20193" y="9847"/>
                    </a:cubicBezTo>
                    <a:cubicBezTo>
                      <a:pt x="21110" y="7584"/>
                      <a:pt x="15740" y="0"/>
                      <a:pt x="15740" y="0"/>
                    </a:cubicBezTo>
                    <a:close/>
                  </a:path>
                </a:pathLst>
              </a:custGeom>
              <a:solidFill>
                <a:srgbClr val="F69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91;p30">
                <a:extLst>
                  <a:ext uri="{FF2B5EF4-FFF2-40B4-BE49-F238E27FC236}">
                    <a16:creationId xmlns:a16="http://schemas.microsoft.com/office/drawing/2014/main" id="{CC396FDE-8EA2-434A-A1BD-62EF9F37F4DD}"/>
                  </a:ext>
                </a:extLst>
              </p:cNvPr>
              <p:cNvSpPr/>
              <p:nvPr/>
            </p:nvSpPr>
            <p:spPr>
              <a:xfrm>
                <a:off x="3956725" y="2514425"/>
                <a:ext cx="136475" cy="125050"/>
              </a:xfrm>
              <a:custGeom>
                <a:avLst/>
                <a:gdLst/>
                <a:ahLst/>
                <a:cxnLst/>
                <a:rect l="l" t="t" r="r" b="b"/>
                <a:pathLst>
                  <a:path w="5459" h="5002" extrusionOk="0">
                    <a:moveTo>
                      <a:pt x="3392" y="1"/>
                    </a:moveTo>
                    <a:cubicBezTo>
                      <a:pt x="3103" y="1"/>
                      <a:pt x="2726" y="200"/>
                      <a:pt x="2406" y="346"/>
                    </a:cubicBezTo>
                    <a:cubicBezTo>
                      <a:pt x="1858" y="584"/>
                      <a:pt x="1025" y="1846"/>
                      <a:pt x="894" y="2156"/>
                    </a:cubicBezTo>
                    <a:cubicBezTo>
                      <a:pt x="751" y="2465"/>
                      <a:pt x="858" y="3465"/>
                      <a:pt x="465" y="4013"/>
                    </a:cubicBezTo>
                    <a:cubicBezTo>
                      <a:pt x="84" y="4561"/>
                      <a:pt x="1" y="5001"/>
                      <a:pt x="1" y="5001"/>
                    </a:cubicBezTo>
                    <a:cubicBezTo>
                      <a:pt x="1691" y="4299"/>
                      <a:pt x="3073" y="4739"/>
                      <a:pt x="3335" y="4025"/>
                    </a:cubicBezTo>
                    <a:cubicBezTo>
                      <a:pt x="3513" y="3501"/>
                      <a:pt x="2382" y="3322"/>
                      <a:pt x="2382" y="3322"/>
                    </a:cubicBezTo>
                    <a:cubicBezTo>
                      <a:pt x="2382" y="3322"/>
                      <a:pt x="3459" y="2726"/>
                      <a:pt x="4321" y="2726"/>
                    </a:cubicBezTo>
                    <a:cubicBezTo>
                      <a:pt x="4337" y="2726"/>
                      <a:pt x="4354" y="2727"/>
                      <a:pt x="4370" y="2727"/>
                    </a:cubicBezTo>
                    <a:cubicBezTo>
                      <a:pt x="4386" y="2727"/>
                      <a:pt x="4402" y="2728"/>
                      <a:pt x="4417" y="2728"/>
                    </a:cubicBezTo>
                    <a:cubicBezTo>
                      <a:pt x="5458" y="2728"/>
                      <a:pt x="5203" y="1938"/>
                      <a:pt x="4335" y="1739"/>
                    </a:cubicBezTo>
                    <a:cubicBezTo>
                      <a:pt x="4134" y="1691"/>
                      <a:pt x="3922" y="1672"/>
                      <a:pt x="3714" y="1672"/>
                    </a:cubicBezTo>
                    <a:cubicBezTo>
                      <a:pt x="2999" y="1672"/>
                      <a:pt x="2334" y="1894"/>
                      <a:pt x="2334" y="1894"/>
                    </a:cubicBezTo>
                    <a:cubicBezTo>
                      <a:pt x="2846" y="894"/>
                      <a:pt x="3977" y="1084"/>
                      <a:pt x="3823" y="393"/>
                    </a:cubicBezTo>
                    <a:cubicBezTo>
                      <a:pt x="3758" y="101"/>
                      <a:pt x="3597" y="1"/>
                      <a:pt x="3392" y="1"/>
                    </a:cubicBezTo>
                    <a:close/>
                  </a:path>
                </a:pathLst>
              </a:custGeom>
              <a:solidFill>
                <a:srgbClr val="FFC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769" name="Google Shape;769;p34"/>
          <p:cNvSpPr txBox="1">
            <a:spLocks noGrp="1"/>
          </p:cNvSpPr>
          <p:nvPr>
            <p:ph type="title"/>
          </p:nvPr>
        </p:nvSpPr>
        <p:spPr>
          <a:xfrm>
            <a:off x="661235" y="1283656"/>
            <a:ext cx="3258600" cy="89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Replies from the Diabetes O</a:t>
            </a:r>
            <a:r>
              <a:rPr lang="en-US" dirty="0"/>
              <a:t>n</a:t>
            </a:r>
            <a:r>
              <a:rPr lang="es" dirty="0"/>
              <a:t>line C</a:t>
            </a:r>
            <a:r>
              <a:rPr lang="en-US" dirty="0"/>
              <a:t>o</a:t>
            </a:r>
            <a:r>
              <a:rPr lang="es" dirty="0"/>
              <a:t>mmunity</a:t>
            </a:r>
            <a:endParaRPr dirty="0"/>
          </a:p>
        </p:txBody>
      </p:sp>
      <p:grpSp>
        <p:nvGrpSpPr>
          <p:cNvPr id="780" name="Google Shape;780;p34"/>
          <p:cNvGrpSpPr/>
          <p:nvPr/>
        </p:nvGrpSpPr>
        <p:grpSpPr>
          <a:xfrm>
            <a:off x="320975" y="336049"/>
            <a:ext cx="1165945" cy="925797"/>
            <a:chOff x="4725046" y="4107922"/>
            <a:chExt cx="398900" cy="316728"/>
          </a:xfrm>
        </p:grpSpPr>
        <p:sp>
          <p:nvSpPr>
            <p:cNvPr id="781" name="Google Shape;781;p34"/>
            <p:cNvSpPr/>
            <p:nvPr/>
          </p:nvSpPr>
          <p:spPr>
            <a:xfrm>
              <a:off x="4725046" y="4107922"/>
              <a:ext cx="398900" cy="266640"/>
            </a:xfrm>
            <a:custGeom>
              <a:avLst/>
              <a:gdLst/>
              <a:ahLst/>
              <a:cxnLst/>
              <a:rect l="l" t="t" r="r" b="b"/>
              <a:pathLst>
                <a:path w="15956" h="9319" extrusionOk="0">
                  <a:moveTo>
                    <a:pt x="7919" y="1"/>
                  </a:moveTo>
                  <a:cubicBezTo>
                    <a:pt x="6674" y="1"/>
                    <a:pt x="5425" y="185"/>
                    <a:pt x="4303" y="548"/>
                  </a:cubicBezTo>
                  <a:cubicBezTo>
                    <a:pt x="3756" y="724"/>
                    <a:pt x="3235" y="939"/>
                    <a:pt x="2783" y="1211"/>
                  </a:cubicBezTo>
                  <a:cubicBezTo>
                    <a:pt x="1975" y="1692"/>
                    <a:pt x="1329" y="2406"/>
                    <a:pt x="932" y="3258"/>
                  </a:cubicBezTo>
                  <a:cubicBezTo>
                    <a:pt x="0" y="5237"/>
                    <a:pt x="795" y="7718"/>
                    <a:pt x="3444" y="8773"/>
                  </a:cubicBezTo>
                  <a:cubicBezTo>
                    <a:pt x="4426" y="9163"/>
                    <a:pt x="5521" y="9318"/>
                    <a:pt x="6649" y="9318"/>
                  </a:cubicBezTo>
                  <a:cubicBezTo>
                    <a:pt x="8094" y="9318"/>
                    <a:pt x="9592" y="9063"/>
                    <a:pt x="10975" y="8718"/>
                  </a:cubicBezTo>
                  <a:lnTo>
                    <a:pt x="10975" y="8718"/>
                  </a:lnTo>
                  <a:lnTo>
                    <a:pt x="9264" y="9159"/>
                  </a:lnTo>
                  <a:cubicBezTo>
                    <a:pt x="9282" y="9159"/>
                    <a:pt x="9301" y="9159"/>
                    <a:pt x="9319" y="9159"/>
                  </a:cubicBezTo>
                  <a:cubicBezTo>
                    <a:pt x="12107" y="9159"/>
                    <a:pt x="14699" y="7684"/>
                    <a:pt x="15325" y="5847"/>
                  </a:cubicBezTo>
                  <a:cubicBezTo>
                    <a:pt x="15956" y="3998"/>
                    <a:pt x="14658" y="1956"/>
                    <a:pt x="12336" y="888"/>
                  </a:cubicBezTo>
                  <a:cubicBezTo>
                    <a:pt x="11043" y="293"/>
                    <a:pt x="9484" y="1"/>
                    <a:pt x="7919" y="1"/>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4"/>
            <p:cNvSpPr/>
            <p:nvPr/>
          </p:nvSpPr>
          <p:spPr>
            <a:xfrm>
              <a:off x="4913100" y="4172025"/>
              <a:ext cx="21550" cy="252625"/>
            </a:xfrm>
            <a:custGeom>
              <a:avLst/>
              <a:gdLst/>
              <a:ahLst/>
              <a:cxnLst/>
              <a:rect l="l" t="t" r="r" b="b"/>
              <a:pathLst>
                <a:path w="862" h="10105" extrusionOk="0">
                  <a:moveTo>
                    <a:pt x="647" y="1"/>
                  </a:moveTo>
                  <a:cubicBezTo>
                    <a:pt x="568" y="1"/>
                    <a:pt x="488" y="21"/>
                    <a:pt x="479" y="59"/>
                  </a:cubicBezTo>
                  <a:cubicBezTo>
                    <a:pt x="398" y="424"/>
                    <a:pt x="398" y="795"/>
                    <a:pt x="378" y="1162"/>
                  </a:cubicBezTo>
                  <a:cubicBezTo>
                    <a:pt x="358" y="1520"/>
                    <a:pt x="339" y="1878"/>
                    <a:pt x="319" y="2236"/>
                  </a:cubicBezTo>
                  <a:cubicBezTo>
                    <a:pt x="246" y="3531"/>
                    <a:pt x="222" y="4827"/>
                    <a:pt x="174" y="6123"/>
                  </a:cubicBezTo>
                  <a:cubicBezTo>
                    <a:pt x="150" y="6771"/>
                    <a:pt x="125" y="7421"/>
                    <a:pt x="101" y="8071"/>
                  </a:cubicBezTo>
                  <a:cubicBezTo>
                    <a:pt x="90" y="8394"/>
                    <a:pt x="77" y="8717"/>
                    <a:pt x="66" y="9039"/>
                  </a:cubicBezTo>
                  <a:cubicBezTo>
                    <a:pt x="60" y="9200"/>
                    <a:pt x="53" y="9362"/>
                    <a:pt x="42" y="9523"/>
                  </a:cubicBezTo>
                  <a:cubicBezTo>
                    <a:pt x="33" y="9685"/>
                    <a:pt x="0" y="9848"/>
                    <a:pt x="55" y="10008"/>
                  </a:cubicBezTo>
                  <a:cubicBezTo>
                    <a:pt x="71" y="10056"/>
                    <a:pt x="145" y="10096"/>
                    <a:pt x="290" y="10105"/>
                  </a:cubicBezTo>
                  <a:cubicBezTo>
                    <a:pt x="298" y="10105"/>
                    <a:pt x="306" y="10105"/>
                    <a:pt x="315" y="10105"/>
                  </a:cubicBezTo>
                  <a:cubicBezTo>
                    <a:pt x="430" y="10105"/>
                    <a:pt x="568" y="10077"/>
                    <a:pt x="587" y="10034"/>
                  </a:cubicBezTo>
                  <a:cubicBezTo>
                    <a:pt x="661" y="9845"/>
                    <a:pt x="639" y="9659"/>
                    <a:pt x="639" y="9470"/>
                  </a:cubicBezTo>
                  <a:cubicBezTo>
                    <a:pt x="639" y="9290"/>
                    <a:pt x="644" y="9112"/>
                    <a:pt x="650" y="8932"/>
                  </a:cubicBezTo>
                  <a:cubicBezTo>
                    <a:pt x="659" y="8569"/>
                    <a:pt x="668" y="8205"/>
                    <a:pt x="679" y="7843"/>
                  </a:cubicBezTo>
                  <a:cubicBezTo>
                    <a:pt x="712" y="6547"/>
                    <a:pt x="747" y="5253"/>
                    <a:pt x="784" y="3958"/>
                  </a:cubicBezTo>
                  <a:cubicBezTo>
                    <a:pt x="802" y="3307"/>
                    <a:pt x="826" y="2657"/>
                    <a:pt x="833" y="2007"/>
                  </a:cubicBezTo>
                  <a:cubicBezTo>
                    <a:pt x="835" y="1684"/>
                    <a:pt x="846" y="1366"/>
                    <a:pt x="841" y="1041"/>
                  </a:cubicBezTo>
                  <a:cubicBezTo>
                    <a:pt x="835" y="714"/>
                    <a:pt x="861" y="384"/>
                    <a:pt x="809" y="59"/>
                  </a:cubicBezTo>
                  <a:cubicBezTo>
                    <a:pt x="802" y="20"/>
                    <a:pt x="725" y="1"/>
                    <a:pt x="647"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4"/>
            <p:cNvSpPr/>
            <p:nvPr/>
          </p:nvSpPr>
          <p:spPr>
            <a:xfrm>
              <a:off x="4796700" y="4226125"/>
              <a:ext cx="220125" cy="95400"/>
            </a:xfrm>
            <a:custGeom>
              <a:avLst/>
              <a:gdLst/>
              <a:ahLst/>
              <a:cxnLst/>
              <a:rect l="l" t="t" r="r" b="b"/>
              <a:pathLst>
                <a:path w="8805" h="3816" extrusionOk="0">
                  <a:moveTo>
                    <a:pt x="303" y="1"/>
                  </a:moveTo>
                  <a:cubicBezTo>
                    <a:pt x="152" y="1"/>
                    <a:pt x="1" y="117"/>
                    <a:pt x="108" y="217"/>
                  </a:cubicBezTo>
                  <a:cubicBezTo>
                    <a:pt x="429" y="515"/>
                    <a:pt x="795" y="792"/>
                    <a:pt x="1142" y="1078"/>
                  </a:cubicBezTo>
                  <a:lnTo>
                    <a:pt x="2150" y="1908"/>
                  </a:lnTo>
                  <a:cubicBezTo>
                    <a:pt x="2752" y="2402"/>
                    <a:pt x="3339" y="2905"/>
                    <a:pt x="3956" y="3390"/>
                  </a:cubicBezTo>
                  <a:cubicBezTo>
                    <a:pt x="4186" y="3570"/>
                    <a:pt x="4498" y="3759"/>
                    <a:pt x="4856" y="3805"/>
                  </a:cubicBezTo>
                  <a:cubicBezTo>
                    <a:pt x="4906" y="3812"/>
                    <a:pt x="4956" y="3816"/>
                    <a:pt x="5006" y="3816"/>
                  </a:cubicBezTo>
                  <a:cubicBezTo>
                    <a:pt x="5128" y="3816"/>
                    <a:pt x="5250" y="3795"/>
                    <a:pt x="5366" y="3752"/>
                  </a:cubicBezTo>
                  <a:cubicBezTo>
                    <a:pt x="5541" y="3687"/>
                    <a:pt x="5649" y="3570"/>
                    <a:pt x="5752" y="3458"/>
                  </a:cubicBezTo>
                  <a:cubicBezTo>
                    <a:pt x="6266" y="2911"/>
                    <a:pt x="6778" y="2362"/>
                    <a:pt x="7283" y="1813"/>
                  </a:cubicBezTo>
                  <a:cubicBezTo>
                    <a:pt x="7790" y="1264"/>
                    <a:pt x="8315" y="722"/>
                    <a:pt x="8765" y="151"/>
                  </a:cubicBezTo>
                  <a:lnTo>
                    <a:pt x="8765" y="149"/>
                  </a:lnTo>
                  <a:cubicBezTo>
                    <a:pt x="8804" y="99"/>
                    <a:pt x="8748" y="59"/>
                    <a:pt x="8685" y="59"/>
                  </a:cubicBezTo>
                  <a:cubicBezTo>
                    <a:pt x="8657" y="59"/>
                    <a:pt x="8627" y="67"/>
                    <a:pt x="8605" y="87"/>
                  </a:cubicBezTo>
                  <a:cubicBezTo>
                    <a:pt x="7988" y="636"/>
                    <a:pt x="7445" y="1227"/>
                    <a:pt x="6885" y="1802"/>
                  </a:cubicBezTo>
                  <a:cubicBezTo>
                    <a:pt x="6383" y="2318"/>
                    <a:pt x="5888" y="2839"/>
                    <a:pt x="5388" y="3357"/>
                  </a:cubicBezTo>
                  <a:cubicBezTo>
                    <a:pt x="5306" y="3441"/>
                    <a:pt x="5216" y="3535"/>
                    <a:pt x="5054" y="3546"/>
                  </a:cubicBezTo>
                  <a:cubicBezTo>
                    <a:pt x="5039" y="3547"/>
                    <a:pt x="5025" y="3548"/>
                    <a:pt x="5010" y="3548"/>
                  </a:cubicBezTo>
                  <a:cubicBezTo>
                    <a:pt x="4878" y="3548"/>
                    <a:pt x="4748" y="3497"/>
                    <a:pt x="4643" y="3447"/>
                  </a:cubicBezTo>
                  <a:cubicBezTo>
                    <a:pt x="4322" y="3300"/>
                    <a:pt x="4096" y="3065"/>
                    <a:pt x="3855" y="2865"/>
                  </a:cubicBezTo>
                  <a:lnTo>
                    <a:pt x="2150" y="1453"/>
                  </a:lnTo>
                  <a:lnTo>
                    <a:pt x="1301" y="746"/>
                  </a:lnTo>
                  <a:cubicBezTo>
                    <a:pt x="1017" y="511"/>
                    <a:pt x="743" y="267"/>
                    <a:pt x="442" y="43"/>
                  </a:cubicBezTo>
                  <a:cubicBezTo>
                    <a:pt x="402" y="13"/>
                    <a:pt x="352" y="1"/>
                    <a:pt x="303"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4"/>
            <p:cNvSpPr/>
            <p:nvPr/>
          </p:nvSpPr>
          <p:spPr>
            <a:xfrm>
              <a:off x="4891150" y="4191050"/>
              <a:ext cx="85575" cy="46575"/>
            </a:xfrm>
            <a:custGeom>
              <a:avLst/>
              <a:gdLst/>
              <a:ahLst/>
              <a:cxnLst/>
              <a:rect l="l" t="t" r="r" b="b"/>
              <a:pathLst>
                <a:path w="3423" h="1863" extrusionOk="0">
                  <a:moveTo>
                    <a:pt x="3315" y="0"/>
                  </a:moveTo>
                  <a:cubicBezTo>
                    <a:pt x="3297" y="0"/>
                    <a:pt x="3278" y="4"/>
                    <a:pt x="3261" y="14"/>
                  </a:cubicBezTo>
                  <a:cubicBezTo>
                    <a:pt x="3208" y="49"/>
                    <a:pt x="3147" y="69"/>
                    <a:pt x="3099" y="104"/>
                  </a:cubicBezTo>
                  <a:cubicBezTo>
                    <a:pt x="3050" y="137"/>
                    <a:pt x="3009" y="172"/>
                    <a:pt x="2960" y="205"/>
                  </a:cubicBezTo>
                  <a:cubicBezTo>
                    <a:pt x="2870" y="269"/>
                    <a:pt x="2785" y="335"/>
                    <a:pt x="2701" y="401"/>
                  </a:cubicBezTo>
                  <a:cubicBezTo>
                    <a:pt x="2536" y="537"/>
                    <a:pt x="2374" y="673"/>
                    <a:pt x="2211" y="809"/>
                  </a:cubicBezTo>
                  <a:cubicBezTo>
                    <a:pt x="1942" y="1039"/>
                    <a:pt x="1669" y="1266"/>
                    <a:pt x="1405" y="1499"/>
                  </a:cubicBezTo>
                  <a:lnTo>
                    <a:pt x="1405" y="1499"/>
                  </a:lnTo>
                  <a:lnTo>
                    <a:pt x="920" y="1104"/>
                  </a:lnTo>
                  <a:lnTo>
                    <a:pt x="602" y="844"/>
                  </a:lnTo>
                  <a:cubicBezTo>
                    <a:pt x="551" y="803"/>
                    <a:pt x="503" y="761"/>
                    <a:pt x="450" y="721"/>
                  </a:cubicBezTo>
                  <a:cubicBezTo>
                    <a:pt x="386" y="673"/>
                    <a:pt x="323" y="656"/>
                    <a:pt x="239" y="627"/>
                  </a:cubicBezTo>
                  <a:cubicBezTo>
                    <a:pt x="219" y="621"/>
                    <a:pt x="197" y="618"/>
                    <a:pt x="175" y="618"/>
                  </a:cubicBezTo>
                  <a:cubicBezTo>
                    <a:pt x="85" y="618"/>
                    <a:pt x="0" y="669"/>
                    <a:pt x="31" y="737"/>
                  </a:cubicBezTo>
                  <a:cubicBezTo>
                    <a:pt x="55" y="794"/>
                    <a:pt x="66" y="847"/>
                    <a:pt x="121" y="895"/>
                  </a:cubicBezTo>
                  <a:cubicBezTo>
                    <a:pt x="176" y="941"/>
                    <a:pt x="235" y="985"/>
                    <a:pt x="290" y="1031"/>
                  </a:cubicBezTo>
                  <a:lnTo>
                    <a:pt x="610" y="1290"/>
                  </a:lnTo>
                  <a:lnTo>
                    <a:pt x="1269" y="1822"/>
                  </a:lnTo>
                  <a:cubicBezTo>
                    <a:pt x="1305" y="1851"/>
                    <a:pt x="1352" y="1863"/>
                    <a:pt x="1399" y="1863"/>
                  </a:cubicBezTo>
                  <a:cubicBezTo>
                    <a:pt x="1473" y="1863"/>
                    <a:pt x="1549" y="1833"/>
                    <a:pt x="1592" y="1793"/>
                  </a:cubicBezTo>
                  <a:cubicBezTo>
                    <a:pt x="1897" y="1512"/>
                    <a:pt x="2194" y="1224"/>
                    <a:pt x="2503" y="943"/>
                  </a:cubicBezTo>
                  <a:cubicBezTo>
                    <a:pt x="2659" y="803"/>
                    <a:pt x="2815" y="664"/>
                    <a:pt x="2971" y="524"/>
                  </a:cubicBezTo>
                  <a:cubicBezTo>
                    <a:pt x="3042" y="458"/>
                    <a:pt x="3110" y="390"/>
                    <a:pt x="3178" y="322"/>
                  </a:cubicBezTo>
                  <a:cubicBezTo>
                    <a:pt x="3215" y="284"/>
                    <a:pt x="3257" y="247"/>
                    <a:pt x="3294" y="208"/>
                  </a:cubicBezTo>
                  <a:cubicBezTo>
                    <a:pt x="3331" y="168"/>
                    <a:pt x="3351" y="124"/>
                    <a:pt x="3386" y="85"/>
                  </a:cubicBezTo>
                  <a:lnTo>
                    <a:pt x="3386" y="80"/>
                  </a:lnTo>
                  <a:cubicBezTo>
                    <a:pt x="3423" y="39"/>
                    <a:pt x="3371" y="0"/>
                    <a:pt x="3315"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4"/>
            <p:cNvSpPr/>
            <p:nvPr/>
          </p:nvSpPr>
          <p:spPr>
            <a:xfrm>
              <a:off x="5026525" y="4154875"/>
              <a:ext cx="7775" cy="6075"/>
            </a:xfrm>
            <a:custGeom>
              <a:avLst/>
              <a:gdLst/>
              <a:ahLst/>
              <a:cxnLst/>
              <a:rect l="l" t="t" r="r" b="b"/>
              <a:pathLst>
                <a:path w="311" h="243" extrusionOk="0">
                  <a:moveTo>
                    <a:pt x="157" y="1"/>
                  </a:moveTo>
                  <a:cubicBezTo>
                    <a:pt x="1" y="1"/>
                    <a:pt x="1" y="242"/>
                    <a:pt x="157" y="242"/>
                  </a:cubicBezTo>
                  <a:cubicBezTo>
                    <a:pt x="310" y="242"/>
                    <a:pt x="310" y="1"/>
                    <a:pt x="157"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4"/>
            <p:cNvSpPr/>
            <p:nvPr/>
          </p:nvSpPr>
          <p:spPr>
            <a:xfrm>
              <a:off x="5002150" y="4132700"/>
              <a:ext cx="9075" cy="8975"/>
            </a:xfrm>
            <a:custGeom>
              <a:avLst/>
              <a:gdLst/>
              <a:ahLst/>
              <a:cxnLst/>
              <a:rect l="l" t="t" r="r" b="b"/>
              <a:pathLst>
                <a:path w="363" h="359" extrusionOk="0">
                  <a:moveTo>
                    <a:pt x="207" y="1"/>
                  </a:moveTo>
                  <a:cubicBezTo>
                    <a:pt x="150" y="1"/>
                    <a:pt x="99" y="29"/>
                    <a:pt x="73" y="77"/>
                  </a:cubicBezTo>
                  <a:lnTo>
                    <a:pt x="22" y="143"/>
                  </a:lnTo>
                  <a:cubicBezTo>
                    <a:pt x="11" y="159"/>
                    <a:pt x="7" y="178"/>
                    <a:pt x="5" y="196"/>
                  </a:cubicBezTo>
                  <a:cubicBezTo>
                    <a:pt x="1" y="216"/>
                    <a:pt x="3" y="236"/>
                    <a:pt x="9" y="253"/>
                  </a:cubicBezTo>
                  <a:lnTo>
                    <a:pt x="22" y="288"/>
                  </a:lnTo>
                  <a:lnTo>
                    <a:pt x="44" y="317"/>
                  </a:lnTo>
                  <a:cubicBezTo>
                    <a:pt x="58" y="330"/>
                    <a:pt x="73" y="341"/>
                    <a:pt x="91" y="345"/>
                  </a:cubicBezTo>
                  <a:cubicBezTo>
                    <a:pt x="102" y="352"/>
                    <a:pt x="115" y="356"/>
                    <a:pt x="128" y="356"/>
                  </a:cubicBezTo>
                  <a:cubicBezTo>
                    <a:pt x="135" y="358"/>
                    <a:pt x="142" y="359"/>
                    <a:pt x="149" y="359"/>
                  </a:cubicBezTo>
                  <a:cubicBezTo>
                    <a:pt x="160" y="359"/>
                    <a:pt x="172" y="357"/>
                    <a:pt x="183" y="354"/>
                  </a:cubicBezTo>
                  <a:lnTo>
                    <a:pt x="218" y="339"/>
                  </a:lnTo>
                  <a:lnTo>
                    <a:pt x="284" y="288"/>
                  </a:lnTo>
                  <a:cubicBezTo>
                    <a:pt x="332" y="262"/>
                    <a:pt x="361" y="211"/>
                    <a:pt x="361" y="157"/>
                  </a:cubicBezTo>
                  <a:cubicBezTo>
                    <a:pt x="363" y="135"/>
                    <a:pt x="356" y="115"/>
                    <a:pt x="347" y="95"/>
                  </a:cubicBezTo>
                  <a:cubicBezTo>
                    <a:pt x="341" y="77"/>
                    <a:pt x="330" y="60"/>
                    <a:pt x="315" y="47"/>
                  </a:cubicBezTo>
                  <a:cubicBezTo>
                    <a:pt x="297" y="27"/>
                    <a:pt x="273" y="14"/>
                    <a:pt x="246" y="5"/>
                  </a:cubicBezTo>
                  <a:lnTo>
                    <a:pt x="207" y="1"/>
                  </a:ln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4"/>
            <p:cNvSpPr/>
            <p:nvPr/>
          </p:nvSpPr>
          <p:spPr>
            <a:xfrm>
              <a:off x="4996825" y="4178825"/>
              <a:ext cx="10300" cy="7975"/>
            </a:xfrm>
            <a:custGeom>
              <a:avLst/>
              <a:gdLst/>
              <a:ahLst/>
              <a:cxnLst/>
              <a:rect l="l" t="t" r="r" b="b"/>
              <a:pathLst>
                <a:path w="412" h="319" extrusionOk="0">
                  <a:moveTo>
                    <a:pt x="205" y="0"/>
                  </a:moveTo>
                  <a:cubicBezTo>
                    <a:pt x="0" y="0"/>
                    <a:pt x="0" y="319"/>
                    <a:pt x="205" y="319"/>
                  </a:cubicBezTo>
                  <a:cubicBezTo>
                    <a:pt x="411" y="319"/>
                    <a:pt x="411" y="0"/>
                    <a:pt x="205"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8" name="Google Shape;788;p34"/>
          <p:cNvGrpSpPr/>
          <p:nvPr/>
        </p:nvGrpSpPr>
        <p:grpSpPr>
          <a:xfrm>
            <a:off x="4888508" y="2809059"/>
            <a:ext cx="364554" cy="507632"/>
            <a:chOff x="5979675" y="4640775"/>
            <a:chExt cx="241875" cy="345775"/>
          </a:xfrm>
        </p:grpSpPr>
        <p:sp>
          <p:nvSpPr>
            <p:cNvPr id="789" name="Google Shape;789;p34"/>
            <p:cNvSpPr/>
            <p:nvPr/>
          </p:nvSpPr>
          <p:spPr>
            <a:xfrm>
              <a:off x="6008100" y="4698050"/>
              <a:ext cx="80475" cy="288500"/>
            </a:xfrm>
            <a:custGeom>
              <a:avLst/>
              <a:gdLst/>
              <a:ahLst/>
              <a:cxnLst/>
              <a:rect l="l" t="t" r="r" b="b"/>
              <a:pathLst>
                <a:path w="3219" h="11540" extrusionOk="0">
                  <a:moveTo>
                    <a:pt x="1" y="0"/>
                  </a:moveTo>
                  <a:lnTo>
                    <a:pt x="1" y="0"/>
                  </a:lnTo>
                  <a:cubicBezTo>
                    <a:pt x="859" y="1536"/>
                    <a:pt x="1375" y="3238"/>
                    <a:pt x="1516" y="4992"/>
                  </a:cubicBezTo>
                  <a:cubicBezTo>
                    <a:pt x="1606" y="6126"/>
                    <a:pt x="1538" y="7272"/>
                    <a:pt x="1705" y="8396"/>
                  </a:cubicBezTo>
                  <a:cubicBezTo>
                    <a:pt x="1838" y="9291"/>
                    <a:pt x="2148" y="10201"/>
                    <a:pt x="2725" y="10885"/>
                  </a:cubicBezTo>
                  <a:lnTo>
                    <a:pt x="2725" y="10885"/>
                  </a:lnTo>
                  <a:cubicBezTo>
                    <a:pt x="2210" y="9347"/>
                    <a:pt x="2351" y="7625"/>
                    <a:pt x="2265" y="5981"/>
                  </a:cubicBezTo>
                  <a:cubicBezTo>
                    <a:pt x="2217" y="5078"/>
                    <a:pt x="2096" y="4180"/>
                    <a:pt x="1903" y="3295"/>
                  </a:cubicBezTo>
                  <a:cubicBezTo>
                    <a:pt x="1626" y="2021"/>
                    <a:pt x="1119" y="675"/>
                    <a:pt x="1" y="0"/>
                  </a:cubicBezTo>
                  <a:close/>
                  <a:moveTo>
                    <a:pt x="2725" y="10885"/>
                  </a:moveTo>
                  <a:cubicBezTo>
                    <a:pt x="2799" y="11107"/>
                    <a:pt x="2887" y="11325"/>
                    <a:pt x="2992" y="11539"/>
                  </a:cubicBezTo>
                  <a:lnTo>
                    <a:pt x="3218" y="11359"/>
                  </a:lnTo>
                  <a:cubicBezTo>
                    <a:pt x="3035" y="11218"/>
                    <a:pt x="2872" y="11059"/>
                    <a:pt x="2725" y="10885"/>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4"/>
            <p:cNvSpPr/>
            <p:nvPr/>
          </p:nvSpPr>
          <p:spPr>
            <a:xfrm>
              <a:off x="6087325" y="4640775"/>
              <a:ext cx="52850" cy="339950"/>
            </a:xfrm>
            <a:custGeom>
              <a:avLst/>
              <a:gdLst/>
              <a:ahLst/>
              <a:cxnLst/>
              <a:rect l="l" t="t" r="r" b="b"/>
              <a:pathLst>
                <a:path w="2114" h="13598" extrusionOk="0">
                  <a:moveTo>
                    <a:pt x="2076" y="1"/>
                  </a:moveTo>
                  <a:lnTo>
                    <a:pt x="2076" y="1"/>
                  </a:lnTo>
                  <a:cubicBezTo>
                    <a:pt x="475" y="4345"/>
                    <a:pt x="1" y="9023"/>
                    <a:pt x="695" y="13597"/>
                  </a:cubicBezTo>
                  <a:lnTo>
                    <a:pt x="1147" y="13593"/>
                  </a:lnTo>
                  <a:cubicBezTo>
                    <a:pt x="1802" y="9093"/>
                    <a:pt x="2113" y="4549"/>
                    <a:pt x="2076" y="1"/>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4"/>
            <p:cNvSpPr/>
            <p:nvPr/>
          </p:nvSpPr>
          <p:spPr>
            <a:xfrm>
              <a:off x="6133350" y="4694750"/>
              <a:ext cx="88200" cy="291675"/>
            </a:xfrm>
            <a:custGeom>
              <a:avLst/>
              <a:gdLst/>
              <a:ahLst/>
              <a:cxnLst/>
              <a:rect l="l" t="t" r="r" b="b"/>
              <a:pathLst>
                <a:path w="3528" h="11667" extrusionOk="0">
                  <a:moveTo>
                    <a:pt x="3527" y="1"/>
                  </a:moveTo>
                  <a:lnTo>
                    <a:pt x="3527" y="1"/>
                  </a:lnTo>
                  <a:cubicBezTo>
                    <a:pt x="2506" y="925"/>
                    <a:pt x="1845" y="2199"/>
                    <a:pt x="1469" y="3525"/>
                  </a:cubicBezTo>
                  <a:cubicBezTo>
                    <a:pt x="1092" y="4854"/>
                    <a:pt x="984" y="6240"/>
                    <a:pt x="929" y="7619"/>
                  </a:cubicBezTo>
                  <a:cubicBezTo>
                    <a:pt x="874" y="9025"/>
                    <a:pt x="839" y="10538"/>
                    <a:pt x="0" y="11667"/>
                  </a:cubicBezTo>
                  <a:lnTo>
                    <a:pt x="398" y="11530"/>
                  </a:lnTo>
                  <a:cubicBezTo>
                    <a:pt x="1199" y="9925"/>
                    <a:pt x="1775" y="8214"/>
                    <a:pt x="2108" y="6451"/>
                  </a:cubicBezTo>
                  <a:cubicBezTo>
                    <a:pt x="2521" y="4281"/>
                    <a:pt x="2576" y="1995"/>
                    <a:pt x="3527"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4"/>
            <p:cNvSpPr/>
            <p:nvPr/>
          </p:nvSpPr>
          <p:spPr>
            <a:xfrm>
              <a:off x="5979675" y="4815875"/>
              <a:ext cx="46625" cy="169850"/>
            </a:xfrm>
            <a:custGeom>
              <a:avLst/>
              <a:gdLst/>
              <a:ahLst/>
              <a:cxnLst/>
              <a:rect l="l" t="t" r="r" b="b"/>
              <a:pathLst>
                <a:path w="1865" h="6794" extrusionOk="0">
                  <a:moveTo>
                    <a:pt x="378" y="0"/>
                  </a:moveTo>
                  <a:lnTo>
                    <a:pt x="378" y="0"/>
                  </a:lnTo>
                  <a:cubicBezTo>
                    <a:pt x="0" y="2304"/>
                    <a:pt x="450" y="4737"/>
                    <a:pt x="1627" y="6754"/>
                  </a:cubicBezTo>
                  <a:lnTo>
                    <a:pt x="1746" y="6793"/>
                  </a:lnTo>
                  <a:cubicBezTo>
                    <a:pt x="1865" y="4450"/>
                    <a:pt x="1395" y="2115"/>
                    <a:pt x="378"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4"/>
            <p:cNvSpPr/>
            <p:nvPr/>
          </p:nvSpPr>
          <p:spPr>
            <a:xfrm>
              <a:off x="6072900" y="4675250"/>
              <a:ext cx="13975" cy="309825"/>
            </a:xfrm>
            <a:custGeom>
              <a:avLst/>
              <a:gdLst/>
              <a:ahLst/>
              <a:cxnLst/>
              <a:rect l="l" t="t" r="r" b="b"/>
              <a:pathLst>
                <a:path w="559" h="12393" extrusionOk="0">
                  <a:moveTo>
                    <a:pt x="480" y="0"/>
                  </a:moveTo>
                  <a:cubicBezTo>
                    <a:pt x="465" y="0"/>
                    <a:pt x="450" y="9"/>
                    <a:pt x="444" y="27"/>
                  </a:cubicBezTo>
                  <a:cubicBezTo>
                    <a:pt x="330" y="412"/>
                    <a:pt x="275" y="827"/>
                    <a:pt x="222" y="1224"/>
                  </a:cubicBezTo>
                  <a:cubicBezTo>
                    <a:pt x="167" y="1622"/>
                    <a:pt x="119" y="2019"/>
                    <a:pt x="84" y="2417"/>
                  </a:cubicBezTo>
                  <a:cubicBezTo>
                    <a:pt x="18" y="3216"/>
                    <a:pt x="5" y="4018"/>
                    <a:pt x="2" y="4817"/>
                  </a:cubicBezTo>
                  <a:cubicBezTo>
                    <a:pt x="0" y="6445"/>
                    <a:pt x="57" y="8072"/>
                    <a:pt x="99" y="9699"/>
                  </a:cubicBezTo>
                  <a:cubicBezTo>
                    <a:pt x="110" y="10156"/>
                    <a:pt x="121" y="10613"/>
                    <a:pt x="132" y="11072"/>
                  </a:cubicBezTo>
                  <a:cubicBezTo>
                    <a:pt x="139" y="11309"/>
                    <a:pt x="143" y="11546"/>
                    <a:pt x="152" y="11786"/>
                  </a:cubicBezTo>
                  <a:cubicBezTo>
                    <a:pt x="156" y="11959"/>
                    <a:pt x="117" y="12216"/>
                    <a:pt x="251" y="12350"/>
                  </a:cubicBezTo>
                  <a:cubicBezTo>
                    <a:pt x="279" y="12378"/>
                    <a:pt x="316" y="12392"/>
                    <a:pt x="354" y="12392"/>
                  </a:cubicBezTo>
                  <a:cubicBezTo>
                    <a:pt x="378" y="12392"/>
                    <a:pt x="402" y="12386"/>
                    <a:pt x="424" y="12374"/>
                  </a:cubicBezTo>
                  <a:cubicBezTo>
                    <a:pt x="502" y="12324"/>
                    <a:pt x="559" y="12192"/>
                    <a:pt x="456" y="12139"/>
                  </a:cubicBezTo>
                  <a:lnTo>
                    <a:pt x="456" y="12139"/>
                  </a:lnTo>
                  <a:cubicBezTo>
                    <a:pt x="456" y="12135"/>
                    <a:pt x="456" y="12132"/>
                    <a:pt x="457" y="12128"/>
                  </a:cubicBezTo>
                  <a:cubicBezTo>
                    <a:pt x="444" y="12086"/>
                    <a:pt x="455" y="12016"/>
                    <a:pt x="453" y="11970"/>
                  </a:cubicBezTo>
                  <a:cubicBezTo>
                    <a:pt x="453" y="11882"/>
                    <a:pt x="450" y="11794"/>
                    <a:pt x="448" y="11707"/>
                  </a:cubicBezTo>
                  <a:cubicBezTo>
                    <a:pt x="444" y="11496"/>
                    <a:pt x="437" y="11283"/>
                    <a:pt x="431" y="11072"/>
                  </a:cubicBezTo>
                  <a:cubicBezTo>
                    <a:pt x="420" y="10668"/>
                    <a:pt x="409" y="10261"/>
                    <a:pt x="395" y="9857"/>
                  </a:cubicBezTo>
                  <a:cubicBezTo>
                    <a:pt x="374" y="9056"/>
                    <a:pt x="352" y="8256"/>
                    <a:pt x="330" y="7455"/>
                  </a:cubicBezTo>
                  <a:cubicBezTo>
                    <a:pt x="286" y="5869"/>
                    <a:pt x="272" y="4290"/>
                    <a:pt x="325" y="2704"/>
                  </a:cubicBezTo>
                  <a:cubicBezTo>
                    <a:pt x="341" y="2263"/>
                    <a:pt x="365" y="1822"/>
                    <a:pt x="395" y="1380"/>
                  </a:cubicBezTo>
                  <a:cubicBezTo>
                    <a:pt x="426" y="932"/>
                    <a:pt x="497" y="484"/>
                    <a:pt x="516" y="36"/>
                  </a:cubicBezTo>
                  <a:cubicBezTo>
                    <a:pt x="516" y="13"/>
                    <a:pt x="498" y="0"/>
                    <a:pt x="480"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4"/>
            <p:cNvSpPr/>
            <p:nvPr/>
          </p:nvSpPr>
          <p:spPr>
            <a:xfrm>
              <a:off x="6046475" y="4682750"/>
              <a:ext cx="64175" cy="48100"/>
            </a:xfrm>
            <a:custGeom>
              <a:avLst/>
              <a:gdLst/>
              <a:ahLst/>
              <a:cxnLst/>
              <a:rect l="l" t="t" r="r" b="b"/>
              <a:pathLst>
                <a:path w="2567" h="1924" extrusionOk="0">
                  <a:moveTo>
                    <a:pt x="2461" y="0"/>
                  </a:moveTo>
                  <a:cubicBezTo>
                    <a:pt x="2430" y="0"/>
                    <a:pt x="2402" y="14"/>
                    <a:pt x="2388" y="46"/>
                  </a:cubicBezTo>
                  <a:cubicBezTo>
                    <a:pt x="2263" y="338"/>
                    <a:pt x="2179" y="634"/>
                    <a:pt x="2008" y="907"/>
                  </a:cubicBezTo>
                  <a:cubicBezTo>
                    <a:pt x="1835" y="1183"/>
                    <a:pt x="1613" y="1425"/>
                    <a:pt x="1354" y="1620"/>
                  </a:cubicBezTo>
                  <a:cubicBezTo>
                    <a:pt x="1255" y="1694"/>
                    <a:pt x="1127" y="1771"/>
                    <a:pt x="1002" y="1771"/>
                  </a:cubicBezTo>
                  <a:cubicBezTo>
                    <a:pt x="954" y="1771"/>
                    <a:pt x="907" y="1760"/>
                    <a:pt x="862" y="1732"/>
                  </a:cubicBezTo>
                  <a:cubicBezTo>
                    <a:pt x="708" y="1640"/>
                    <a:pt x="611" y="1416"/>
                    <a:pt x="526" y="1267"/>
                  </a:cubicBezTo>
                  <a:cubicBezTo>
                    <a:pt x="339" y="940"/>
                    <a:pt x="185" y="593"/>
                    <a:pt x="69" y="235"/>
                  </a:cubicBezTo>
                  <a:cubicBezTo>
                    <a:pt x="65" y="218"/>
                    <a:pt x="52" y="211"/>
                    <a:pt x="39" y="211"/>
                  </a:cubicBezTo>
                  <a:cubicBezTo>
                    <a:pt x="20" y="211"/>
                    <a:pt x="1" y="227"/>
                    <a:pt x="7" y="252"/>
                  </a:cubicBezTo>
                  <a:lnTo>
                    <a:pt x="7" y="254"/>
                  </a:lnTo>
                  <a:cubicBezTo>
                    <a:pt x="119" y="665"/>
                    <a:pt x="269" y="1074"/>
                    <a:pt x="477" y="1449"/>
                  </a:cubicBezTo>
                  <a:cubicBezTo>
                    <a:pt x="563" y="1605"/>
                    <a:pt x="653" y="1794"/>
                    <a:pt x="820" y="1880"/>
                  </a:cubicBezTo>
                  <a:cubicBezTo>
                    <a:pt x="881" y="1911"/>
                    <a:pt x="946" y="1924"/>
                    <a:pt x="1011" y="1924"/>
                  </a:cubicBezTo>
                  <a:cubicBezTo>
                    <a:pt x="1111" y="1924"/>
                    <a:pt x="1212" y="1894"/>
                    <a:pt x="1301" y="1851"/>
                  </a:cubicBezTo>
                  <a:cubicBezTo>
                    <a:pt x="1635" y="1697"/>
                    <a:pt x="1914" y="1401"/>
                    <a:pt x="2125" y="1109"/>
                  </a:cubicBezTo>
                  <a:cubicBezTo>
                    <a:pt x="2333" y="821"/>
                    <a:pt x="2540" y="454"/>
                    <a:pt x="2564" y="94"/>
                  </a:cubicBezTo>
                  <a:cubicBezTo>
                    <a:pt x="2566" y="39"/>
                    <a:pt x="2511" y="0"/>
                    <a:pt x="2461"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4"/>
            <p:cNvSpPr/>
            <p:nvPr/>
          </p:nvSpPr>
          <p:spPr>
            <a:xfrm>
              <a:off x="6062450" y="4673175"/>
              <a:ext cx="18600" cy="55125"/>
            </a:xfrm>
            <a:custGeom>
              <a:avLst/>
              <a:gdLst/>
              <a:ahLst/>
              <a:cxnLst/>
              <a:rect l="l" t="t" r="r" b="b"/>
              <a:pathLst>
                <a:path w="744" h="2205" extrusionOk="0">
                  <a:moveTo>
                    <a:pt x="83" y="0"/>
                  </a:moveTo>
                  <a:cubicBezTo>
                    <a:pt x="61" y="0"/>
                    <a:pt x="39" y="13"/>
                    <a:pt x="32" y="38"/>
                  </a:cubicBezTo>
                  <a:cubicBezTo>
                    <a:pt x="1" y="126"/>
                    <a:pt x="18" y="227"/>
                    <a:pt x="27" y="319"/>
                  </a:cubicBezTo>
                  <a:cubicBezTo>
                    <a:pt x="36" y="400"/>
                    <a:pt x="45" y="484"/>
                    <a:pt x="60" y="565"/>
                  </a:cubicBezTo>
                  <a:cubicBezTo>
                    <a:pt x="91" y="760"/>
                    <a:pt x="135" y="956"/>
                    <a:pt x="188" y="1145"/>
                  </a:cubicBezTo>
                  <a:cubicBezTo>
                    <a:pt x="236" y="1331"/>
                    <a:pt x="289" y="1518"/>
                    <a:pt x="352" y="1698"/>
                  </a:cubicBezTo>
                  <a:cubicBezTo>
                    <a:pt x="385" y="1788"/>
                    <a:pt x="423" y="1878"/>
                    <a:pt x="460" y="1968"/>
                  </a:cubicBezTo>
                  <a:cubicBezTo>
                    <a:pt x="495" y="2056"/>
                    <a:pt x="524" y="2135"/>
                    <a:pt x="600" y="2192"/>
                  </a:cubicBezTo>
                  <a:cubicBezTo>
                    <a:pt x="612" y="2201"/>
                    <a:pt x="626" y="2205"/>
                    <a:pt x="641" y="2205"/>
                  </a:cubicBezTo>
                  <a:cubicBezTo>
                    <a:pt x="680" y="2205"/>
                    <a:pt x="724" y="2177"/>
                    <a:pt x="730" y="2137"/>
                  </a:cubicBezTo>
                  <a:cubicBezTo>
                    <a:pt x="743" y="2045"/>
                    <a:pt x="710" y="1971"/>
                    <a:pt x="675" y="1887"/>
                  </a:cubicBezTo>
                  <a:cubicBezTo>
                    <a:pt x="638" y="1799"/>
                    <a:pt x="603" y="1707"/>
                    <a:pt x="565" y="1619"/>
                  </a:cubicBezTo>
                  <a:cubicBezTo>
                    <a:pt x="495" y="1452"/>
                    <a:pt x="420" y="1288"/>
                    <a:pt x="359" y="1116"/>
                  </a:cubicBezTo>
                  <a:cubicBezTo>
                    <a:pt x="297" y="949"/>
                    <a:pt x="249" y="776"/>
                    <a:pt x="212" y="602"/>
                  </a:cubicBezTo>
                  <a:cubicBezTo>
                    <a:pt x="194" y="508"/>
                    <a:pt x="179" y="413"/>
                    <a:pt x="170" y="319"/>
                  </a:cubicBezTo>
                  <a:cubicBezTo>
                    <a:pt x="159" y="225"/>
                    <a:pt x="168" y="126"/>
                    <a:pt x="135" y="38"/>
                  </a:cubicBezTo>
                  <a:cubicBezTo>
                    <a:pt x="127" y="13"/>
                    <a:pt x="105" y="0"/>
                    <a:pt x="83"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4"/>
            <p:cNvSpPr/>
            <p:nvPr/>
          </p:nvSpPr>
          <p:spPr>
            <a:xfrm>
              <a:off x="6038200" y="4683400"/>
              <a:ext cx="12525" cy="12475"/>
            </a:xfrm>
            <a:custGeom>
              <a:avLst/>
              <a:gdLst/>
              <a:ahLst/>
              <a:cxnLst/>
              <a:rect l="l" t="t" r="r" b="b"/>
              <a:pathLst>
                <a:path w="501" h="499" extrusionOk="0">
                  <a:moveTo>
                    <a:pt x="251" y="0"/>
                  </a:moveTo>
                  <a:cubicBezTo>
                    <a:pt x="114" y="2"/>
                    <a:pt x="5" y="112"/>
                    <a:pt x="0" y="250"/>
                  </a:cubicBezTo>
                  <a:lnTo>
                    <a:pt x="9" y="316"/>
                  </a:lnTo>
                  <a:cubicBezTo>
                    <a:pt x="20" y="358"/>
                    <a:pt x="42" y="395"/>
                    <a:pt x="73" y="426"/>
                  </a:cubicBezTo>
                  <a:lnTo>
                    <a:pt x="123" y="466"/>
                  </a:lnTo>
                  <a:cubicBezTo>
                    <a:pt x="163" y="488"/>
                    <a:pt x="207" y="499"/>
                    <a:pt x="251" y="499"/>
                  </a:cubicBezTo>
                  <a:cubicBezTo>
                    <a:pt x="254" y="499"/>
                    <a:pt x="257" y="499"/>
                    <a:pt x="261" y="499"/>
                  </a:cubicBezTo>
                  <a:cubicBezTo>
                    <a:pt x="290" y="499"/>
                    <a:pt x="320" y="490"/>
                    <a:pt x="347" y="477"/>
                  </a:cubicBezTo>
                  <a:cubicBezTo>
                    <a:pt x="378" y="468"/>
                    <a:pt x="404" y="450"/>
                    <a:pt x="426" y="426"/>
                  </a:cubicBezTo>
                  <a:cubicBezTo>
                    <a:pt x="472" y="378"/>
                    <a:pt x="499" y="314"/>
                    <a:pt x="501" y="248"/>
                  </a:cubicBezTo>
                  <a:lnTo>
                    <a:pt x="492" y="182"/>
                  </a:lnTo>
                  <a:cubicBezTo>
                    <a:pt x="479" y="141"/>
                    <a:pt x="457" y="103"/>
                    <a:pt x="426" y="73"/>
                  </a:cubicBezTo>
                  <a:lnTo>
                    <a:pt x="376" y="33"/>
                  </a:lnTo>
                  <a:cubicBezTo>
                    <a:pt x="338" y="11"/>
                    <a:pt x="294" y="0"/>
                    <a:pt x="251"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4"/>
            <p:cNvSpPr/>
            <p:nvPr/>
          </p:nvSpPr>
          <p:spPr>
            <a:xfrm>
              <a:off x="6056850" y="4666675"/>
              <a:ext cx="14300" cy="13550"/>
            </a:xfrm>
            <a:custGeom>
              <a:avLst/>
              <a:gdLst/>
              <a:ahLst/>
              <a:cxnLst/>
              <a:rect l="l" t="t" r="r" b="b"/>
              <a:pathLst>
                <a:path w="572" h="542" extrusionOk="0">
                  <a:moveTo>
                    <a:pt x="264" y="0"/>
                  </a:moveTo>
                  <a:cubicBezTo>
                    <a:pt x="243" y="0"/>
                    <a:pt x="222" y="4"/>
                    <a:pt x="203" y="10"/>
                  </a:cubicBezTo>
                  <a:lnTo>
                    <a:pt x="137" y="37"/>
                  </a:lnTo>
                  <a:cubicBezTo>
                    <a:pt x="106" y="54"/>
                    <a:pt x="80" y="78"/>
                    <a:pt x="62" y="107"/>
                  </a:cubicBezTo>
                  <a:cubicBezTo>
                    <a:pt x="38" y="133"/>
                    <a:pt x="21" y="164"/>
                    <a:pt x="14" y="199"/>
                  </a:cubicBezTo>
                  <a:cubicBezTo>
                    <a:pt x="3" y="234"/>
                    <a:pt x="1" y="272"/>
                    <a:pt x="7" y="307"/>
                  </a:cubicBezTo>
                  <a:cubicBezTo>
                    <a:pt x="10" y="342"/>
                    <a:pt x="21" y="377"/>
                    <a:pt x="40" y="408"/>
                  </a:cubicBezTo>
                  <a:lnTo>
                    <a:pt x="82" y="463"/>
                  </a:lnTo>
                  <a:cubicBezTo>
                    <a:pt x="135" y="511"/>
                    <a:pt x="203" y="537"/>
                    <a:pt x="275" y="542"/>
                  </a:cubicBezTo>
                  <a:lnTo>
                    <a:pt x="348" y="531"/>
                  </a:lnTo>
                  <a:cubicBezTo>
                    <a:pt x="392" y="520"/>
                    <a:pt x="434" y="496"/>
                    <a:pt x="466" y="463"/>
                  </a:cubicBezTo>
                  <a:lnTo>
                    <a:pt x="508" y="408"/>
                  </a:lnTo>
                  <a:cubicBezTo>
                    <a:pt x="524" y="380"/>
                    <a:pt x="535" y="350"/>
                    <a:pt x="541" y="319"/>
                  </a:cubicBezTo>
                  <a:lnTo>
                    <a:pt x="541" y="319"/>
                  </a:lnTo>
                  <a:cubicBezTo>
                    <a:pt x="572" y="224"/>
                    <a:pt x="534" y="116"/>
                    <a:pt x="447" y="63"/>
                  </a:cubicBezTo>
                  <a:lnTo>
                    <a:pt x="447" y="63"/>
                  </a:lnTo>
                  <a:cubicBezTo>
                    <a:pt x="436" y="53"/>
                    <a:pt x="423" y="44"/>
                    <a:pt x="409" y="37"/>
                  </a:cubicBezTo>
                  <a:cubicBezTo>
                    <a:pt x="381" y="17"/>
                    <a:pt x="346" y="6"/>
                    <a:pt x="311" y="6"/>
                  </a:cubicBezTo>
                  <a:cubicBezTo>
                    <a:pt x="295" y="2"/>
                    <a:pt x="279" y="0"/>
                    <a:pt x="264"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4"/>
            <p:cNvSpPr/>
            <p:nvPr/>
          </p:nvSpPr>
          <p:spPr>
            <a:xfrm>
              <a:off x="6078100" y="4666375"/>
              <a:ext cx="14475" cy="14475"/>
            </a:xfrm>
            <a:custGeom>
              <a:avLst/>
              <a:gdLst/>
              <a:ahLst/>
              <a:cxnLst/>
              <a:rect l="l" t="t" r="r" b="b"/>
              <a:pathLst>
                <a:path w="579" h="579" extrusionOk="0">
                  <a:moveTo>
                    <a:pt x="289" y="0"/>
                  </a:moveTo>
                  <a:cubicBezTo>
                    <a:pt x="251" y="0"/>
                    <a:pt x="214" y="9"/>
                    <a:pt x="179" y="27"/>
                  </a:cubicBezTo>
                  <a:cubicBezTo>
                    <a:pt x="73" y="73"/>
                    <a:pt x="5" y="176"/>
                    <a:pt x="1" y="290"/>
                  </a:cubicBezTo>
                  <a:lnTo>
                    <a:pt x="12" y="367"/>
                  </a:lnTo>
                  <a:cubicBezTo>
                    <a:pt x="25" y="415"/>
                    <a:pt x="51" y="459"/>
                    <a:pt x="86" y="494"/>
                  </a:cubicBezTo>
                  <a:lnTo>
                    <a:pt x="146" y="540"/>
                  </a:lnTo>
                  <a:cubicBezTo>
                    <a:pt x="190" y="565"/>
                    <a:pt x="240" y="578"/>
                    <a:pt x="291" y="578"/>
                  </a:cubicBezTo>
                  <a:cubicBezTo>
                    <a:pt x="294" y="578"/>
                    <a:pt x="298" y="578"/>
                    <a:pt x="302" y="578"/>
                  </a:cubicBezTo>
                  <a:cubicBezTo>
                    <a:pt x="336" y="578"/>
                    <a:pt x="371" y="569"/>
                    <a:pt x="401" y="554"/>
                  </a:cubicBezTo>
                  <a:cubicBezTo>
                    <a:pt x="506" y="508"/>
                    <a:pt x="576" y="404"/>
                    <a:pt x="578" y="290"/>
                  </a:cubicBezTo>
                  <a:lnTo>
                    <a:pt x="567" y="213"/>
                  </a:lnTo>
                  <a:cubicBezTo>
                    <a:pt x="554" y="165"/>
                    <a:pt x="528" y="121"/>
                    <a:pt x="493" y="86"/>
                  </a:cubicBezTo>
                  <a:lnTo>
                    <a:pt x="436" y="40"/>
                  </a:lnTo>
                  <a:cubicBezTo>
                    <a:pt x="390" y="16"/>
                    <a:pt x="341" y="0"/>
                    <a:pt x="289"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4"/>
            <p:cNvSpPr/>
            <p:nvPr/>
          </p:nvSpPr>
          <p:spPr>
            <a:xfrm>
              <a:off x="6101825" y="4675875"/>
              <a:ext cx="15125" cy="15075"/>
            </a:xfrm>
            <a:custGeom>
              <a:avLst/>
              <a:gdLst/>
              <a:ahLst/>
              <a:cxnLst/>
              <a:rect l="l" t="t" r="r" b="b"/>
              <a:pathLst>
                <a:path w="605" h="603" extrusionOk="0">
                  <a:moveTo>
                    <a:pt x="301" y="0"/>
                  </a:moveTo>
                  <a:cubicBezTo>
                    <a:pt x="137" y="2"/>
                    <a:pt x="5" y="136"/>
                    <a:pt x="1" y="301"/>
                  </a:cubicBezTo>
                  <a:lnTo>
                    <a:pt x="12" y="382"/>
                  </a:lnTo>
                  <a:cubicBezTo>
                    <a:pt x="25" y="433"/>
                    <a:pt x="51" y="477"/>
                    <a:pt x="88" y="514"/>
                  </a:cubicBezTo>
                  <a:lnTo>
                    <a:pt x="150" y="562"/>
                  </a:lnTo>
                  <a:cubicBezTo>
                    <a:pt x="196" y="589"/>
                    <a:pt x="249" y="602"/>
                    <a:pt x="301" y="602"/>
                  </a:cubicBezTo>
                  <a:cubicBezTo>
                    <a:pt x="305" y="602"/>
                    <a:pt x="309" y="602"/>
                    <a:pt x="313" y="602"/>
                  </a:cubicBezTo>
                  <a:cubicBezTo>
                    <a:pt x="349" y="602"/>
                    <a:pt x="384" y="593"/>
                    <a:pt x="418" y="576"/>
                  </a:cubicBezTo>
                  <a:cubicBezTo>
                    <a:pt x="490" y="549"/>
                    <a:pt x="550" y="490"/>
                    <a:pt x="576" y="417"/>
                  </a:cubicBezTo>
                  <a:cubicBezTo>
                    <a:pt x="596" y="380"/>
                    <a:pt x="604" y="341"/>
                    <a:pt x="604" y="301"/>
                  </a:cubicBezTo>
                  <a:lnTo>
                    <a:pt x="594" y="220"/>
                  </a:lnTo>
                  <a:cubicBezTo>
                    <a:pt x="578" y="169"/>
                    <a:pt x="552" y="125"/>
                    <a:pt x="514" y="88"/>
                  </a:cubicBezTo>
                  <a:lnTo>
                    <a:pt x="455" y="40"/>
                  </a:lnTo>
                  <a:cubicBezTo>
                    <a:pt x="409" y="13"/>
                    <a:pt x="356" y="0"/>
                    <a:pt x="301"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4"/>
            <p:cNvSpPr/>
            <p:nvPr/>
          </p:nvSpPr>
          <p:spPr>
            <a:xfrm>
              <a:off x="6072975" y="4695800"/>
              <a:ext cx="72525" cy="33000"/>
            </a:xfrm>
            <a:custGeom>
              <a:avLst/>
              <a:gdLst/>
              <a:ahLst/>
              <a:cxnLst/>
              <a:rect l="l" t="t" r="r" b="b"/>
              <a:pathLst>
                <a:path w="2901" h="1320" extrusionOk="0">
                  <a:moveTo>
                    <a:pt x="2811" y="1"/>
                  </a:moveTo>
                  <a:cubicBezTo>
                    <a:pt x="2794" y="1"/>
                    <a:pt x="2777" y="7"/>
                    <a:pt x="2762" y="22"/>
                  </a:cubicBezTo>
                  <a:cubicBezTo>
                    <a:pt x="2615" y="178"/>
                    <a:pt x="2512" y="350"/>
                    <a:pt x="2329" y="475"/>
                  </a:cubicBezTo>
                  <a:cubicBezTo>
                    <a:pt x="2143" y="604"/>
                    <a:pt x="1932" y="699"/>
                    <a:pt x="1726" y="795"/>
                  </a:cubicBezTo>
                  <a:cubicBezTo>
                    <a:pt x="1323" y="981"/>
                    <a:pt x="871" y="1159"/>
                    <a:pt x="417" y="1159"/>
                  </a:cubicBezTo>
                  <a:cubicBezTo>
                    <a:pt x="306" y="1159"/>
                    <a:pt x="195" y="1148"/>
                    <a:pt x="85" y="1125"/>
                  </a:cubicBezTo>
                  <a:cubicBezTo>
                    <a:pt x="80" y="1123"/>
                    <a:pt x="75" y="1123"/>
                    <a:pt x="70" y="1123"/>
                  </a:cubicBezTo>
                  <a:cubicBezTo>
                    <a:pt x="18" y="1123"/>
                    <a:pt x="0" y="1203"/>
                    <a:pt x="59" y="1221"/>
                  </a:cubicBezTo>
                  <a:lnTo>
                    <a:pt x="56" y="1221"/>
                  </a:lnTo>
                  <a:cubicBezTo>
                    <a:pt x="234" y="1290"/>
                    <a:pt x="413" y="1319"/>
                    <a:pt x="590" y="1319"/>
                  </a:cubicBezTo>
                  <a:cubicBezTo>
                    <a:pt x="1007" y="1319"/>
                    <a:pt x="1421" y="1161"/>
                    <a:pt x="1813" y="993"/>
                  </a:cubicBezTo>
                  <a:cubicBezTo>
                    <a:pt x="2053" y="890"/>
                    <a:pt x="2299" y="787"/>
                    <a:pt x="2512" y="635"/>
                  </a:cubicBezTo>
                  <a:cubicBezTo>
                    <a:pt x="2692" y="505"/>
                    <a:pt x="2901" y="317"/>
                    <a:pt x="2890" y="75"/>
                  </a:cubicBezTo>
                  <a:cubicBezTo>
                    <a:pt x="2888" y="33"/>
                    <a:pt x="2850" y="1"/>
                    <a:pt x="2811"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4"/>
            <p:cNvSpPr/>
            <p:nvPr/>
          </p:nvSpPr>
          <p:spPr>
            <a:xfrm>
              <a:off x="6134175" y="4689975"/>
              <a:ext cx="19675" cy="15300"/>
            </a:xfrm>
            <a:custGeom>
              <a:avLst/>
              <a:gdLst/>
              <a:ahLst/>
              <a:cxnLst/>
              <a:rect l="l" t="t" r="r" b="b"/>
              <a:pathLst>
                <a:path w="787" h="612" extrusionOk="0">
                  <a:moveTo>
                    <a:pt x="393" y="1"/>
                  </a:moveTo>
                  <a:cubicBezTo>
                    <a:pt x="0" y="1"/>
                    <a:pt x="0" y="611"/>
                    <a:pt x="393" y="611"/>
                  </a:cubicBezTo>
                  <a:cubicBezTo>
                    <a:pt x="786" y="611"/>
                    <a:pt x="786" y="1"/>
                    <a:pt x="393"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2" name="Google Shape;802;p34"/>
          <p:cNvGrpSpPr/>
          <p:nvPr/>
        </p:nvGrpSpPr>
        <p:grpSpPr>
          <a:xfrm>
            <a:off x="4481132" y="4349074"/>
            <a:ext cx="798020" cy="643970"/>
            <a:chOff x="7514750" y="4210883"/>
            <a:chExt cx="953999" cy="769838"/>
          </a:xfrm>
        </p:grpSpPr>
        <p:sp>
          <p:nvSpPr>
            <p:cNvPr id="803" name="Google Shape;803;p34"/>
            <p:cNvSpPr/>
            <p:nvPr/>
          </p:nvSpPr>
          <p:spPr>
            <a:xfrm>
              <a:off x="8024561" y="4469182"/>
              <a:ext cx="243136" cy="460933"/>
            </a:xfrm>
            <a:custGeom>
              <a:avLst/>
              <a:gdLst/>
              <a:ahLst/>
              <a:cxnLst/>
              <a:rect l="l" t="t" r="r" b="b"/>
              <a:pathLst>
                <a:path w="3368" h="6385" extrusionOk="0">
                  <a:moveTo>
                    <a:pt x="2453" y="0"/>
                  </a:moveTo>
                  <a:cubicBezTo>
                    <a:pt x="1997" y="0"/>
                    <a:pt x="1513" y="355"/>
                    <a:pt x="1213" y="747"/>
                  </a:cubicBezTo>
                  <a:cubicBezTo>
                    <a:pt x="554" y="1606"/>
                    <a:pt x="225" y="2680"/>
                    <a:pt x="102" y="3754"/>
                  </a:cubicBezTo>
                  <a:cubicBezTo>
                    <a:pt x="1" y="4626"/>
                    <a:pt x="29" y="5506"/>
                    <a:pt x="82" y="6385"/>
                  </a:cubicBezTo>
                  <a:cubicBezTo>
                    <a:pt x="480" y="6365"/>
                    <a:pt x="879" y="6352"/>
                    <a:pt x="1279" y="6347"/>
                  </a:cubicBezTo>
                  <a:lnTo>
                    <a:pt x="1677" y="6341"/>
                  </a:lnTo>
                  <a:cubicBezTo>
                    <a:pt x="2537" y="4946"/>
                    <a:pt x="3021" y="3326"/>
                    <a:pt x="3273" y="1698"/>
                  </a:cubicBezTo>
                  <a:cubicBezTo>
                    <a:pt x="3361" y="1132"/>
                    <a:pt x="3368" y="435"/>
                    <a:pt x="2884" y="126"/>
                  </a:cubicBezTo>
                  <a:cubicBezTo>
                    <a:pt x="2748" y="39"/>
                    <a:pt x="2602" y="0"/>
                    <a:pt x="2453"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4"/>
            <p:cNvSpPr/>
            <p:nvPr/>
          </p:nvSpPr>
          <p:spPr>
            <a:xfrm>
              <a:off x="7780773" y="4269286"/>
              <a:ext cx="284790" cy="657651"/>
            </a:xfrm>
            <a:custGeom>
              <a:avLst/>
              <a:gdLst/>
              <a:ahLst/>
              <a:cxnLst/>
              <a:rect l="l" t="t" r="r" b="b"/>
              <a:pathLst>
                <a:path w="3945" h="9110" extrusionOk="0">
                  <a:moveTo>
                    <a:pt x="787" y="0"/>
                  </a:moveTo>
                  <a:cubicBezTo>
                    <a:pt x="685" y="0"/>
                    <a:pt x="588" y="26"/>
                    <a:pt x="521" y="101"/>
                  </a:cubicBezTo>
                  <a:cubicBezTo>
                    <a:pt x="466" y="158"/>
                    <a:pt x="444" y="237"/>
                    <a:pt x="424" y="316"/>
                  </a:cubicBezTo>
                  <a:cubicBezTo>
                    <a:pt x="0" y="1964"/>
                    <a:pt x="727" y="3663"/>
                    <a:pt x="1439" y="5207"/>
                  </a:cubicBezTo>
                  <a:lnTo>
                    <a:pt x="3207" y="9053"/>
                  </a:lnTo>
                  <a:lnTo>
                    <a:pt x="3945" y="9110"/>
                  </a:lnTo>
                  <a:cubicBezTo>
                    <a:pt x="3938" y="7406"/>
                    <a:pt x="3804" y="5706"/>
                    <a:pt x="3538" y="4021"/>
                  </a:cubicBezTo>
                  <a:cubicBezTo>
                    <a:pt x="3409" y="3193"/>
                    <a:pt x="3242" y="2357"/>
                    <a:pt x="2851" y="1617"/>
                  </a:cubicBezTo>
                  <a:cubicBezTo>
                    <a:pt x="2460" y="874"/>
                    <a:pt x="1810" y="233"/>
                    <a:pt x="997" y="29"/>
                  </a:cubicBezTo>
                  <a:cubicBezTo>
                    <a:pt x="930" y="13"/>
                    <a:pt x="857" y="0"/>
                    <a:pt x="787"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4"/>
            <p:cNvSpPr/>
            <p:nvPr/>
          </p:nvSpPr>
          <p:spPr>
            <a:xfrm>
              <a:off x="8003842" y="4210883"/>
              <a:ext cx="185889" cy="717641"/>
            </a:xfrm>
            <a:custGeom>
              <a:avLst/>
              <a:gdLst/>
              <a:ahLst/>
              <a:cxnLst/>
              <a:rect l="l" t="t" r="r" b="b"/>
              <a:pathLst>
                <a:path w="2575" h="9941" extrusionOk="0">
                  <a:moveTo>
                    <a:pt x="980" y="0"/>
                  </a:moveTo>
                  <a:cubicBezTo>
                    <a:pt x="972" y="0"/>
                    <a:pt x="964" y="0"/>
                    <a:pt x="956" y="1"/>
                  </a:cubicBezTo>
                  <a:cubicBezTo>
                    <a:pt x="764" y="14"/>
                    <a:pt x="635" y="196"/>
                    <a:pt x="554" y="368"/>
                  </a:cubicBezTo>
                  <a:cubicBezTo>
                    <a:pt x="229" y="1044"/>
                    <a:pt x="198" y="1819"/>
                    <a:pt x="176" y="2571"/>
                  </a:cubicBezTo>
                  <a:cubicBezTo>
                    <a:pt x="125" y="4268"/>
                    <a:pt x="73" y="5966"/>
                    <a:pt x="20" y="7666"/>
                  </a:cubicBezTo>
                  <a:cubicBezTo>
                    <a:pt x="7" y="8129"/>
                    <a:pt x="0" y="8621"/>
                    <a:pt x="235" y="9023"/>
                  </a:cubicBezTo>
                  <a:lnTo>
                    <a:pt x="892" y="9941"/>
                  </a:lnTo>
                  <a:cubicBezTo>
                    <a:pt x="1039" y="9936"/>
                    <a:pt x="1188" y="9932"/>
                    <a:pt x="1338" y="9930"/>
                  </a:cubicBezTo>
                  <a:cubicBezTo>
                    <a:pt x="2295" y="7470"/>
                    <a:pt x="2574" y="4797"/>
                    <a:pt x="2141" y="2193"/>
                  </a:cubicBezTo>
                  <a:cubicBezTo>
                    <a:pt x="2023" y="1492"/>
                    <a:pt x="1841" y="772"/>
                    <a:pt x="1375" y="236"/>
                  </a:cubicBezTo>
                  <a:cubicBezTo>
                    <a:pt x="1271" y="115"/>
                    <a:pt x="1135" y="0"/>
                    <a:pt x="980" y="0"/>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4"/>
            <p:cNvSpPr/>
            <p:nvPr/>
          </p:nvSpPr>
          <p:spPr>
            <a:xfrm>
              <a:off x="7731322" y="4624175"/>
              <a:ext cx="309839" cy="312799"/>
            </a:xfrm>
            <a:custGeom>
              <a:avLst/>
              <a:gdLst/>
              <a:ahLst/>
              <a:cxnLst/>
              <a:rect l="l" t="t" r="r" b="b"/>
              <a:pathLst>
                <a:path w="4292" h="4333" extrusionOk="0">
                  <a:moveTo>
                    <a:pt x="415" y="0"/>
                  </a:moveTo>
                  <a:cubicBezTo>
                    <a:pt x="382" y="0"/>
                    <a:pt x="350" y="5"/>
                    <a:pt x="318" y="17"/>
                  </a:cubicBezTo>
                  <a:cubicBezTo>
                    <a:pt x="171" y="72"/>
                    <a:pt x="112" y="245"/>
                    <a:pt x="90" y="401"/>
                  </a:cubicBezTo>
                  <a:cubicBezTo>
                    <a:pt x="0" y="1073"/>
                    <a:pt x="268" y="1756"/>
                    <a:pt x="679" y="2299"/>
                  </a:cubicBezTo>
                  <a:cubicBezTo>
                    <a:pt x="1089" y="2841"/>
                    <a:pt x="1630" y="3265"/>
                    <a:pt x="2165" y="3684"/>
                  </a:cubicBezTo>
                  <a:lnTo>
                    <a:pt x="2996" y="4332"/>
                  </a:lnTo>
                  <a:cubicBezTo>
                    <a:pt x="3211" y="4306"/>
                    <a:pt x="3426" y="4286"/>
                    <a:pt x="3641" y="4269"/>
                  </a:cubicBezTo>
                  <a:cubicBezTo>
                    <a:pt x="3841" y="4253"/>
                    <a:pt x="4039" y="4242"/>
                    <a:pt x="4239" y="4233"/>
                  </a:cubicBezTo>
                  <a:lnTo>
                    <a:pt x="4291" y="4174"/>
                  </a:lnTo>
                  <a:cubicBezTo>
                    <a:pt x="3859" y="2307"/>
                    <a:pt x="2436" y="702"/>
                    <a:pt x="632" y="50"/>
                  </a:cubicBezTo>
                  <a:cubicBezTo>
                    <a:pt x="563" y="24"/>
                    <a:pt x="488" y="0"/>
                    <a:pt x="415"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4"/>
            <p:cNvSpPr/>
            <p:nvPr/>
          </p:nvSpPr>
          <p:spPr>
            <a:xfrm>
              <a:off x="7514750" y="4638613"/>
              <a:ext cx="106264" cy="330053"/>
            </a:xfrm>
            <a:custGeom>
              <a:avLst/>
              <a:gdLst/>
              <a:ahLst/>
              <a:cxnLst/>
              <a:rect l="l" t="t" r="r" b="b"/>
              <a:pathLst>
                <a:path w="1472" h="4572" extrusionOk="0">
                  <a:moveTo>
                    <a:pt x="262" y="0"/>
                  </a:moveTo>
                  <a:cubicBezTo>
                    <a:pt x="250" y="0"/>
                    <a:pt x="237" y="4"/>
                    <a:pt x="226" y="12"/>
                  </a:cubicBezTo>
                  <a:cubicBezTo>
                    <a:pt x="206" y="32"/>
                    <a:pt x="193" y="61"/>
                    <a:pt x="193" y="91"/>
                  </a:cubicBezTo>
                  <a:cubicBezTo>
                    <a:pt x="0" y="1587"/>
                    <a:pt x="428" y="3155"/>
                    <a:pt x="1357" y="4343"/>
                  </a:cubicBezTo>
                  <a:lnTo>
                    <a:pt x="1346" y="4571"/>
                  </a:lnTo>
                  <a:cubicBezTo>
                    <a:pt x="1410" y="3776"/>
                    <a:pt x="1471" y="2973"/>
                    <a:pt x="1359" y="2182"/>
                  </a:cubicBezTo>
                  <a:cubicBezTo>
                    <a:pt x="1245" y="1391"/>
                    <a:pt x="938" y="603"/>
                    <a:pt x="360" y="52"/>
                  </a:cubicBezTo>
                  <a:cubicBezTo>
                    <a:pt x="333" y="26"/>
                    <a:pt x="296" y="0"/>
                    <a:pt x="262" y="0"/>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4"/>
            <p:cNvSpPr/>
            <p:nvPr/>
          </p:nvSpPr>
          <p:spPr>
            <a:xfrm>
              <a:off x="8176666" y="4630600"/>
              <a:ext cx="145607" cy="350122"/>
            </a:xfrm>
            <a:custGeom>
              <a:avLst/>
              <a:gdLst/>
              <a:ahLst/>
              <a:cxnLst/>
              <a:rect l="l" t="t" r="r" b="b"/>
              <a:pathLst>
                <a:path w="2017" h="4850" extrusionOk="0">
                  <a:moveTo>
                    <a:pt x="1887" y="0"/>
                  </a:moveTo>
                  <a:cubicBezTo>
                    <a:pt x="1384" y="470"/>
                    <a:pt x="870" y="951"/>
                    <a:pt x="540" y="1555"/>
                  </a:cubicBezTo>
                  <a:cubicBezTo>
                    <a:pt x="0" y="2541"/>
                    <a:pt x="7" y="3727"/>
                    <a:pt x="77" y="4849"/>
                  </a:cubicBezTo>
                  <a:lnTo>
                    <a:pt x="514" y="4777"/>
                  </a:lnTo>
                  <a:cubicBezTo>
                    <a:pt x="1212" y="3569"/>
                    <a:pt x="1693" y="2245"/>
                    <a:pt x="1930" y="868"/>
                  </a:cubicBezTo>
                  <a:cubicBezTo>
                    <a:pt x="1981" y="578"/>
                    <a:pt x="2016" y="264"/>
                    <a:pt x="1887" y="0"/>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4"/>
            <p:cNvSpPr/>
            <p:nvPr/>
          </p:nvSpPr>
          <p:spPr>
            <a:xfrm>
              <a:off x="8367683" y="4462179"/>
              <a:ext cx="101066" cy="466203"/>
            </a:xfrm>
            <a:custGeom>
              <a:avLst/>
              <a:gdLst/>
              <a:ahLst/>
              <a:cxnLst/>
              <a:rect l="l" t="t" r="r" b="b"/>
              <a:pathLst>
                <a:path w="1400" h="6458" extrusionOk="0">
                  <a:moveTo>
                    <a:pt x="180" y="1"/>
                  </a:moveTo>
                  <a:cubicBezTo>
                    <a:pt x="177" y="1"/>
                    <a:pt x="175" y="1"/>
                    <a:pt x="172" y="1"/>
                  </a:cubicBezTo>
                  <a:cubicBezTo>
                    <a:pt x="38" y="10"/>
                    <a:pt x="0" y="188"/>
                    <a:pt x="0" y="324"/>
                  </a:cubicBezTo>
                  <a:cubicBezTo>
                    <a:pt x="18" y="2386"/>
                    <a:pt x="246" y="4442"/>
                    <a:pt x="679" y="6458"/>
                  </a:cubicBezTo>
                  <a:cubicBezTo>
                    <a:pt x="752" y="6453"/>
                    <a:pt x="824" y="6451"/>
                    <a:pt x="896" y="6449"/>
                  </a:cubicBezTo>
                  <a:cubicBezTo>
                    <a:pt x="1254" y="5537"/>
                    <a:pt x="1399" y="4558"/>
                    <a:pt x="1318" y="3583"/>
                  </a:cubicBezTo>
                  <a:cubicBezTo>
                    <a:pt x="1221" y="2423"/>
                    <a:pt x="806" y="1316"/>
                    <a:pt x="396" y="227"/>
                  </a:cubicBezTo>
                  <a:cubicBezTo>
                    <a:pt x="357" y="122"/>
                    <a:pt x="289" y="1"/>
                    <a:pt x="180" y="1"/>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 2">
            <a:extLst>
              <a:ext uri="{FF2B5EF4-FFF2-40B4-BE49-F238E27FC236}">
                <a16:creationId xmlns:a16="http://schemas.microsoft.com/office/drawing/2014/main" id="{7AF1866E-8AB6-1B45-84B4-886E2CEF3111}"/>
              </a:ext>
            </a:extLst>
          </p:cNvPr>
          <p:cNvSpPr/>
          <p:nvPr/>
        </p:nvSpPr>
        <p:spPr>
          <a:xfrm>
            <a:off x="228165" y="2591334"/>
            <a:ext cx="4572000" cy="738664"/>
          </a:xfrm>
          <a:prstGeom prst="rect">
            <a:avLst/>
          </a:prstGeom>
        </p:spPr>
        <p:txBody>
          <a:bodyPr>
            <a:spAutoFit/>
          </a:bodyPr>
          <a:lstStyle/>
          <a:p>
            <a:pPr lvl="0">
              <a:spcAft>
                <a:spcPts val="1600"/>
              </a:spcAft>
            </a:pPr>
            <a:r>
              <a:rPr lang="en-US" dirty="0">
                <a:solidFill>
                  <a:schemeClr val="accent1"/>
                </a:solidFill>
                <a:latin typeface="Abadi" panose="020F0502020204030204" pitchFamily="34" charset="0"/>
                <a:cs typeface="Abadi" panose="020F0502020204030204" pitchFamily="34" charset="0"/>
              </a:rPr>
              <a:t>“Cos every story matters. Every journey and experience is slightly different. And you never know who will be needing to hear your words.”- </a:t>
            </a:r>
            <a:r>
              <a:rPr lang="en-US" dirty="0">
                <a:solidFill>
                  <a:schemeClr val="accent4"/>
                </a:solidFill>
                <a:latin typeface="Abadi" panose="020F0502020204030204" pitchFamily="34" charset="0"/>
                <a:cs typeface="Abadi" panose="020F0502020204030204" pitchFamily="34" charset="0"/>
              </a:rPr>
              <a:t>@</a:t>
            </a:r>
            <a:r>
              <a:rPr lang="en-US" dirty="0" err="1">
                <a:solidFill>
                  <a:schemeClr val="accent4"/>
                </a:solidFill>
                <a:latin typeface="Abadi" panose="020F0502020204030204" pitchFamily="34" charset="0"/>
                <a:cs typeface="Abadi" panose="020F0502020204030204" pitchFamily="34" charset="0"/>
              </a:rPr>
              <a:t>hangrypancreas</a:t>
            </a:r>
            <a:endParaRPr lang="en-US" dirty="0">
              <a:solidFill>
                <a:schemeClr val="accent1"/>
              </a:solidFill>
              <a:latin typeface="Abadi" panose="020F0502020204030204" pitchFamily="34" charset="0"/>
              <a:cs typeface="Abadi" panose="020F0502020204030204" pitchFamily="34" charset="0"/>
            </a:endParaRPr>
          </a:p>
        </p:txBody>
      </p:sp>
      <p:sp>
        <p:nvSpPr>
          <p:cNvPr id="4" name="Rectangle 3">
            <a:extLst>
              <a:ext uri="{FF2B5EF4-FFF2-40B4-BE49-F238E27FC236}">
                <a16:creationId xmlns:a16="http://schemas.microsoft.com/office/drawing/2014/main" id="{FC5A5957-0132-2D49-8137-23ED3168FDE5}"/>
              </a:ext>
            </a:extLst>
          </p:cNvPr>
          <p:cNvSpPr/>
          <p:nvPr/>
        </p:nvSpPr>
        <p:spPr>
          <a:xfrm>
            <a:off x="257961" y="3451940"/>
            <a:ext cx="4572000" cy="1579535"/>
          </a:xfrm>
          <a:prstGeom prst="rect">
            <a:avLst/>
          </a:prstGeom>
        </p:spPr>
        <p:txBody>
          <a:bodyPr>
            <a:spAutoFit/>
          </a:bodyPr>
          <a:lstStyle/>
          <a:p>
            <a:pPr lvl="0">
              <a:lnSpc>
                <a:spcPct val="115000"/>
              </a:lnSpc>
              <a:spcAft>
                <a:spcPts val="1600"/>
              </a:spcAft>
            </a:pPr>
            <a:r>
              <a:rPr lang="en-US" dirty="0">
                <a:solidFill>
                  <a:schemeClr val="tx1"/>
                </a:solidFill>
                <a:latin typeface="Abadi" panose="020B0604020104020204" pitchFamily="34" charset="0"/>
                <a:ea typeface="Abel"/>
                <a:cs typeface="Abel"/>
                <a:sym typeface="Abel"/>
              </a:rPr>
              <a:t>“Diabetes isn’t a one size fits all disease. There are many types, many treatment options, and no two people experience the disease the same way. The more individuals who share their stories, the better chance we have at education and understanding and gaining support.”</a:t>
            </a:r>
            <a:r>
              <a:rPr lang="en-US" sz="1500" dirty="0">
                <a:solidFill>
                  <a:schemeClr val="tx1"/>
                </a:solidFill>
                <a:latin typeface="Abadi" panose="020B0604020104020204" pitchFamily="34" charset="0"/>
                <a:ea typeface="Arvo"/>
                <a:cs typeface="Arvo"/>
                <a:sym typeface="Arvo"/>
              </a:rPr>
              <a:t>—</a:t>
            </a:r>
            <a:r>
              <a:rPr lang="en-US" sz="1500" dirty="0">
                <a:solidFill>
                  <a:schemeClr val="accent1"/>
                </a:solidFill>
                <a:latin typeface="Abadi" panose="020B0604020104020204" pitchFamily="34" charset="0"/>
                <a:ea typeface="Arvo"/>
                <a:cs typeface="Arvo"/>
                <a:sym typeface="Arvo"/>
              </a:rPr>
              <a:t>Mik</a:t>
            </a:r>
            <a:r>
              <a:rPr lang="en-US" sz="1500" dirty="0">
                <a:solidFill>
                  <a:schemeClr val="accent1"/>
                </a:solidFill>
                <a:latin typeface="Arvo"/>
                <a:ea typeface="Arvo"/>
                <a:cs typeface="Arvo"/>
                <a:sym typeface="Arvo"/>
              </a:rPr>
              <a:t>e Hoskins</a:t>
            </a:r>
            <a:endParaRPr lang="en-US" dirty="0">
              <a:solidFill>
                <a:schemeClr val="accent1"/>
              </a:solidFill>
            </a:endParaRPr>
          </a:p>
        </p:txBody>
      </p:sp>
      <p:grpSp>
        <p:nvGrpSpPr>
          <p:cNvPr id="135" name="Google Shape;351;p29">
            <a:extLst>
              <a:ext uri="{FF2B5EF4-FFF2-40B4-BE49-F238E27FC236}">
                <a16:creationId xmlns:a16="http://schemas.microsoft.com/office/drawing/2014/main" id="{506BDEEF-0E94-6048-97D7-5EB33B713301}"/>
              </a:ext>
            </a:extLst>
          </p:cNvPr>
          <p:cNvGrpSpPr/>
          <p:nvPr/>
        </p:nvGrpSpPr>
        <p:grpSpPr>
          <a:xfrm>
            <a:off x="3937578" y="391203"/>
            <a:ext cx="1659919" cy="1690554"/>
            <a:chOff x="366674" y="1354490"/>
            <a:chExt cx="3640174" cy="3253568"/>
          </a:xfrm>
        </p:grpSpPr>
        <p:sp>
          <p:nvSpPr>
            <p:cNvPr id="136" name="Google Shape;352;p29">
              <a:extLst>
                <a:ext uri="{FF2B5EF4-FFF2-40B4-BE49-F238E27FC236}">
                  <a16:creationId xmlns:a16="http://schemas.microsoft.com/office/drawing/2014/main" id="{7BB87AEC-1701-8E4A-9263-EDE97718E9AC}"/>
                </a:ext>
              </a:extLst>
            </p:cNvPr>
            <p:cNvSpPr/>
            <p:nvPr/>
          </p:nvSpPr>
          <p:spPr>
            <a:xfrm>
              <a:off x="366674" y="4381850"/>
              <a:ext cx="3640174" cy="226208"/>
            </a:xfrm>
            <a:custGeom>
              <a:avLst/>
              <a:gdLst/>
              <a:ahLst/>
              <a:cxnLst/>
              <a:rect l="l" t="t" r="r" b="b"/>
              <a:pathLst>
                <a:path w="309802" h="18753" extrusionOk="0">
                  <a:moveTo>
                    <a:pt x="154901" y="1"/>
                  </a:moveTo>
                  <a:cubicBezTo>
                    <a:pt x="113812" y="1"/>
                    <a:pt x="74415" y="989"/>
                    <a:pt x="45363" y="2751"/>
                  </a:cubicBezTo>
                  <a:cubicBezTo>
                    <a:pt x="16312" y="4501"/>
                    <a:pt x="1" y="6894"/>
                    <a:pt x="1" y="9383"/>
                  </a:cubicBezTo>
                  <a:cubicBezTo>
                    <a:pt x="1" y="11859"/>
                    <a:pt x="16312" y="14252"/>
                    <a:pt x="45363" y="16003"/>
                  </a:cubicBezTo>
                  <a:cubicBezTo>
                    <a:pt x="74415" y="17765"/>
                    <a:pt x="113812" y="18753"/>
                    <a:pt x="154901" y="18753"/>
                  </a:cubicBezTo>
                  <a:cubicBezTo>
                    <a:pt x="195977" y="18753"/>
                    <a:pt x="235387" y="17765"/>
                    <a:pt x="264438" y="16003"/>
                  </a:cubicBezTo>
                  <a:cubicBezTo>
                    <a:pt x="293478" y="14252"/>
                    <a:pt x="309801" y="11859"/>
                    <a:pt x="309801" y="9383"/>
                  </a:cubicBezTo>
                  <a:cubicBezTo>
                    <a:pt x="309801" y="6894"/>
                    <a:pt x="293478" y="4501"/>
                    <a:pt x="264438" y="2751"/>
                  </a:cubicBezTo>
                  <a:cubicBezTo>
                    <a:pt x="235387" y="989"/>
                    <a:pt x="195977" y="1"/>
                    <a:pt x="154901" y="1"/>
                  </a:cubicBezTo>
                  <a:close/>
                </a:path>
              </a:pathLst>
            </a:custGeom>
            <a:solidFill>
              <a:srgbClr val="E9E5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 name="Google Shape;353;p29">
              <a:extLst>
                <a:ext uri="{FF2B5EF4-FFF2-40B4-BE49-F238E27FC236}">
                  <a16:creationId xmlns:a16="http://schemas.microsoft.com/office/drawing/2014/main" id="{96333E78-D392-114A-88FE-4A6B09232164}"/>
                </a:ext>
              </a:extLst>
            </p:cNvPr>
            <p:cNvGrpSpPr/>
            <p:nvPr/>
          </p:nvGrpSpPr>
          <p:grpSpPr>
            <a:xfrm>
              <a:off x="1472430" y="1458366"/>
              <a:ext cx="1550897" cy="3021213"/>
              <a:chOff x="508375" y="2955525"/>
              <a:chExt cx="814125" cy="1585950"/>
            </a:xfrm>
          </p:grpSpPr>
          <p:sp>
            <p:nvSpPr>
              <p:cNvPr id="213" name="Google Shape;354;p29">
                <a:extLst>
                  <a:ext uri="{FF2B5EF4-FFF2-40B4-BE49-F238E27FC236}">
                    <a16:creationId xmlns:a16="http://schemas.microsoft.com/office/drawing/2014/main" id="{58EFD3BC-5853-2340-8BD1-2ACDA991C504}"/>
                  </a:ext>
                </a:extLst>
              </p:cNvPr>
              <p:cNvSpPr/>
              <p:nvPr/>
            </p:nvSpPr>
            <p:spPr>
              <a:xfrm>
                <a:off x="1017975" y="4409600"/>
                <a:ext cx="68175" cy="83675"/>
              </a:xfrm>
              <a:custGeom>
                <a:avLst/>
                <a:gdLst/>
                <a:ahLst/>
                <a:cxnLst/>
                <a:rect l="l" t="t" r="r" b="b"/>
                <a:pathLst>
                  <a:path w="2727" h="3347" extrusionOk="0">
                    <a:moveTo>
                      <a:pt x="60" y="1"/>
                    </a:moveTo>
                    <a:lnTo>
                      <a:pt x="60" y="1"/>
                    </a:lnTo>
                    <a:cubicBezTo>
                      <a:pt x="72" y="346"/>
                      <a:pt x="84" y="655"/>
                      <a:pt x="60" y="929"/>
                    </a:cubicBezTo>
                    <a:cubicBezTo>
                      <a:pt x="0" y="1822"/>
                      <a:pt x="12" y="3096"/>
                      <a:pt x="24" y="3179"/>
                    </a:cubicBezTo>
                    <a:lnTo>
                      <a:pt x="2727" y="3346"/>
                    </a:lnTo>
                    <a:cubicBezTo>
                      <a:pt x="2727" y="3346"/>
                      <a:pt x="2501" y="3251"/>
                      <a:pt x="2548" y="1953"/>
                    </a:cubicBezTo>
                    <a:cubicBezTo>
                      <a:pt x="2560" y="1525"/>
                      <a:pt x="2620" y="917"/>
                      <a:pt x="2691" y="262"/>
                    </a:cubicBezTo>
                    <a:cubicBezTo>
                      <a:pt x="2310" y="227"/>
                      <a:pt x="1929" y="167"/>
                      <a:pt x="1548" y="96"/>
                    </a:cubicBezTo>
                    <a:cubicBezTo>
                      <a:pt x="1060" y="72"/>
                      <a:pt x="560" y="36"/>
                      <a:pt x="60" y="1"/>
                    </a:cubicBezTo>
                    <a:close/>
                  </a:path>
                </a:pathLst>
              </a:custGeom>
              <a:solidFill>
                <a:srgbClr val="E1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355;p29">
                <a:extLst>
                  <a:ext uri="{FF2B5EF4-FFF2-40B4-BE49-F238E27FC236}">
                    <a16:creationId xmlns:a16="http://schemas.microsoft.com/office/drawing/2014/main" id="{6B5718FD-9E81-E148-9D6D-B3785BA54F70}"/>
                  </a:ext>
                </a:extLst>
              </p:cNvPr>
              <p:cNvSpPr/>
              <p:nvPr/>
            </p:nvSpPr>
            <p:spPr>
              <a:xfrm>
                <a:off x="1008175" y="4456325"/>
                <a:ext cx="182450" cy="85150"/>
              </a:xfrm>
              <a:custGeom>
                <a:avLst/>
                <a:gdLst/>
                <a:ahLst/>
                <a:cxnLst/>
                <a:rect l="l" t="t" r="r" b="b"/>
                <a:pathLst>
                  <a:path w="7298" h="3406" extrusionOk="0">
                    <a:moveTo>
                      <a:pt x="4012" y="1"/>
                    </a:moveTo>
                    <a:cubicBezTo>
                      <a:pt x="4012" y="1"/>
                      <a:pt x="2098" y="703"/>
                      <a:pt x="1109" y="703"/>
                    </a:cubicBezTo>
                    <a:cubicBezTo>
                      <a:pt x="967" y="703"/>
                      <a:pt x="845" y="688"/>
                      <a:pt x="750" y="656"/>
                    </a:cubicBezTo>
                    <a:cubicBezTo>
                      <a:pt x="496" y="568"/>
                      <a:pt x="329" y="539"/>
                      <a:pt x="220" y="539"/>
                    </a:cubicBezTo>
                    <a:cubicBezTo>
                      <a:pt x="1" y="539"/>
                      <a:pt x="11" y="656"/>
                      <a:pt x="11" y="656"/>
                    </a:cubicBezTo>
                    <a:lnTo>
                      <a:pt x="11" y="2799"/>
                    </a:lnTo>
                    <a:lnTo>
                      <a:pt x="11" y="3406"/>
                    </a:lnTo>
                    <a:lnTo>
                      <a:pt x="7298" y="3406"/>
                    </a:lnTo>
                    <a:lnTo>
                      <a:pt x="7298" y="2799"/>
                    </a:lnTo>
                    <a:cubicBezTo>
                      <a:pt x="7298" y="2061"/>
                      <a:pt x="6917" y="1715"/>
                      <a:pt x="5762" y="1132"/>
                    </a:cubicBezTo>
                    <a:cubicBezTo>
                      <a:pt x="4619" y="548"/>
                      <a:pt x="3988" y="108"/>
                      <a:pt x="4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356;p29">
                <a:extLst>
                  <a:ext uri="{FF2B5EF4-FFF2-40B4-BE49-F238E27FC236}">
                    <a16:creationId xmlns:a16="http://schemas.microsoft.com/office/drawing/2014/main" id="{932A7CA0-F203-0149-A87D-8DD343151304}"/>
                  </a:ext>
                </a:extLst>
              </p:cNvPr>
              <p:cNvSpPr/>
              <p:nvPr/>
            </p:nvSpPr>
            <p:spPr>
              <a:xfrm>
                <a:off x="879550" y="4409600"/>
                <a:ext cx="68200" cy="83675"/>
              </a:xfrm>
              <a:custGeom>
                <a:avLst/>
                <a:gdLst/>
                <a:ahLst/>
                <a:cxnLst/>
                <a:rect l="l" t="t" r="r" b="b"/>
                <a:pathLst>
                  <a:path w="2728" h="3347" extrusionOk="0">
                    <a:moveTo>
                      <a:pt x="2668" y="1"/>
                    </a:moveTo>
                    <a:lnTo>
                      <a:pt x="2668" y="1"/>
                    </a:lnTo>
                    <a:cubicBezTo>
                      <a:pt x="2168" y="36"/>
                      <a:pt x="1668" y="72"/>
                      <a:pt x="1168" y="96"/>
                    </a:cubicBezTo>
                    <a:cubicBezTo>
                      <a:pt x="799" y="167"/>
                      <a:pt x="418" y="227"/>
                      <a:pt x="37" y="262"/>
                    </a:cubicBezTo>
                    <a:cubicBezTo>
                      <a:pt x="108" y="917"/>
                      <a:pt x="156" y="1525"/>
                      <a:pt x="180" y="1953"/>
                    </a:cubicBezTo>
                    <a:cubicBezTo>
                      <a:pt x="227" y="3251"/>
                      <a:pt x="1" y="3346"/>
                      <a:pt x="1" y="3346"/>
                    </a:cubicBezTo>
                    <a:lnTo>
                      <a:pt x="2704" y="3179"/>
                    </a:lnTo>
                    <a:cubicBezTo>
                      <a:pt x="2716" y="3096"/>
                      <a:pt x="2728" y="1822"/>
                      <a:pt x="2668" y="929"/>
                    </a:cubicBezTo>
                    <a:cubicBezTo>
                      <a:pt x="2644" y="655"/>
                      <a:pt x="2656" y="346"/>
                      <a:pt x="2668" y="1"/>
                    </a:cubicBezTo>
                    <a:close/>
                  </a:path>
                </a:pathLst>
              </a:custGeom>
              <a:solidFill>
                <a:srgbClr val="E1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357;p29">
                <a:extLst>
                  <a:ext uri="{FF2B5EF4-FFF2-40B4-BE49-F238E27FC236}">
                    <a16:creationId xmlns:a16="http://schemas.microsoft.com/office/drawing/2014/main" id="{FA24008D-4467-114C-8E91-0F0BB0AC59D0}"/>
                  </a:ext>
                </a:extLst>
              </p:cNvPr>
              <p:cNvSpPr/>
              <p:nvPr/>
            </p:nvSpPr>
            <p:spPr>
              <a:xfrm>
                <a:off x="762875" y="4456325"/>
                <a:ext cx="197075" cy="85150"/>
              </a:xfrm>
              <a:custGeom>
                <a:avLst/>
                <a:gdLst/>
                <a:ahLst/>
                <a:cxnLst/>
                <a:rect l="l" t="t" r="r" b="b"/>
                <a:pathLst>
                  <a:path w="7883" h="3406" extrusionOk="0">
                    <a:moveTo>
                      <a:pt x="3585" y="1"/>
                    </a:moveTo>
                    <a:lnTo>
                      <a:pt x="3585" y="1"/>
                    </a:lnTo>
                    <a:cubicBezTo>
                      <a:pt x="3620" y="108"/>
                      <a:pt x="2882" y="548"/>
                      <a:pt x="1691" y="1132"/>
                    </a:cubicBezTo>
                    <a:cubicBezTo>
                      <a:pt x="489" y="1715"/>
                      <a:pt x="144" y="2061"/>
                      <a:pt x="1" y="2799"/>
                    </a:cubicBezTo>
                    <a:lnTo>
                      <a:pt x="1" y="3406"/>
                    </a:lnTo>
                    <a:lnTo>
                      <a:pt x="7883" y="3406"/>
                    </a:lnTo>
                    <a:lnTo>
                      <a:pt x="7883" y="2799"/>
                    </a:lnTo>
                    <a:lnTo>
                      <a:pt x="7883" y="656"/>
                    </a:lnTo>
                    <a:cubicBezTo>
                      <a:pt x="7883" y="656"/>
                      <a:pt x="7861" y="539"/>
                      <a:pt x="7611" y="539"/>
                    </a:cubicBezTo>
                    <a:cubicBezTo>
                      <a:pt x="7486" y="539"/>
                      <a:pt x="7303" y="568"/>
                      <a:pt x="7037" y="656"/>
                    </a:cubicBezTo>
                    <a:cubicBezTo>
                      <a:pt x="6938" y="688"/>
                      <a:pt x="6809" y="703"/>
                      <a:pt x="6660" y="703"/>
                    </a:cubicBezTo>
                    <a:cubicBezTo>
                      <a:pt x="5617" y="703"/>
                      <a:pt x="3585" y="1"/>
                      <a:pt x="35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358;p29">
                <a:extLst>
                  <a:ext uri="{FF2B5EF4-FFF2-40B4-BE49-F238E27FC236}">
                    <a16:creationId xmlns:a16="http://schemas.microsoft.com/office/drawing/2014/main" id="{254E4F33-1565-5B4B-B187-CFF8D55E1E40}"/>
                  </a:ext>
                </a:extLst>
              </p:cNvPr>
              <p:cNvSpPr/>
              <p:nvPr/>
            </p:nvSpPr>
            <p:spPr>
              <a:xfrm>
                <a:off x="802175" y="3757725"/>
                <a:ext cx="345900" cy="699825"/>
              </a:xfrm>
              <a:custGeom>
                <a:avLst/>
                <a:gdLst/>
                <a:ahLst/>
                <a:cxnLst/>
                <a:rect l="l" t="t" r="r" b="b"/>
                <a:pathLst>
                  <a:path w="13836" h="27993" extrusionOk="0">
                    <a:moveTo>
                      <a:pt x="13776" y="1"/>
                    </a:moveTo>
                    <a:cubicBezTo>
                      <a:pt x="13776" y="1"/>
                      <a:pt x="11192" y="846"/>
                      <a:pt x="8195" y="846"/>
                    </a:cubicBezTo>
                    <a:cubicBezTo>
                      <a:pt x="8174" y="846"/>
                      <a:pt x="8153" y="846"/>
                      <a:pt x="8132" y="846"/>
                    </a:cubicBezTo>
                    <a:cubicBezTo>
                      <a:pt x="8132" y="822"/>
                      <a:pt x="8132" y="811"/>
                      <a:pt x="8144" y="787"/>
                    </a:cubicBezTo>
                    <a:lnTo>
                      <a:pt x="8144" y="787"/>
                    </a:lnTo>
                    <a:cubicBezTo>
                      <a:pt x="8013" y="811"/>
                      <a:pt x="7894" y="822"/>
                      <a:pt x="7775" y="834"/>
                    </a:cubicBezTo>
                    <a:cubicBezTo>
                      <a:pt x="7501" y="834"/>
                      <a:pt x="7216" y="811"/>
                      <a:pt x="6930" y="787"/>
                    </a:cubicBezTo>
                    <a:lnTo>
                      <a:pt x="6930" y="787"/>
                    </a:lnTo>
                    <a:cubicBezTo>
                      <a:pt x="6930" y="834"/>
                      <a:pt x="6942" y="870"/>
                      <a:pt x="6942" y="918"/>
                    </a:cubicBezTo>
                    <a:cubicBezTo>
                      <a:pt x="6464" y="950"/>
                      <a:pt x="5990" y="964"/>
                      <a:pt x="5527" y="964"/>
                    </a:cubicBezTo>
                    <a:cubicBezTo>
                      <a:pt x="2565" y="964"/>
                      <a:pt x="72" y="394"/>
                      <a:pt x="72" y="394"/>
                    </a:cubicBezTo>
                    <a:lnTo>
                      <a:pt x="72" y="394"/>
                    </a:lnTo>
                    <a:cubicBezTo>
                      <a:pt x="0" y="2204"/>
                      <a:pt x="1989" y="27992"/>
                      <a:pt x="1989" y="27992"/>
                    </a:cubicBezTo>
                    <a:lnTo>
                      <a:pt x="6275" y="27945"/>
                    </a:lnTo>
                    <a:cubicBezTo>
                      <a:pt x="5977" y="21301"/>
                      <a:pt x="6763" y="6811"/>
                      <a:pt x="6763" y="6811"/>
                    </a:cubicBezTo>
                    <a:cubicBezTo>
                      <a:pt x="6997" y="6867"/>
                      <a:pt x="7150" y="6887"/>
                      <a:pt x="7245" y="6887"/>
                    </a:cubicBezTo>
                    <a:cubicBezTo>
                      <a:pt x="7271" y="6887"/>
                      <a:pt x="7293" y="6885"/>
                      <a:pt x="7311" y="6883"/>
                    </a:cubicBezTo>
                    <a:cubicBezTo>
                      <a:pt x="7370" y="8014"/>
                      <a:pt x="8073" y="21575"/>
                      <a:pt x="7799" y="27945"/>
                    </a:cubicBezTo>
                    <a:lnTo>
                      <a:pt x="12073" y="27992"/>
                    </a:lnTo>
                    <a:cubicBezTo>
                      <a:pt x="12073" y="27992"/>
                      <a:pt x="13835" y="1811"/>
                      <a:pt x="13776" y="1"/>
                    </a:cubicBezTo>
                    <a:close/>
                  </a:path>
                </a:pathLst>
              </a:custGeom>
              <a:solidFill>
                <a:srgbClr val="006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359;p29">
                <a:extLst>
                  <a:ext uri="{FF2B5EF4-FFF2-40B4-BE49-F238E27FC236}">
                    <a16:creationId xmlns:a16="http://schemas.microsoft.com/office/drawing/2014/main" id="{19021F8D-F13C-2843-97C4-808FB0D95D4E}"/>
                  </a:ext>
                </a:extLst>
              </p:cNvPr>
              <p:cNvSpPr/>
              <p:nvPr/>
            </p:nvSpPr>
            <p:spPr>
              <a:xfrm>
                <a:off x="924800" y="3228200"/>
                <a:ext cx="95575" cy="97650"/>
              </a:xfrm>
              <a:custGeom>
                <a:avLst/>
                <a:gdLst/>
                <a:ahLst/>
                <a:cxnLst/>
                <a:rect l="l" t="t" r="r" b="b"/>
                <a:pathLst>
                  <a:path w="3823" h="3906" extrusionOk="0">
                    <a:moveTo>
                      <a:pt x="3715" y="1"/>
                    </a:moveTo>
                    <a:lnTo>
                      <a:pt x="1" y="108"/>
                    </a:lnTo>
                    <a:lnTo>
                      <a:pt x="108" y="3906"/>
                    </a:lnTo>
                    <a:lnTo>
                      <a:pt x="3823" y="3799"/>
                    </a:lnTo>
                    <a:lnTo>
                      <a:pt x="3715" y="1"/>
                    </a:lnTo>
                    <a:close/>
                  </a:path>
                </a:pathLst>
              </a:custGeom>
              <a:solidFill>
                <a:srgbClr val="6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360;p29">
                <a:extLst>
                  <a:ext uri="{FF2B5EF4-FFF2-40B4-BE49-F238E27FC236}">
                    <a16:creationId xmlns:a16="http://schemas.microsoft.com/office/drawing/2014/main" id="{28F1142F-4D9C-7E4F-9022-22FDD4BC97CA}"/>
                  </a:ext>
                </a:extLst>
              </p:cNvPr>
              <p:cNvSpPr/>
              <p:nvPr/>
            </p:nvSpPr>
            <p:spPr>
              <a:xfrm>
                <a:off x="924200" y="3202900"/>
                <a:ext cx="94400" cy="75675"/>
              </a:xfrm>
              <a:custGeom>
                <a:avLst/>
                <a:gdLst/>
                <a:ahLst/>
                <a:cxnLst/>
                <a:rect l="l" t="t" r="r" b="b"/>
                <a:pathLst>
                  <a:path w="3776" h="3027" extrusionOk="0">
                    <a:moveTo>
                      <a:pt x="3716" y="1"/>
                    </a:moveTo>
                    <a:lnTo>
                      <a:pt x="1" y="108"/>
                    </a:lnTo>
                    <a:lnTo>
                      <a:pt x="60" y="2513"/>
                    </a:lnTo>
                    <a:cubicBezTo>
                      <a:pt x="60" y="2513"/>
                      <a:pt x="797" y="3027"/>
                      <a:pt x="1806" y="3027"/>
                    </a:cubicBezTo>
                    <a:cubicBezTo>
                      <a:pt x="1839" y="3027"/>
                      <a:pt x="1872" y="3026"/>
                      <a:pt x="1906" y="3025"/>
                    </a:cubicBezTo>
                    <a:cubicBezTo>
                      <a:pt x="3097" y="3001"/>
                      <a:pt x="3775" y="2406"/>
                      <a:pt x="3775" y="2406"/>
                    </a:cubicBezTo>
                    <a:lnTo>
                      <a:pt x="3716" y="1"/>
                    </a:lnTo>
                    <a:close/>
                  </a:path>
                </a:pathLst>
              </a:custGeom>
              <a:solidFill>
                <a:srgbClr val="4928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361;p29">
                <a:extLst>
                  <a:ext uri="{FF2B5EF4-FFF2-40B4-BE49-F238E27FC236}">
                    <a16:creationId xmlns:a16="http://schemas.microsoft.com/office/drawing/2014/main" id="{D31928F9-A889-524D-B154-EDFAD6381A84}"/>
                  </a:ext>
                </a:extLst>
              </p:cNvPr>
              <p:cNvSpPr/>
              <p:nvPr/>
            </p:nvSpPr>
            <p:spPr>
              <a:xfrm>
                <a:off x="849700" y="3282500"/>
                <a:ext cx="287350" cy="165800"/>
              </a:xfrm>
              <a:custGeom>
                <a:avLst/>
                <a:gdLst/>
                <a:ahLst/>
                <a:cxnLst/>
                <a:rect l="l" t="t" r="r" b="b"/>
                <a:pathLst>
                  <a:path w="11494" h="6632" extrusionOk="0">
                    <a:moveTo>
                      <a:pt x="4538" y="0"/>
                    </a:moveTo>
                    <a:cubicBezTo>
                      <a:pt x="3547" y="0"/>
                      <a:pt x="2938" y="106"/>
                      <a:pt x="1255" y="186"/>
                    </a:cubicBezTo>
                    <a:cubicBezTo>
                      <a:pt x="1255" y="186"/>
                      <a:pt x="0" y="6632"/>
                      <a:pt x="3890" y="6632"/>
                    </a:cubicBezTo>
                    <a:cubicBezTo>
                      <a:pt x="4065" y="6632"/>
                      <a:pt x="4250" y="6619"/>
                      <a:pt x="4445" y="6592"/>
                    </a:cubicBezTo>
                    <a:cubicBezTo>
                      <a:pt x="11494" y="5615"/>
                      <a:pt x="7970" y="246"/>
                      <a:pt x="7970" y="246"/>
                    </a:cubicBezTo>
                    <a:cubicBezTo>
                      <a:pt x="7970" y="246"/>
                      <a:pt x="7755" y="162"/>
                      <a:pt x="5755" y="43"/>
                    </a:cubicBezTo>
                    <a:cubicBezTo>
                      <a:pt x="5265" y="13"/>
                      <a:pt x="4879" y="0"/>
                      <a:pt x="4538" y="0"/>
                    </a:cubicBezTo>
                    <a:close/>
                  </a:path>
                </a:pathLst>
              </a:custGeom>
              <a:solidFill>
                <a:srgbClr val="6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362;p29">
                <a:extLst>
                  <a:ext uri="{FF2B5EF4-FFF2-40B4-BE49-F238E27FC236}">
                    <a16:creationId xmlns:a16="http://schemas.microsoft.com/office/drawing/2014/main" id="{338B45C6-53D7-F74C-9798-0D3FCE00EEB4}"/>
                  </a:ext>
                </a:extLst>
              </p:cNvPr>
              <p:cNvSpPr/>
              <p:nvPr/>
            </p:nvSpPr>
            <p:spPr>
              <a:xfrm>
                <a:off x="865275" y="3282675"/>
                <a:ext cx="221775" cy="239650"/>
              </a:xfrm>
              <a:custGeom>
                <a:avLst/>
                <a:gdLst/>
                <a:ahLst/>
                <a:cxnLst/>
                <a:rect l="l" t="t" r="r" b="b"/>
                <a:pathLst>
                  <a:path w="8871" h="9586" extrusionOk="0">
                    <a:moveTo>
                      <a:pt x="2275" y="1"/>
                    </a:moveTo>
                    <a:lnTo>
                      <a:pt x="370" y="286"/>
                    </a:lnTo>
                    <a:lnTo>
                      <a:pt x="0" y="2751"/>
                    </a:lnTo>
                    <a:lnTo>
                      <a:pt x="2513" y="6216"/>
                    </a:lnTo>
                    <a:lnTo>
                      <a:pt x="3834" y="9585"/>
                    </a:lnTo>
                    <a:lnTo>
                      <a:pt x="5751" y="7216"/>
                    </a:lnTo>
                    <a:lnTo>
                      <a:pt x="7978" y="5489"/>
                    </a:lnTo>
                    <a:lnTo>
                      <a:pt x="8871" y="2715"/>
                    </a:lnTo>
                    <a:lnTo>
                      <a:pt x="8359" y="477"/>
                    </a:lnTo>
                    <a:lnTo>
                      <a:pt x="7275" y="239"/>
                    </a:lnTo>
                    <a:lnTo>
                      <a:pt x="6477" y="179"/>
                    </a:lnTo>
                    <a:lnTo>
                      <a:pt x="4263" y="2691"/>
                    </a:lnTo>
                    <a:lnTo>
                      <a:pt x="2179" y="572"/>
                    </a:lnTo>
                    <a:lnTo>
                      <a:pt x="227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363;p29">
                <a:extLst>
                  <a:ext uri="{FF2B5EF4-FFF2-40B4-BE49-F238E27FC236}">
                    <a16:creationId xmlns:a16="http://schemas.microsoft.com/office/drawing/2014/main" id="{69283EE6-0269-804E-8500-23E88DB27D95}"/>
                  </a:ext>
                </a:extLst>
              </p:cNvPr>
              <p:cNvSpPr/>
              <p:nvPr/>
            </p:nvSpPr>
            <p:spPr>
              <a:xfrm>
                <a:off x="903375" y="3313325"/>
                <a:ext cx="134575" cy="128325"/>
              </a:xfrm>
              <a:custGeom>
                <a:avLst/>
                <a:gdLst/>
                <a:ahLst/>
                <a:cxnLst/>
                <a:rect l="l" t="t" r="r" b="b"/>
                <a:pathLst>
                  <a:path w="5383" h="5133" extrusionOk="0">
                    <a:moveTo>
                      <a:pt x="4846" y="1"/>
                    </a:moveTo>
                    <a:lnTo>
                      <a:pt x="2798" y="1465"/>
                    </a:lnTo>
                    <a:lnTo>
                      <a:pt x="1417" y="394"/>
                    </a:lnTo>
                    <a:lnTo>
                      <a:pt x="0" y="858"/>
                    </a:lnTo>
                    <a:lnTo>
                      <a:pt x="0" y="2084"/>
                    </a:lnTo>
                    <a:lnTo>
                      <a:pt x="1524" y="1489"/>
                    </a:lnTo>
                    <a:lnTo>
                      <a:pt x="2584" y="1906"/>
                    </a:lnTo>
                    <a:lnTo>
                      <a:pt x="2370" y="5132"/>
                    </a:lnTo>
                    <a:lnTo>
                      <a:pt x="3489" y="5132"/>
                    </a:lnTo>
                    <a:lnTo>
                      <a:pt x="3179" y="1906"/>
                    </a:lnTo>
                    <a:lnTo>
                      <a:pt x="3953" y="1489"/>
                    </a:lnTo>
                    <a:lnTo>
                      <a:pt x="5382" y="1203"/>
                    </a:lnTo>
                    <a:lnTo>
                      <a:pt x="4846" y="1"/>
                    </a:lnTo>
                    <a:close/>
                  </a:path>
                </a:pathLst>
              </a:custGeom>
              <a:solidFill>
                <a:srgbClr val="006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364;p29">
                <a:extLst>
                  <a:ext uri="{FF2B5EF4-FFF2-40B4-BE49-F238E27FC236}">
                    <a16:creationId xmlns:a16="http://schemas.microsoft.com/office/drawing/2014/main" id="{A3E245F9-6BB8-0A48-9B65-7FF00F6177E0}"/>
                  </a:ext>
                </a:extLst>
              </p:cNvPr>
              <p:cNvSpPr/>
              <p:nvPr/>
            </p:nvSpPr>
            <p:spPr>
              <a:xfrm>
                <a:off x="757825" y="3281775"/>
                <a:ext cx="421800" cy="505375"/>
              </a:xfrm>
              <a:custGeom>
                <a:avLst/>
                <a:gdLst/>
                <a:ahLst/>
                <a:cxnLst/>
                <a:rect l="l" t="t" r="r" b="b"/>
                <a:pathLst>
                  <a:path w="16872" h="20215" extrusionOk="0">
                    <a:moveTo>
                      <a:pt x="11799" y="1"/>
                    </a:moveTo>
                    <a:lnTo>
                      <a:pt x="11799" y="1"/>
                    </a:lnTo>
                    <a:cubicBezTo>
                      <a:pt x="12692" y="3442"/>
                      <a:pt x="8799" y="6335"/>
                      <a:pt x="8799" y="6335"/>
                    </a:cubicBezTo>
                    <a:cubicBezTo>
                      <a:pt x="5834" y="4525"/>
                      <a:pt x="5180" y="120"/>
                      <a:pt x="5180" y="120"/>
                    </a:cubicBezTo>
                    <a:cubicBezTo>
                      <a:pt x="5180" y="120"/>
                      <a:pt x="4429" y="168"/>
                      <a:pt x="3263" y="477"/>
                    </a:cubicBezTo>
                    <a:cubicBezTo>
                      <a:pt x="2084" y="799"/>
                      <a:pt x="679" y="1322"/>
                      <a:pt x="631" y="1822"/>
                    </a:cubicBezTo>
                    <a:cubicBezTo>
                      <a:pt x="358" y="4644"/>
                      <a:pt x="0" y="12740"/>
                      <a:pt x="179" y="14645"/>
                    </a:cubicBezTo>
                    <a:cubicBezTo>
                      <a:pt x="393" y="16896"/>
                      <a:pt x="1453" y="18408"/>
                      <a:pt x="1608" y="18575"/>
                    </a:cubicBezTo>
                    <a:cubicBezTo>
                      <a:pt x="1762" y="18753"/>
                      <a:pt x="1762" y="19468"/>
                      <a:pt x="1977" y="19765"/>
                    </a:cubicBezTo>
                    <a:cubicBezTo>
                      <a:pt x="2148" y="19994"/>
                      <a:pt x="6351" y="20215"/>
                      <a:pt x="9402" y="20215"/>
                    </a:cubicBezTo>
                    <a:cubicBezTo>
                      <a:pt x="10165" y="20215"/>
                      <a:pt x="10856" y="20201"/>
                      <a:pt x="11395" y="20170"/>
                    </a:cubicBezTo>
                    <a:cubicBezTo>
                      <a:pt x="14085" y="20003"/>
                      <a:pt x="15383" y="19634"/>
                      <a:pt x="15490" y="19396"/>
                    </a:cubicBezTo>
                    <a:cubicBezTo>
                      <a:pt x="15598" y="19170"/>
                      <a:pt x="15538" y="18217"/>
                      <a:pt x="15538" y="18217"/>
                    </a:cubicBezTo>
                    <a:cubicBezTo>
                      <a:pt x="16026" y="17563"/>
                      <a:pt x="16871" y="15146"/>
                      <a:pt x="16657" y="12264"/>
                    </a:cubicBezTo>
                    <a:cubicBezTo>
                      <a:pt x="16526" y="10454"/>
                      <a:pt x="16288" y="8597"/>
                      <a:pt x="16109" y="7240"/>
                    </a:cubicBezTo>
                    <a:cubicBezTo>
                      <a:pt x="16002" y="6430"/>
                      <a:pt x="15907" y="5799"/>
                      <a:pt x="15871" y="5442"/>
                    </a:cubicBezTo>
                    <a:cubicBezTo>
                      <a:pt x="15514" y="2406"/>
                      <a:pt x="15502" y="179"/>
                      <a:pt x="14681" y="120"/>
                    </a:cubicBezTo>
                    <a:cubicBezTo>
                      <a:pt x="14300" y="96"/>
                      <a:pt x="11800" y="1"/>
                      <a:pt x="11799" y="1"/>
                    </a:cubicBezTo>
                    <a:close/>
                  </a:path>
                </a:pathLst>
              </a:custGeom>
              <a:solidFill>
                <a:srgbClr val="001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365;p29">
                <a:extLst>
                  <a:ext uri="{FF2B5EF4-FFF2-40B4-BE49-F238E27FC236}">
                    <a16:creationId xmlns:a16="http://schemas.microsoft.com/office/drawing/2014/main" id="{71A12842-DB22-C943-AD83-E6F2363125E7}"/>
                  </a:ext>
                </a:extLst>
              </p:cNvPr>
              <p:cNvSpPr/>
              <p:nvPr/>
            </p:nvSpPr>
            <p:spPr>
              <a:xfrm>
                <a:off x="973325" y="3269275"/>
                <a:ext cx="75625" cy="88425"/>
              </a:xfrm>
              <a:custGeom>
                <a:avLst/>
                <a:gdLst/>
                <a:ahLst/>
                <a:cxnLst/>
                <a:rect l="l" t="t" r="r" b="b"/>
                <a:pathLst>
                  <a:path w="3025" h="3537" extrusionOk="0">
                    <a:moveTo>
                      <a:pt x="2025" y="1"/>
                    </a:moveTo>
                    <a:lnTo>
                      <a:pt x="0" y="3227"/>
                    </a:lnTo>
                    <a:lnTo>
                      <a:pt x="1155" y="2537"/>
                    </a:lnTo>
                    <a:lnTo>
                      <a:pt x="2775" y="3537"/>
                    </a:lnTo>
                    <a:lnTo>
                      <a:pt x="3025" y="775"/>
                    </a:lnTo>
                    <a:lnTo>
                      <a:pt x="202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366;p29">
                <a:extLst>
                  <a:ext uri="{FF2B5EF4-FFF2-40B4-BE49-F238E27FC236}">
                    <a16:creationId xmlns:a16="http://schemas.microsoft.com/office/drawing/2014/main" id="{16A07D24-4AA4-BC44-9A91-833DD99B35FA}"/>
                  </a:ext>
                </a:extLst>
              </p:cNvPr>
              <p:cNvSpPr/>
              <p:nvPr/>
            </p:nvSpPr>
            <p:spPr>
              <a:xfrm>
                <a:off x="895625" y="3272250"/>
                <a:ext cx="75350" cy="88725"/>
              </a:xfrm>
              <a:custGeom>
                <a:avLst/>
                <a:gdLst/>
                <a:ahLst/>
                <a:cxnLst/>
                <a:rect l="l" t="t" r="r" b="b"/>
                <a:pathLst>
                  <a:path w="3014" h="3549" extrusionOk="0">
                    <a:moveTo>
                      <a:pt x="1001" y="1"/>
                    </a:moveTo>
                    <a:lnTo>
                      <a:pt x="1" y="787"/>
                    </a:lnTo>
                    <a:lnTo>
                      <a:pt x="251" y="3549"/>
                    </a:lnTo>
                    <a:lnTo>
                      <a:pt x="1870" y="2549"/>
                    </a:lnTo>
                    <a:lnTo>
                      <a:pt x="3013" y="3239"/>
                    </a:lnTo>
                    <a:lnTo>
                      <a:pt x="3013" y="3239"/>
                    </a:lnTo>
                    <a:lnTo>
                      <a:pt x="100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367;p29">
                <a:extLst>
                  <a:ext uri="{FF2B5EF4-FFF2-40B4-BE49-F238E27FC236}">
                    <a16:creationId xmlns:a16="http://schemas.microsoft.com/office/drawing/2014/main" id="{570C7B03-6D70-D145-8D4B-74B031543532}"/>
                  </a:ext>
                </a:extLst>
              </p:cNvPr>
              <p:cNvSpPr/>
              <p:nvPr/>
            </p:nvSpPr>
            <p:spPr>
              <a:xfrm>
                <a:off x="516125" y="3768400"/>
                <a:ext cx="119675" cy="746600"/>
              </a:xfrm>
              <a:custGeom>
                <a:avLst/>
                <a:gdLst/>
                <a:ahLst/>
                <a:cxnLst/>
                <a:rect l="l" t="t" r="r" b="b"/>
                <a:pathLst>
                  <a:path w="4787" h="29864" extrusionOk="0">
                    <a:moveTo>
                      <a:pt x="2613" y="1"/>
                    </a:moveTo>
                    <a:cubicBezTo>
                      <a:pt x="2074" y="1"/>
                      <a:pt x="1562" y="201"/>
                      <a:pt x="1167" y="562"/>
                    </a:cubicBezTo>
                    <a:cubicBezTo>
                      <a:pt x="739" y="955"/>
                      <a:pt x="489" y="1479"/>
                      <a:pt x="465" y="2050"/>
                    </a:cubicBezTo>
                    <a:cubicBezTo>
                      <a:pt x="465" y="2062"/>
                      <a:pt x="465" y="2062"/>
                      <a:pt x="465" y="2062"/>
                    </a:cubicBezTo>
                    <a:lnTo>
                      <a:pt x="0" y="29494"/>
                    </a:lnTo>
                    <a:cubicBezTo>
                      <a:pt x="0" y="29697"/>
                      <a:pt x="155" y="29863"/>
                      <a:pt x="358" y="29863"/>
                    </a:cubicBezTo>
                    <a:lnTo>
                      <a:pt x="370" y="29863"/>
                    </a:lnTo>
                    <a:cubicBezTo>
                      <a:pt x="560" y="29863"/>
                      <a:pt x="727" y="29709"/>
                      <a:pt x="727" y="29506"/>
                    </a:cubicBezTo>
                    <a:lnTo>
                      <a:pt x="1203" y="2086"/>
                    </a:lnTo>
                    <a:cubicBezTo>
                      <a:pt x="1238" y="1322"/>
                      <a:pt x="1857" y="727"/>
                      <a:pt x="2614" y="727"/>
                    </a:cubicBezTo>
                    <a:cubicBezTo>
                      <a:pt x="2635" y="727"/>
                      <a:pt x="2657" y="728"/>
                      <a:pt x="2679" y="729"/>
                    </a:cubicBezTo>
                    <a:cubicBezTo>
                      <a:pt x="3048" y="753"/>
                      <a:pt x="3406" y="907"/>
                      <a:pt x="3656" y="1193"/>
                    </a:cubicBezTo>
                    <a:cubicBezTo>
                      <a:pt x="3918" y="1467"/>
                      <a:pt x="4049" y="1824"/>
                      <a:pt x="4025" y="2205"/>
                    </a:cubicBezTo>
                    <a:lnTo>
                      <a:pt x="4001" y="2979"/>
                    </a:lnTo>
                    <a:cubicBezTo>
                      <a:pt x="3989" y="3181"/>
                      <a:pt x="4144" y="3348"/>
                      <a:pt x="4346" y="3360"/>
                    </a:cubicBezTo>
                    <a:cubicBezTo>
                      <a:pt x="4549" y="3360"/>
                      <a:pt x="4715" y="3205"/>
                      <a:pt x="4727" y="3003"/>
                    </a:cubicBezTo>
                    <a:lnTo>
                      <a:pt x="4763" y="2241"/>
                    </a:lnTo>
                    <a:cubicBezTo>
                      <a:pt x="4787" y="1669"/>
                      <a:pt x="4584" y="1122"/>
                      <a:pt x="4191" y="693"/>
                    </a:cubicBezTo>
                    <a:cubicBezTo>
                      <a:pt x="3810" y="276"/>
                      <a:pt x="3275" y="26"/>
                      <a:pt x="2703" y="3"/>
                    </a:cubicBezTo>
                    <a:cubicBezTo>
                      <a:pt x="2673" y="1"/>
                      <a:pt x="2643" y="1"/>
                      <a:pt x="2613" y="1"/>
                    </a:cubicBezTo>
                    <a:close/>
                  </a:path>
                </a:pathLst>
              </a:custGeom>
              <a:solidFill>
                <a:srgbClr val="F9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368;p29">
                <a:extLst>
                  <a:ext uri="{FF2B5EF4-FFF2-40B4-BE49-F238E27FC236}">
                    <a16:creationId xmlns:a16="http://schemas.microsoft.com/office/drawing/2014/main" id="{D07A24B2-3B7B-F845-9230-D96194DEE912}"/>
                  </a:ext>
                </a:extLst>
              </p:cNvPr>
              <p:cNvSpPr/>
              <p:nvPr/>
            </p:nvSpPr>
            <p:spPr>
              <a:xfrm>
                <a:off x="508375" y="4490275"/>
                <a:ext cx="32175" cy="42300"/>
              </a:xfrm>
              <a:custGeom>
                <a:avLst/>
                <a:gdLst/>
                <a:ahLst/>
                <a:cxnLst/>
                <a:rect l="l" t="t" r="r" b="b"/>
                <a:pathLst>
                  <a:path w="1287" h="1692" extrusionOk="0">
                    <a:moveTo>
                      <a:pt x="215" y="0"/>
                    </a:moveTo>
                    <a:lnTo>
                      <a:pt x="60" y="988"/>
                    </a:lnTo>
                    <a:cubicBezTo>
                      <a:pt x="1" y="1346"/>
                      <a:pt x="263" y="1679"/>
                      <a:pt x="632" y="1691"/>
                    </a:cubicBezTo>
                    <a:cubicBezTo>
                      <a:pt x="639" y="1691"/>
                      <a:pt x="646" y="1691"/>
                      <a:pt x="653" y="1691"/>
                    </a:cubicBezTo>
                    <a:cubicBezTo>
                      <a:pt x="1001" y="1691"/>
                      <a:pt x="1286" y="1398"/>
                      <a:pt x="1263" y="1036"/>
                    </a:cubicBezTo>
                    <a:lnTo>
                      <a:pt x="1192" y="48"/>
                    </a:lnTo>
                    <a:lnTo>
                      <a:pt x="215" y="0"/>
                    </a:lnTo>
                    <a:close/>
                  </a:path>
                </a:pathLst>
              </a:custGeom>
              <a:solidFill>
                <a:srgbClr val="ED7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369;p29">
                <a:extLst>
                  <a:ext uri="{FF2B5EF4-FFF2-40B4-BE49-F238E27FC236}">
                    <a16:creationId xmlns:a16="http://schemas.microsoft.com/office/drawing/2014/main" id="{00A8D31C-D0E6-BB4D-838B-3FE7B6242FF6}"/>
                  </a:ext>
                </a:extLst>
              </p:cNvPr>
              <p:cNvSpPr/>
              <p:nvPr/>
            </p:nvSpPr>
            <p:spPr>
              <a:xfrm>
                <a:off x="520600" y="3703850"/>
                <a:ext cx="125325" cy="116425"/>
              </a:xfrm>
              <a:custGeom>
                <a:avLst/>
                <a:gdLst/>
                <a:ahLst/>
                <a:cxnLst/>
                <a:rect l="l" t="t" r="r" b="b"/>
                <a:pathLst>
                  <a:path w="5013" h="4657" extrusionOk="0">
                    <a:moveTo>
                      <a:pt x="2917" y="1"/>
                    </a:moveTo>
                    <a:cubicBezTo>
                      <a:pt x="2917" y="1"/>
                      <a:pt x="2477" y="1501"/>
                      <a:pt x="1298" y="1870"/>
                    </a:cubicBezTo>
                    <a:cubicBezTo>
                      <a:pt x="119" y="2239"/>
                      <a:pt x="0" y="3096"/>
                      <a:pt x="107" y="3918"/>
                    </a:cubicBezTo>
                    <a:cubicBezTo>
                      <a:pt x="171" y="4411"/>
                      <a:pt x="437" y="4600"/>
                      <a:pt x="647" y="4600"/>
                    </a:cubicBezTo>
                    <a:cubicBezTo>
                      <a:pt x="787" y="4600"/>
                      <a:pt x="903" y="4516"/>
                      <a:pt x="917" y="4382"/>
                    </a:cubicBezTo>
                    <a:cubicBezTo>
                      <a:pt x="917" y="4382"/>
                      <a:pt x="1025" y="4657"/>
                      <a:pt x="1241" y="4657"/>
                    </a:cubicBezTo>
                    <a:cubicBezTo>
                      <a:pt x="1283" y="4657"/>
                      <a:pt x="1330" y="4646"/>
                      <a:pt x="1381" y="4620"/>
                    </a:cubicBezTo>
                    <a:cubicBezTo>
                      <a:pt x="1524" y="4549"/>
                      <a:pt x="1679" y="4239"/>
                      <a:pt x="1679" y="4239"/>
                    </a:cubicBezTo>
                    <a:cubicBezTo>
                      <a:pt x="1679" y="4239"/>
                      <a:pt x="1889" y="4538"/>
                      <a:pt x="2171" y="4538"/>
                    </a:cubicBezTo>
                    <a:cubicBezTo>
                      <a:pt x="2182" y="4538"/>
                      <a:pt x="2192" y="4538"/>
                      <a:pt x="2203" y="4537"/>
                    </a:cubicBezTo>
                    <a:cubicBezTo>
                      <a:pt x="2493" y="4514"/>
                      <a:pt x="2432" y="4230"/>
                      <a:pt x="2429" y="4216"/>
                    </a:cubicBezTo>
                    <a:lnTo>
                      <a:pt x="2429" y="4216"/>
                    </a:lnTo>
                    <a:cubicBezTo>
                      <a:pt x="2431" y="4225"/>
                      <a:pt x="2468" y="4357"/>
                      <a:pt x="2713" y="4357"/>
                    </a:cubicBezTo>
                    <a:cubicBezTo>
                      <a:pt x="2780" y="4357"/>
                      <a:pt x="2863" y="4348"/>
                      <a:pt x="2965" y="4323"/>
                    </a:cubicBezTo>
                    <a:cubicBezTo>
                      <a:pt x="3096" y="4287"/>
                      <a:pt x="3191" y="4347"/>
                      <a:pt x="3203" y="3763"/>
                    </a:cubicBezTo>
                    <a:cubicBezTo>
                      <a:pt x="3215" y="3537"/>
                      <a:pt x="3512" y="3501"/>
                      <a:pt x="3703" y="3335"/>
                    </a:cubicBezTo>
                    <a:cubicBezTo>
                      <a:pt x="4001" y="3096"/>
                      <a:pt x="5013" y="1811"/>
                      <a:pt x="5013" y="1811"/>
                    </a:cubicBezTo>
                    <a:lnTo>
                      <a:pt x="2917" y="1"/>
                    </a:lnTo>
                    <a:close/>
                  </a:path>
                </a:pathLst>
              </a:custGeom>
              <a:solidFill>
                <a:srgbClr val="6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370;p29">
                <a:extLst>
                  <a:ext uri="{FF2B5EF4-FFF2-40B4-BE49-F238E27FC236}">
                    <a16:creationId xmlns:a16="http://schemas.microsoft.com/office/drawing/2014/main" id="{67B23A90-3E09-C149-B1AF-B127A3DE1FB2}"/>
                  </a:ext>
                </a:extLst>
              </p:cNvPr>
              <p:cNvSpPr/>
              <p:nvPr/>
            </p:nvSpPr>
            <p:spPr>
              <a:xfrm>
                <a:off x="757825" y="3327325"/>
                <a:ext cx="421800" cy="459825"/>
              </a:xfrm>
              <a:custGeom>
                <a:avLst/>
                <a:gdLst/>
                <a:ahLst/>
                <a:cxnLst/>
                <a:rect l="l" t="t" r="r" b="b"/>
                <a:pathLst>
                  <a:path w="16872" h="18393" extrusionOk="0">
                    <a:moveTo>
                      <a:pt x="631" y="0"/>
                    </a:moveTo>
                    <a:cubicBezTo>
                      <a:pt x="358" y="2822"/>
                      <a:pt x="0" y="10918"/>
                      <a:pt x="179" y="12823"/>
                    </a:cubicBezTo>
                    <a:cubicBezTo>
                      <a:pt x="393" y="15074"/>
                      <a:pt x="1453" y="16586"/>
                      <a:pt x="1608" y="16753"/>
                    </a:cubicBezTo>
                    <a:cubicBezTo>
                      <a:pt x="1762" y="16931"/>
                      <a:pt x="1762" y="17646"/>
                      <a:pt x="1977" y="17943"/>
                    </a:cubicBezTo>
                    <a:cubicBezTo>
                      <a:pt x="2148" y="18172"/>
                      <a:pt x="6351" y="18393"/>
                      <a:pt x="9402" y="18393"/>
                    </a:cubicBezTo>
                    <a:cubicBezTo>
                      <a:pt x="10165" y="18393"/>
                      <a:pt x="10856" y="18379"/>
                      <a:pt x="11395" y="18348"/>
                    </a:cubicBezTo>
                    <a:cubicBezTo>
                      <a:pt x="14085" y="18181"/>
                      <a:pt x="15383" y="17812"/>
                      <a:pt x="15490" y="17574"/>
                    </a:cubicBezTo>
                    <a:cubicBezTo>
                      <a:pt x="15598" y="17348"/>
                      <a:pt x="15538" y="16395"/>
                      <a:pt x="15538" y="16395"/>
                    </a:cubicBezTo>
                    <a:cubicBezTo>
                      <a:pt x="16026" y="15741"/>
                      <a:pt x="16871" y="13324"/>
                      <a:pt x="16657" y="10442"/>
                    </a:cubicBezTo>
                    <a:cubicBezTo>
                      <a:pt x="16526" y="8632"/>
                      <a:pt x="16288" y="6775"/>
                      <a:pt x="16109" y="5418"/>
                    </a:cubicBezTo>
                    <a:lnTo>
                      <a:pt x="16109" y="5418"/>
                    </a:lnTo>
                    <a:cubicBezTo>
                      <a:pt x="16217" y="8156"/>
                      <a:pt x="15955" y="10907"/>
                      <a:pt x="15490" y="13609"/>
                    </a:cubicBezTo>
                    <a:cubicBezTo>
                      <a:pt x="15264" y="14979"/>
                      <a:pt x="14859" y="16503"/>
                      <a:pt x="13645" y="17169"/>
                    </a:cubicBezTo>
                    <a:cubicBezTo>
                      <a:pt x="13121" y="17467"/>
                      <a:pt x="12502" y="17538"/>
                      <a:pt x="11907" y="17598"/>
                    </a:cubicBezTo>
                    <a:cubicBezTo>
                      <a:pt x="11260" y="17655"/>
                      <a:pt x="10612" y="17683"/>
                      <a:pt x="9964" y="17683"/>
                    </a:cubicBezTo>
                    <a:cubicBezTo>
                      <a:pt x="7913" y="17683"/>
                      <a:pt x="5863" y="17400"/>
                      <a:pt x="3882" y="16848"/>
                    </a:cubicBezTo>
                    <a:cubicBezTo>
                      <a:pt x="3644" y="16776"/>
                      <a:pt x="3394" y="16705"/>
                      <a:pt x="3203" y="16538"/>
                    </a:cubicBezTo>
                    <a:cubicBezTo>
                      <a:pt x="3060" y="16407"/>
                      <a:pt x="2953" y="16229"/>
                      <a:pt x="2870" y="16062"/>
                    </a:cubicBezTo>
                    <a:cubicBezTo>
                      <a:pt x="1941" y="14288"/>
                      <a:pt x="1882" y="12181"/>
                      <a:pt x="2108" y="10192"/>
                    </a:cubicBezTo>
                    <a:cubicBezTo>
                      <a:pt x="2393" y="7811"/>
                      <a:pt x="2810" y="4358"/>
                      <a:pt x="1941" y="2013"/>
                    </a:cubicBezTo>
                    <a:cubicBezTo>
                      <a:pt x="1608" y="1072"/>
                      <a:pt x="1620" y="393"/>
                      <a:pt x="631" y="0"/>
                    </a:cubicBezTo>
                    <a:close/>
                  </a:path>
                </a:pathLst>
              </a:custGeom>
              <a:solidFill>
                <a:srgbClr val="001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371;p29">
                <a:extLst>
                  <a:ext uri="{FF2B5EF4-FFF2-40B4-BE49-F238E27FC236}">
                    <a16:creationId xmlns:a16="http://schemas.microsoft.com/office/drawing/2014/main" id="{10B06549-C236-254A-908B-32411E8DDBAA}"/>
                  </a:ext>
                </a:extLst>
              </p:cNvPr>
              <p:cNvSpPr/>
              <p:nvPr/>
            </p:nvSpPr>
            <p:spPr>
              <a:xfrm>
                <a:off x="577450" y="3303475"/>
                <a:ext cx="261925" cy="473325"/>
              </a:xfrm>
              <a:custGeom>
                <a:avLst/>
                <a:gdLst/>
                <a:ahLst/>
                <a:cxnLst/>
                <a:rect l="l" t="t" r="r" b="b"/>
                <a:pathLst>
                  <a:path w="10477" h="18933" extrusionOk="0">
                    <a:moveTo>
                      <a:pt x="9532" y="0"/>
                    </a:moveTo>
                    <a:cubicBezTo>
                      <a:pt x="9439" y="0"/>
                      <a:pt x="9337" y="25"/>
                      <a:pt x="9227" y="73"/>
                    </a:cubicBezTo>
                    <a:cubicBezTo>
                      <a:pt x="5453" y="1740"/>
                      <a:pt x="5513" y="5479"/>
                      <a:pt x="5036" y="7384"/>
                    </a:cubicBezTo>
                    <a:cubicBezTo>
                      <a:pt x="4525" y="9479"/>
                      <a:pt x="3763" y="10801"/>
                      <a:pt x="3382" y="11884"/>
                    </a:cubicBezTo>
                    <a:cubicBezTo>
                      <a:pt x="3108" y="12646"/>
                      <a:pt x="857" y="15992"/>
                      <a:pt x="0" y="16897"/>
                    </a:cubicBezTo>
                    <a:cubicBezTo>
                      <a:pt x="0" y="16897"/>
                      <a:pt x="2346" y="17968"/>
                      <a:pt x="2584" y="18933"/>
                    </a:cubicBezTo>
                    <a:cubicBezTo>
                      <a:pt x="2584" y="18933"/>
                      <a:pt x="4310" y="17826"/>
                      <a:pt x="6822" y="13968"/>
                    </a:cubicBezTo>
                    <a:cubicBezTo>
                      <a:pt x="7942" y="12265"/>
                      <a:pt x="9013" y="8241"/>
                      <a:pt x="9013" y="8241"/>
                    </a:cubicBezTo>
                    <a:cubicBezTo>
                      <a:pt x="9013" y="8241"/>
                      <a:pt x="9561" y="6229"/>
                      <a:pt x="9692" y="5586"/>
                    </a:cubicBezTo>
                    <a:cubicBezTo>
                      <a:pt x="10476" y="1633"/>
                      <a:pt x="10289" y="0"/>
                      <a:pt x="9532" y="0"/>
                    </a:cubicBezTo>
                    <a:close/>
                  </a:path>
                </a:pathLst>
              </a:custGeom>
              <a:solidFill>
                <a:srgbClr val="001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372;p29">
                <a:extLst>
                  <a:ext uri="{FF2B5EF4-FFF2-40B4-BE49-F238E27FC236}">
                    <a16:creationId xmlns:a16="http://schemas.microsoft.com/office/drawing/2014/main" id="{49B34DAA-62A1-7D44-9AA1-3BF9A1FBCAAE}"/>
                  </a:ext>
                </a:extLst>
              </p:cNvPr>
              <p:cNvSpPr/>
              <p:nvPr/>
            </p:nvSpPr>
            <p:spPr>
              <a:xfrm>
                <a:off x="1204600" y="3722900"/>
                <a:ext cx="117900" cy="124250"/>
              </a:xfrm>
              <a:custGeom>
                <a:avLst/>
                <a:gdLst/>
                <a:ahLst/>
                <a:cxnLst/>
                <a:rect l="l" t="t" r="r" b="b"/>
                <a:pathLst>
                  <a:path w="4716" h="4970" extrusionOk="0">
                    <a:moveTo>
                      <a:pt x="2429" y="1"/>
                    </a:moveTo>
                    <a:lnTo>
                      <a:pt x="1" y="1346"/>
                    </a:lnTo>
                    <a:cubicBezTo>
                      <a:pt x="1" y="1346"/>
                      <a:pt x="739" y="2811"/>
                      <a:pt x="977" y="3108"/>
                    </a:cubicBezTo>
                    <a:cubicBezTo>
                      <a:pt x="1132" y="3299"/>
                      <a:pt x="1417" y="3406"/>
                      <a:pt x="1382" y="3632"/>
                    </a:cubicBezTo>
                    <a:cubicBezTo>
                      <a:pt x="1275" y="4192"/>
                      <a:pt x="1382" y="4168"/>
                      <a:pt x="1501" y="4216"/>
                    </a:cubicBezTo>
                    <a:cubicBezTo>
                      <a:pt x="1652" y="4287"/>
                      <a:pt x="1763" y="4311"/>
                      <a:pt x="1844" y="4311"/>
                    </a:cubicBezTo>
                    <a:cubicBezTo>
                      <a:pt x="2003" y="4311"/>
                      <a:pt x="2047" y="4219"/>
                      <a:pt x="2048" y="4216"/>
                    </a:cubicBezTo>
                    <a:lnTo>
                      <a:pt x="2048" y="4216"/>
                    </a:lnTo>
                    <a:cubicBezTo>
                      <a:pt x="2046" y="4221"/>
                      <a:pt x="1920" y="4502"/>
                      <a:pt x="2203" y="4585"/>
                    </a:cubicBezTo>
                    <a:cubicBezTo>
                      <a:pt x="2242" y="4596"/>
                      <a:pt x="2282" y="4601"/>
                      <a:pt x="2320" y="4601"/>
                    </a:cubicBezTo>
                    <a:cubicBezTo>
                      <a:pt x="2562" y="4601"/>
                      <a:pt x="2775" y="4406"/>
                      <a:pt x="2775" y="4406"/>
                    </a:cubicBezTo>
                    <a:cubicBezTo>
                      <a:pt x="2775" y="4406"/>
                      <a:pt x="2858" y="4728"/>
                      <a:pt x="2989" y="4835"/>
                    </a:cubicBezTo>
                    <a:cubicBezTo>
                      <a:pt x="3052" y="4884"/>
                      <a:pt x="3114" y="4903"/>
                      <a:pt x="3170" y="4903"/>
                    </a:cubicBezTo>
                    <a:cubicBezTo>
                      <a:pt x="3360" y="4903"/>
                      <a:pt x="3501" y="4692"/>
                      <a:pt x="3501" y="4692"/>
                    </a:cubicBezTo>
                    <a:lnTo>
                      <a:pt x="3501" y="4692"/>
                    </a:lnTo>
                    <a:cubicBezTo>
                      <a:pt x="3479" y="4850"/>
                      <a:pt x="3613" y="4970"/>
                      <a:pt x="3790" y="4970"/>
                    </a:cubicBezTo>
                    <a:cubicBezTo>
                      <a:pt x="3988" y="4970"/>
                      <a:pt x="4238" y="4820"/>
                      <a:pt x="4382" y="4406"/>
                    </a:cubicBezTo>
                    <a:cubicBezTo>
                      <a:pt x="4656" y="3620"/>
                      <a:pt x="4715" y="2763"/>
                      <a:pt x="3632" y="2156"/>
                    </a:cubicBezTo>
                    <a:cubicBezTo>
                      <a:pt x="2560" y="1561"/>
                      <a:pt x="2429" y="1"/>
                      <a:pt x="2429" y="1"/>
                    </a:cubicBezTo>
                    <a:close/>
                  </a:path>
                </a:pathLst>
              </a:custGeom>
              <a:solidFill>
                <a:srgbClr val="6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373;p29">
                <a:extLst>
                  <a:ext uri="{FF2B5EF4-FFF2-40B4-BE49-F238E27FC236}">
                    <a16:creationId xmlns:a16="http://schemas.microsoft.com/office/drawing/2014/main" id="{B46A936A-350B-6246-A459-78E6236A7EE4}"/>
                  </a:ext>
                </a:extLst>
              </p:cNvPr>
              <p:cNvSpPr/>
              <p:nvPr/>
            </p:nvSpPr>
            <p:spPr>
              <a:xfrm>
                <a:off x="1096850" y="3285350"/>
                <a:ext cx="179800" cy="499200"/>
              </a:xfrm>
              <a:custGeom>
                <a:avLst/>
                <a:gdLst/>
                <a:ahLst/>
                <a:cxnLst/>
                <a:rect l="l" t="t" r="r" b="b"/>
                <a:pathLst>
                  <a:path w="7192" h="19968" extrusionOk="0">
                    <a:moveTo>
                      <a:pt x="1203" y="1"/>
                    </a:moveTo>
                    <a:cubicBezTo>
                      <a:pt x="513" y="1"/>
                      <a:pt x="41" y="1592"/>
                      <a:pt x="1" y="5442"/>
                    </a:cubicBezTo>
                    <a:cubicBezTo>
                      <a:pt x="1" y="6097"/>
                      <a:pt x="132" y="8180"/>
                      <a:pt x="132" y="8180"/>
                    </a:cubicBezTo>
                    <a:cubicBezTo>
                      <a:pt x="132" y="8180"/>
                      <a:pt x="358" y="12347"/>
                      <a:pt x="1096" y="14241"/>
                    </a:cubicBezTo>
                    <a:cubicBezTo>
                      <a:pt x="2775" y="18527"/>
                      <a:pt x="4239" y="19967"/>
                      <a:pt x="4239" y="19967"/>
                    </a:cubicBezTo>
                    <a:cubicBezTo>
                      <a:pt x="4680" y="19063"/>
                      <a:pt x="7192" y="18503"/>
                      <a:pt x="7192" y="18503"/>
                    </a:cubicBezTo>
                    <a:cubicBezTo>
                      <a:pt x="6537" y="17431"/>
                      <a:pt x="5013" y="13693"/>
                      <a:pt x="4906" y="12895"/>
                    </a:cubicBezTo>
                    <a:cubicBezTo>
                      <a:pt x="4739" y="11752"/>
                      <a:pt x="4263" y="10311"/>
                      <a:pt x="4192" y="8156"/>
                    </a:cubicBezTo>
                    <a:cubicBezTo>
                      <a:pt x="4120" y="6192"/>
                      <a:pt x="4942" y="2537"/>
                      <a:pt x="1584" y="144"/>
                    </a:cubicBezTo>
                    <a:cubicBezTo>
                      <a:pt x="1451" y="50"/>
                      <a:pt x="1323" y="1"/>
                      <a:pt x="1203" y="1"/>
                    </a:cubicBezTo>
                    <a:close/>
                  </a:path>
                </a:pathLst>
              </a:custGeom>
              <a:solidFill>
                <a:srgbClr val="001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374;p29">
                <a:extLst>
                  <a:ext uri="{FF2B5EF4-FFF2-40B4-BE49-F238E27FC236}">
                    <a16:creationId xmlns:a16="http://schemas.microsoft.com/office/drawing/2014/main" id="{8325CBE2-C358-2647-984F-EE9EAB70CF2B}"/>
                  </a:ext>
                </a:extLst>
              </p:cNvPr>
              <p:cNvSpPr/>
              <p:nvPr/>
            </p:nvSpPr>
            <p:spPr>
              <a:xfrm>
                <a:off x="850400" y="3497875"/>
                <a:ext cx="49125" cy="86950"/>
              </a:xfrm>
              <a:custGeom>
                <a:avLst/>
                <a:gdLst/>
                <a:ahLst/>
                <a:cxnLst/>
                <a:rect l="l" t="t" r="r" b="b"/>
                <a:pathLst>
                  <a:path w="1965" h="3478" extrusionOk="0">
                    <a:moveTo>
                      <a:pt x="988" y="1"/>
                    </a:moveTo>
                    <a:lnTo>
                      <a:pt x="0" y="1775"/>
                    </a:lnTo>
                    <a:lnTo>
                      <a:pt x="988" y="3477"/>
                    </a:lnTo>
                    <a:lnTo>
                      <a:pt x="1965" y="1775"/>
                    </a:lnTo>
                    <a:lnTo>
                      <a:pt x="988" y="1"/>
                    </a:lnTo>
                    <a:close/>
                  </a:path>
                </a:pathLst>
              </a:custGeom>
              <a:solidFill>
                <a:srgbClr val="006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375;p29">
                <a:extLst>
                  <a:ext uri="{FF2B5EF4-FFF2-40B4-BE49-F238E27FC236}">
                    <a16:creationId xmlns:a16="http://schemas.microsoft.com/office/drawing/2014/main" id="{94071475-8B00-AC42-AAA1-4CEE6B6518BE}"/>
                  </a:ext>
                </a:extLst>
              </p:cNvPr>
              <p:cNvSpPr/>
              <p:nvPr/>
            </p:nvSpPr>
            <p:spPr>
              <a:xfrm>
                <a:off x="904875" y="3497875"/>
                <a:ext cx="49125" cy="86950"/>
              </a:xfrm>
              <a:custGeom>
                <a:avLst/>
                <a:gdLst/>
                <a:ahLst/>
                <a:cxnLst/>
                <a:rect l="l" t="t" r="r" b="b"/>
                <a:pathLst>
                  <a:path w="1965" h="3478" extrusionOk="0">
                    <a:moveTo>
                      <a:pt x="988" y="1"/>
                    </a:moveTo>
                    <a:lnTo>
                      <a:pt x="0" y="1775"/>
                    </a:lnTo>
                    <a:lnTo>
                      <a:pt x="988" y="3477"/>
                    </a:lnTo>
                    <a:lnTo>
                      <a:pt x="1965" y="1775"/>
                    </a:lnTo>
                    <a:lnTo>
                      <a:pt x="988" y="1"/>
                    </a:lnTo>
                    <a:close/>
                  </a:path>
                </a:pathLst>
              </a:custGeom>
              <a:solidFill>
                <a:srgbClr val="006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376;p29">
                <a:extLst>
                  <a:ext uri="{FF2B5EF4-FFF2-40B4-BE49-F238E27FC236}">
                    <a16:creationId xmlns:a16="http://schemas.microsoft.com/office/drawing/2014/main" id="{DF2A9BE9-E887-D64C-83D6-0D675C20C658}"/>
                  </a:ext>
                </a:extLst>
              </p:cNvPr>
              <p:cNvSpPr/>
              <p:nvPr/>
            </p:nvSpPr>
            <p:spPr>
              <a:xfrm>
                <a:off x="959325" y="3497875"/>
                <a:ext cx="49150" cy="86950"/>
              </a:xfrm>
              <a:custGeom>
                <a:avLst/>
                <a:gdLst/>
                <a:ahLst/>
                <a:cxnLst/>
                <a:rect l="l" t="t" r="r" b="b"/>
                <a:pathLst>
                  <a:path w="1966" h="3478" extrusionOk="0">
                    <a:moveTo>
                      <a:pt x="977" y="1"/>
                    </a:moveTo>
                    <a:lnTo>
                      <a:pt x="1" y="1775"/>
                    </a:lnTo>
                    <a:lnTo>
                      <a:pt x="977" y="3477"/>
                    </a:lnTo>
                    <a:lnTo>
                      <a:pt x="1965" y="1775"/>
                    </a:lnTo>
                    <a:lnTo>
                      <a:pt x="977" y="1"/>
                    </a:lnTo>
                    <a:close/>
                  </a:path>
                </a:pathLst>
              </a:custGeom>
              <a:solidFill>
                <a:srgbClr val="006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377;p29">
                <a:extLst>
                  <a:ext uri="{FF2B5EF4-FFF2-40B4-BE49-F238E27FC236}">
                    <a16:creationId xmlns:a16="http://schemas.microsoft.com/office/drawing/2014/main" id="{E52D0230-50BE-4148-9B6B-ACECCC9D37E9}"/>
                  </a:ext>
                </a:extLst>
              </p:cNvPr>
              <p:cNvSpPr/>
              <p:nvPr/>
            </p:nvSpPr>
            <p:spPr>
              <a:xfrm>
                <a:off x="1013800" y="3497875"/>
                <a:ext cx="49150" cy="86950"/>
              </a:xfrm>
              <a:custGeom>
                <a:avLst/>
                <a:gdLst/>
                <a:ahLst/>
                <a:cxnLst/>
                <a:rect l="l" t="t" r="r" b="b"/>
                <a:pathLst>
                  <a:path w="1966" h="3478" extrusionOk="0">
                    <a:moveTo>
                      <a:pt x="977" y="1"/>
                    </a:moveTo>
                    <a:lnTo>
                      <a:pt x="1" y="1775"/>
                    </a:lnTo>
                    <a:lnTo>
                      <a:pt x="977" y="3477"/>
                    </a:lnTo>
                    <a:lnTo>
                      <a:pt x="1965" y="1775"/>
                    </a:lnTo>
                    <a:lnTo>
                      <a:pt x="977" y="1"/>
                    </a:lnTo>
                    <a:close/>
                  </a:path>
                </a:pathLst>
              </a:custGeom>
              <a:solidFill>
                <a:srgbClr val="006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378;p29">
                <a:extLst>
                  <a:ext uri="{FF2B5EF4-FFF2-40B4-BE49-F238E27FC236}">
                    <a16:creationId xmlns:a16="http://schemas.microsoft.com/office/drawing/2014/main" id="{13EA2C93-EA2A-054E-8218-ED8F533AA255}"/>
                  </a:ext>
                </a:extLst>
              </p:cNvPr>
              <p:cNvSpPr/>
              <p:nvPr/>
            </p:nvSpPr>
            <p:spPr>
              <a:xfrm>
                <a:off x="1068275" y="3497875"/>
                <a:ext cx="48850" cy="86950"/>
              </a:xfrm>
              <a:custGeom>
                <a:avLst/>
                <a:gdLst/>
                <a:ahLst/>
                <a:cxnLst/>
                <a:rect l="l" t="t" r="r" b="b"/>
                <a:pathLst>
                  <a:path w="1954" h="3478" extrusionOk="0">
                    <a:moveTo>
                      <a:pt x="977" y="1"/>
                    </a:moveTo>
                    <a:lnTo>
                      <a:pt x="1" y="1775"/>
                    </a:lnTo>
                    <a:lnTo>
                      <a:pt x="977" y="3477"/>
                    </a:lnTo>
                    <a:lnTo>
                      <a:pt x="1953" y="1775"/>
                    </a:lnTo>
                    <a:lnTo>
                      <a:pt x="977" y="1"/>
                    </a:lnTo>
                    <a:close/>
                  </a:path>
                </a:pathLst>
              </a:custGeom>
              <a:solidFill>
                <a:srgbClr val="006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379;p29">
                <a:extLst>
                  <a:ext uri="{FF2B5EF4-FFF2-40B4-BE49-F238E27FC236}">
                    <a16:creationId xmlns:a16="http://schemas.microsoft.com/office/drawing/2014/main" id="{360C3E6E-8A54-8843-9852-3D27CE88BFA7}"/>
                  </a:ext>
                </a:extLst>
              </p:cNvPr>
              <p:cNvSpPr/>
              <p:nvPr/>
            </p:nvSpPr>
            <p:spPr>
              <a:xfrm>
                <a:off x="827950" y="3097300"/>
                <a:ext cx="57875" cy="75900"/>
              </a:xfrm>
              <a:custGeom>
                <a:avLst/>
                <a:gdLst/>
                <a:ahLst/>
                <a:cxnLst/>
                <a:rect l="l" t="t" r="r" b="b"/>
                <a:pathLst>
                  <a:path w="2315" h="3036" extrusionOk="0">
                    <a:moveTo>
                      <a:pt x="909" y="0"/>
                    </a:moveTo>
                    <a:cubicBezTo>
                      <a:pt x="846" y="0"/>
                      <a:pt x="779" y="14"/>
                      <a:pt x="708" y="46"/>
                    </a:cubicBezTo>
                    <a:cubicBezTo>
                      <a:pt x="1" y="352"/>
                      <a:pt x="401" y="3035"/>
                      <a:pt x="1954" y="3035"/>
                    </a:cubicBezTo>
                    <a:cubicBezTo>
                      <a:pt x="1971" y="3035"/>
                      <a:pt x="1988" y="3035"/>
                      <a:pt x="2005" y="3034"/>
                    </a:cubicBezTo>
                    <a:cubicBezTo>
                      <a:pt x="2005" y="3034"/>
                      <a:pt x="2315" y="2891"/>
                      <a:pt x="2136" y="2070"/>
                    </a:cubicBezTo>
                    <a:cubicBezTo>
                      <a:pt x="1958" y="1248"/>
                      <a:pt x="1684" y="1105"/>
                      <a:pt x="1684" y="1105"/>
                    </a:cubicBezTo>
                    <a:cubicBezTo>
                      <a:pt x="1684" y="1105"/>
                      <a:pt x="1463" y="0"/>
                      <a:pt x="909" y="0"/>
                    </a:cubicBezTo>
                    <a:close/>
                  </a:path>
                </a:pathLst>
              </a:custGeom>
              <a:solidFill>
                <a:srgbClr val="6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380;p29">
                <a:extLst>
                  <a:ext uri="{FF2B5EF4-FFF2-40B4-BE49-F238E27FC236}">
                    <a16:creationId xmlns:a16="http://schemas.microsoft.com/office/drawing/2014/main" id="{6602730D-DF29-6146-9037-F1261A79BC0A}"/>
                  </a:ext>
                </a:extLst>
              </p:cNvPr>
              <p:cNvSpPr/>
              <p:nvPr/>
            </p:nvSpPr>
            <p:spPr>
              <a:xfrm>
                <a:off x="1043575" y="3082975"/>
                <a:ext cx="48825" cy="78875"/>
              </a:xfrm>
              <a:custGeom>
                <a:avLst/>
                <a:gdLst/>
                <a:ahLst/>
                <a:cxnLst/>
                <a:rect l="l" t="t" r="r" b="b"/>
                <a:pathLst>
                  <a:path w="1953" h="3155" extrusionOk="0">
                    <a:moveTo>
                      <a:pt x="1066" y="1"/>
                    </a:moveTo>
                    <a:cubicBezTo>
                      <a:pt x="463" y="1"/>
                      <a:pt x="381" y="1202"/>
                      <a:pt x="381" y="1202"/>
                    </a:cubicBezTo>
                    <a:cubicBezTo>
                      <a:pt x="381" y="1202"/>
                      <a:pt x="131" y="1369"/>
                      <a:pt x="60" y="2214"/>
                    </a:cubicBezTo>
                    <a:cubicBezTo>
                      <a:pt x="0" y="3059"/>
                      <a:pt x="322" y="3155"/>
                      <a:pt x="322" y="3155"/>
                    </a:cubicBezTo>
                    <a:cubicBezTo>
                      <a:pt x="1905" y="3000"/>
                      <a:pt x="1953" y="238"/>
                      <a:pt x="1215" y="23"/>
                    </a:cubicBezTo>
                    <a:cubicBezTo>
                      <a:pt x="1162" y="8"/>
                      <a:pt x="1113" y="1"/>
                      <a:pt x="1066" y="1"/>
                    </a:cubicBezTo>
                    <a:close/>
                  </a:path>
                </a:pathLst>
              </a:custGeom>
              <a:solidFill>
                <a:srgbClr val="6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381;p29">
                <a:extLst>
                  <a:ext uri="{FF2B5EF4-FFF2-40B4-BE49-F238E27FC236}">
                    <a16:creationId xmlns:a16="http://schemas.microsoft.com/office/drawing/2014/main" id="{8E4E5C10-BE35-AF4E-9ECE-97502B89EB03}"/>
                  </a:ext>
                </a:extLst>
              </p:cNvPr>
              <p:cNvSpPr/>
              <p:nvPr/>
            </p:nvSpPr>
            <p:spPr>
              <a:xfrm>
                <a:off x="855150" y="2956725"/>
                <a:ext cx="214350" cy="309350"/>
              </a:xfrm>
              <a:custGeom>
                <a:avLst/>
                <a:gdLst/>
                <a:ahLst/>
                <a:cxnLst/>
                <a:rect l="l" t="t" r="r" b="b"/>
                <a:pathLst>
                  <a:path w="8574" h="12374" extrusionOk="0">
                    <a:moveTo>
                      <a:pt x="4287" y="0"/>
                    </a:moveTo>
                    <a:cubicBezTo>
                      <a:pt x="3100" y="0"/>
                      <a:pt x="1815" y="431"/>
                      <a:pt x="786" y="1394"/>
                    </a:cubicBezTo>
                    <a:cubicBezTo>
                      <a:pt x="1" y="2121"/>
                      <a:pt x="394" y="4752"/>
                      <a:pt x="346" y="5347"/>
                    </a:cubicBezTo>
                    <a:cubicBezTo>
                      <a:pt x="286" y="6359"/>
                      <a:pt x="298" y="8443"/>
                      <a:pt x="679" y="9764"/>
                    </a:cubicBezTo>
                    <a:cubicBezTo>
                      <a:pt x="1144" y="11324"/>
                      <a:pt x="2453" y="11646"/>
                      <a:pt x="3537" y="12134"/>
                    </a:cubicBezTo>
                    <a:cubicBezTo>
                      <a:pt x="3915" y="12311"/>
                      <a:pt x="4284" y="12374"/>
                      <a:pt x="4616" y="12374"/>
                    </a:cubicBezTo>
                    <a:cubicBezTo>
                      <a:pt x="5245" y="12374"/>
                      <a:pt x="5743" y="12147"/>
                      <a:pt x="5930" y="12038"/>
                    </a:cubicBezTo>
                    <a:cubicBezTo>
                      <a:pt x="6930" y="11479"/>
                      <a:pt x="8133" y="10967"/>
                      <a:pt x="8323" y="9264"/>
                    </a:cubicBezTo>
                    <a:cubicBezTo>
                      <a:pt x="8573" y="7074"/>
                      <a:pt x="8073" y="3597"/>
                      <a:pt x="7704" y="2168"/>
                    </a:cubicBezTo>
                    <a:cubicBezTo>
                      <a:pt x="7360" y="811"/>
                      <a:pt x="5915" y="0"/>
                      <a:pt x="4287" y="0"/>
                    </a:cubicBezTo>
                    <a:close/>
                  </a:path>
                </a:pathLst>
              </a:custGeom>
              <a:solidFill>
                <a:srgbClr val="6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382;p29">
                <a:extLst>
                  <a:ext uri="{FF2B5EF4-FFF2-40B4-BE49-F238E27FC236}">
                    <a16:creationId xmlns:a16="http://schemas.microsoft.com/office/drawing/2014/main" id="{27BE702C-1814-E944-9A43-27FC0A226C5B}"/>
                  </a:ext>
                </a:extLst>
              </p:cNvPr>
              <p:cNvSpPr/>
              <p:nvPr/>
            </p:nvSpPr>
            <p:spPr>
              <a:xfrm>
                <a:off x="843550" y="2955525"/>
                <a:ext cx="221175" cy="208600"/>
              </a:xfrm>
              <a:custGeom>
                <a:avLst/>
                <a:gdLst/>
                <a:ahLst/>
                <a:cxnLst/>
                <a:rect l="l" t="t" r="r" b="b"/>
                <a:pathLst>
                  <a:path w="8847" h="8344" extrusionOk="0">
                    <a:moveTo>
                      <a:pt x="4670" y="1"/>
                    </a:moveTo>
                    <a:cubicBezTo>
                      <a:pt x="4544" y="1"/>
                      <a:pt x="4415" y="5"/>
                      <a:pt x="4287" y="14"/>
                    </a:cubicBezTo>
                    <a:cubicBezTo>
                      <a:pt x="3263" y="73"/>
                      <a:pt x="2203" y="418"/>
                      <a:pt x="1405" y="1168"/>
                    </a:cubicBezTo>
                    <a:cubicBezTo>
                      <a:pt x="0" y="2478"/>
                      <a:pt x="417" y="4431"/>
                      <a:pt x="393" y="4788"/>
                    </a:cubicBezTo>
                    <a:cubicBezTo>
                      <a:pt x="358" y="5193"/>
                      <a:pt x="465" y="5347"/>
                      <a:pt x="631" y="5836"/>
                    </a:cubicBezTo>
                    <a:cubicBezTo>
                      <a:pt x="786" y="6324"/>
                      <a:pt x="834" y="6967"/>
                      <a:pt x="834" y="6967"/>
                    </a:cubicBezTo>
                    <a:cubicBezTo>
                      <a:pt x="834" y="6967"/>
                      <a:pt x="1189" y="8344"/>
                      <a:pt x="1236" y="8344"/>
                    </a:cubicBezTo>
                    <a:cubicBezTo>
                      <a:pt x="1245" y="8344"/>
                      <a:pt x="1244" y="8296"/>
                      <a:pt x="1227" y="8181"/>
                    </a:cubicBezTo>
                    <a:cubicBezTo>
                      <a:pt x="739" y="5097"/>
                      <a:pt x="1060" y="4502"/>
                      <a:pt x="1143" y="4026"/>
                    </a:cubicBezTo>
                    <a:cubicBezTo>
                      <a:pt x="1417" y="2454"/>
                      <a:pt x="477" y="2288"/>
                      <a:pt x="1250" y="1442"/>
                    </a:cubicBezTo>
                    <a:cubicBezTo>
                      <a:pt x="1417" y="1258"/>
                      <a:pt x="1575" y="1181"/>
                      <a:pt x="1734" y="1181"/>
                    </a:cubicBezTo>
                    <a:cubicBezTo>
                      <a:pt x="2316" y="1181"/>
                      <a:pt x="2920" y="2206"/>
                      <a:pt x="4060" y="2776"/>
                    </a:cubicBezTo>
                    <a:cubicBezTo>
                      <a:pt x="4206" y="2854"/>
                      <a:pt x="4416" y="2907"/>
                      <a:pt x="4630" y="2907"/>
                    </a:cubicBezTo>
                    <a:cubicBezTo>
                      <a:pt x="4905" y="2907"/>
                      <a:pt x="5186" y="2820"/>
                      <a:pt x="5346" y="2585"/>
                    </a:cubicBezTo>
                    <a:cubicBezTo>
                      <a:pt x="5941" y="1693"/>
                      <a:pt x="6527" y="863"/>
                      <a:pt x="6868" y="863"/>
                    </a:cubicBezTo>
                    <a:cubicBezTo>
                      <a:pt x="6923" y="863"/>
                      <a:pt x="6972" y="884"/>
                      <a:pt x="7013" y="930"/>
                    </a:cubicBezTo>
                    <a:cubicBezTo>
                      <a:pt x="7323" y="1264"/>
                      <a:pt x="8037" y="1716"/>
                      <a:pt x="7585" y="3050"/>
                    </a:cubicBezTo>
                    <a:cubicBezTo>
                      <a:pt x="7418" y="3514"/>
                      <a:pt x="8323" y="4455"/>
                      <a:pt x="8537" y="7788"/>
                    </a:cubicBezTo>
                    <a:cubicBezTo>
                      <a:pt x="8544" y="7903"/>
                      <a:pt x="8551" y="7951"/>
                      <a:pt x="8557" y="7951"/>
                    </a:cubicBezTo>
                    <a:cubicBezTo>
                      <a:pt x="8591" y="7951"/>
                      <a:pt x="8609" y="6455"/>
                      <a:pt x="8609" y="6455"/>
                    </a:cubicBezTo>
                    <a:cubicBezTo>
                      <a:pt x="8609" y="6455"/>
                      <a:pt x="8573" y="5824"/>
                      <a:pt x="8668" y="5312"/>
                    </a:cubicBezTo>
                    <a:cubicBezTo>
                      <a:pt x="8763" y="4812"/>
                      <a:pt x="8847" y="4633"/>
                      <a:pt x="8763" y="4240"/>
                    </a:cubicBezTo>
                    <a:cubicBezTo>
                      <a:pt x="8692" y="3895"/>
                      <a:pt x="8680" y="2097"/>
                      <a:pt x="7275" y="776"/>
                    </a:cubicBezTo>
                    <a:cubicBezTo>
                      <a:pt x="6784" y="316"/>
                      <a:pt x="5775" y="1"/>
                      <a:pt x="4670"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383;p29">
              <a:extLst>
                <a:ext uri="{FF2B5EF4-FFF2-40B4-BE49-F238E27FC236}">
                  <a16:creationId xmlns:a16="http://schemas.microsoft.com/office/drawing/2014/main" id="{39C3E1D6-B928-5B40-A10F-7B846822AF6F}"/>
                </a:ext>
              </a:extLst>
            </p:cNvPr>
            <p:cNvGrpSpPr/>
            <p:nvPr/>
          </p:nvGrpSpPr>
          <p:grpSpPr>
            <a:xfrm>
              <a:off x="528635" y="1354490"/>
              <a:ext cx="1187342" cy="3145072"/>
              <a:chOff x="5328325" y="2752800"/>
              <a:chExt cx="681375" cy="1804850"/>
            </a:xfrm>
          </p:grpSpPr>
          <p:sp>
            <p:nvSpPr>
              <p:cNvPr id="165" name="Google Shape;384;p29">
                <a:extLst>
                  <a:ext uri="{FF2B5EF4-FFF2-40B4-BE49-F238E27FC236}">
                    <a16:creationId xmlns:a16="http://schemas.microsoft.com/office/drawing/2014/main" id="{280C452E-A723-C24D-894E-3F794F1F4977}"/>
                  </a:ext>
                </a:extLst>
              </p:cNvPr>
              <p:cNvSpPr/>
              <p:nvPr/>
            </p:nvSpPr>
            <p:spPr>
              <a:xfrm>
                <a:off x="5919775" y="3378825"/>
                <a:ext cx="89925" cy="89900"/>
              </a:xfrm>
              <a:custGeom>
                <a:avLst/>
                <a:gdLst/>
                <a:ahLst/>
                <a:cxnLst/>
                <a:rect l="l" t="t" r="r" b="b"/>
                <a:pathLst>
                  <a:path w="3597" h="3596" extrusionOk="0">
                    <a:moveTo>
                      <a:pt x="1798" y="0"/>
                    </a:moveTo>
                    <a:cubicBezTo>
                      <a:pt x="810" y="0"/>
                      <a:pt x="1" y="810"/>
                      <a:pt x="1" y="1798"/>
                    </a:cubicBezTo>
                    <a:cubicBezTo>
                      <a:pt x="1" y="2786"/>
                      <a:pt x="810" y="3596"/>
                      <a:pt x="1798" y="3596"/>
                    </a:cubicBezTo>
                    <a:cubicBezTo>
                      <a:pt x="2787" y="3596"/>
                      <a:pt x="3596" y="2786"/>
                      <a:pt x="3596" y="1798"/>
                    </a:cubicBezTo>
                    <a:cubicBezTo>
                      <a:pt x="3596" y="810"/>
                      <a:pt x="2787" y="0"/>
                      <a:pt x="1798" y="0"/>
                    </a:cubicBezTo>
                    <a:close/>
                  </a:path>
                </a:pathLst>
              </a:custGeom>
              <a:solidFill>
                <a:srgbClr val="FFC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 name="Google Shape;385;p29">
                <a:extLst>
                  <a:ext uri="{FF2B5EF4-FFF2-40B4-BE49-F238E27FC236}">
                    <a16:creationId xmlns:a16="http://schemas.microsoft.com/office/drawing/2014/main" id="{1FA0A57B-DC0A-B843-ABC1-31BEED3ADEFB}"/>
                  </a:ext>
                </a:extLst>
              </p:cNvPr>
              <p:cNvGrpSpPr/>
              <p:nvPr/>
            </p:nvGrpSpPr>
            <p:grpSpPr>
              <a:xfrm>
                <a:off x="5328325" y="2752800"/>
                <a:ext cx="679275" cy="1804850"/>
                <a:chOff x="5328325" y="2752800"/>
                <a:chExt cx="679275" cy="1804850"/>
              </a:xfrm>
            </p:grpSpPr>
            <p:sp>
              <p:nvSpPr>
                <p:cNvPr id="167" name="Google Shape;386;p29">
                  <a:extLst>
                    <a:ext uri="{FF2B5EF4-FFF2-40B4-BE49-F238E27FC236}">
                      <a16:creationId xmlns:a16="http://schemas.microsoft.com/office/drawing/2014/main" id="{C7CE74C7-FB41-344F-A4F3-E4EF641FDDD2}"/>
                    </a:ext>
                  </a:extLst>
                </p:cNvPr>
                <p:cNvSpPr/>
                <p:nvPr/>
              </p:nvSpPr>
              <p:spPr>
                <a:xfrm>
                  <a:off x="5690575" y="4072950"/>
                  <a:ext cx="104200" cy="410475"/>
                </a:xfrm>
                <a:custGeom>
                  <a:avLst/>
                  <a:gdLst/>
                  <a:ahLst/>
                  <a:cxnLst/>
                  <a:rect l="l" t="t" r="r" b="b"/>
                  <a:pathLst>
                    <a:path w="4168" h="16419" extrusionOk="0">
                      <a:moveTo>
                        <a:pt x="1" y="1"/>
                      </a:moveTo>
                      <a:lnTo>
                        <a:pt x="584" y="15812"/>
                      </a:lnTo>
                      <a:cubicBezTo>
                        <a:pt x="1399" y="16281"/>
                        <a:pt x="1970" y="16419"/>
                        <a:pt x="2360" y="16419"/>
                      </a:cubicBezTo>
                      <a:cubicBezTo>
                        <a:pt x="2909" y="16419"/>
                        <a:pt x="3096" y="16145"/>
                        <a:pt x="3096" y="16145"/>
                      </a:cubicBezTo>
                      <a:lnTo>
                        <a:pt x="4168" y="1"/>
                      </a:lnTo>
                      <a:close/>
                    </a:path>
                  </a:pathLst>
                </a:custGeom>
                <a:solidFill>
                  <a:srgbClr val="FFC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87;p29">
                  <a:extLst>
                    <a:ext uri="{FF2B5EF4-FFF2-40B4-BE49-F238E27FC236}">
                      <a16:creationId xmlns:a16="http://schemas.microsoft.com/office/drawing/2014/main" id="{94C4713F-EC8F-D24A-9CD5-90C17C5FD0A9}"/>
                    </a:ext>
                  </a:extLst>
                </p:cNvPr>
                <p:cNvSpPr/>
                <p:nvPr/>
              </p:nvSpPr>
              <p:spPr>
                <a:xfrm>
                  <a:off x="5690575" y="4020850"/>
                  <a:ext cx="104200" cy="104225"/>
                </a:xfrm>
                <a:custGeom>
                  <a:avLst/>
                  <a:gdLst/>
                  <a:ahLst/>
                  <a:cxnLst/>
                  <a:rect l="l" t="t" r="r" b="b"/>
                  <a:pathLst>
                    <a:path w="4168" h="4169" extrusionOk="0">
                      <a:moveTo>
                        <a:pt x="2084" y="1"/>
                      </a:moveTo>
                      <a:cubicBezTo>
                        <a:pt x="929" y="1"/>
                        <a:pt x="1" y="942"/>
                        <a:pt x="1" y="2085"/>
                      </a:cubicBezTo>
                      <a:cubicBezTo>
                        <a:pt x="1" y="3239"/>
                        <a:pt x="929" y="4168"/>
                        <a:pt x="2084" y="4168"/>
                      </a:cubicBezTo>
                      <a:cubicBezTo>
                        <a:pt x="3239" y="4168"/>
                        <a:pt x="4168" y="3239"/>
                        <a:pt x="4168" y="2085"/>
                      </a:cubicBezTo>
                      <a:cubicBezTo>
                        <a:pt x="4168" y="942"/>
                        <a:pt x="3239" y="1"/>
                        <a:pt x="2084" y="1"/>
                      </a:cubicBezTo>
                      <a:close/>
                    </a:path>
                  </a:pathLst>
                </a:custGeom>
                <a:solidFill>
                  <a:srgbClr val="FFC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88;p29">
                  <a:extLst>
                    <a:ext uri="{FF2B5EF4-FFF2-40B4-BE49-F238E27FC236}">
                      <a16:creationId xmlns:a16="http://schemas.microsoft.com/office/drawing/2014/main" id="{2518DE39-CB9B-6643-A07C-A95180096F4B}"/>
                    </a:ext>
                  </a:extLst>
                </p:cNvPr>
                <p:cNvSpPr/>
                <p:nvPr/>
              </p:nvSpPr>
              <p:spPr>
                <a:xfrm>
                  <a:off x="5707550" y="4514975"/>
                  <a:ext cx="126825" cy="42675"/>
                </a:xfrm>
                <a:custGeom>
                  <a:avLst/>
                  <a:gdLst/>
                  <a:ahLst/>
                  <a:cxnLst/>
                  <a:rect l="l" t="t" r="r" b="b"/>
                  <a:pathLst>
                    <a:path w="5073" h="1707" extrusionOk="0">
                      <a:moveTo>
                        <a:pt x="4275" y="0"/>
                      </a:moveTo>
                      <a:lnTo>
                        <a:pt x="0" y="429"/>
                      </a:lnTo>
                      <a:cubicBezTo>
                        <a:pt x="96" y="1215"/>
                        <a:pt x="227" y="1262"/>
                        <a:pt x="227" y="1262"/>
                      </a:cubicBezTo>
                      <a:cubicBezTo>
                        <a:pt x="227" y="1262"/>
                        <a:pt x="1270" y="1706"/>
                        <a:pt x="2579" y="1706"/>
                      </a:cubicBezTo>
                      <a:cubicBezTo>
                        <a:pt x="2846" y="1706"/>
                        <a:pt x="3123" y="1688"/>
                        <a:pt x="3406" y="1643"/>
                      </a:cubicBezTo>
                      <a:cubicBezTo>
                        <a:pt x="5072" y="1393"/>
                        <a:pt x="4275" y="0"/>
                        <a:pt x="4275" y="0"/>
                      </a:cubicBezTo>
                      <a:close/>
                    </a:path>
                  </a:pathLst>
                </a:custGeom>
                <a:solidFill>
                  <a:srgbClr val="403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89;p29">
                  <a:extLst>
                    <a:ext uri="{FF2B5EF4-FFF2-40B4-BE49-F238E27FC236}">
                      <a16:creationId xmlns:a16="http://schemas.microsoft.com/office/drawing/2014/main" id="{38EA532B-588C-E949-9572-CCFE50FC59A4}"/>
                    </a:ext>
                  </a:extLst>
                </p:cNvPr>
                <p:cNvSpPr/>
                <p:nvPr/>
              </p:nvSpPr>
              <p:spPr>
                <a:xfrm>
                  <a:off x="5703975" y="4463875"/>
                  <a:ext cx="119075" cy="80600"/>
                </a:xfrm>
                <a:custGeom>
                  <a:avLst/>
                  <a:gdLst/>
                  <a:ahLst/>
                  <a:cxnLst/>
                  <a:rect l="l" t="t" r="r" b="b"/>
                  <a:pathLst>
                    <a:path w="4763" h="3224" extrusionOk="0">
                      <a:moveTo>
                        <a:pt x="1160" y="1"/>
                      </a:moveTo>
                      <a:cubicBezTo>
                        <a:pt x="964" y="1"/>
                        <a:pt x="759" y="81"/>
                        <a:pt x="560" y="294"/>
                      </a:cubicBezTo>
                      <a:lnTo>
                        <a:pt x="48" y="175"/>
                      </a:lnTo>
                      <a:lnTo>
                        <a:pt x="48" y="175"/>
                      </a:lnTo>
                      <a:cubicBezTo>
                        <a:pt x="108" y="961"/>
                        <a:pt x="0" y="2092"/>
                        <a:pt x="143" y="2473"/>
                      </a:cubicBezTo>
                      <a:cubicBezTo>
                        <a:pt x="370" y="3116"/>
                        <a:pt x="1798" y="3223"/>
                        <a:pt x="3096" y="3223"/>
                      </a:cubicBezTo>
                      <a:cubicBezTo>
                        <a:pt x="4430" y="3223"/>
                        <a:pt x="4763" y="2866"/>
                        <a:pt x="4418" y="2044"/>
                      </a:cubicBezTo>
                      <a:cubicBezTo>
                        <a:pt x="4239" y="1604"/>
                        <a:pt x="3156" y="1247"/>
                        <a:pt x="2560" y="508"/>
                      </a:cubicBezTo>
                      <a:lnTo>
                        <a:pt x="2239" y="699"/>
                      </a:lnTo>
                      <a:cubicBezTo>
                        <a:pt x="2239" y="699"/>
                        <a:pt x="1740" y="1"/>
                        <a:pt x="1160" y="1"/>
                      </a:cubicBezTo>
                      <a:close/>
                    </a:path>
                  </a:pathLst>
                </a:custGeom>
                <a:solidFill>
                  <a:srgbClr val="FFC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90;p29">
                  <a:extLst>
                    <a:ext uri="{FF2B5EF4-FFF2-40B4-BE49-F238E27FC236}">
                      <a16:creationId xmlns:a16="http://schemas.microsoft.com/office/drawing/2014/main" id="{A376A3B2-16B3-6C4E-9AA1-CC733BE5B60C}"/>
                    </a:ext>
                  </a:extLst>
                </p:cNvPr>
                <p:cNvSpPr/>
                <p:nvPr/>
              </p:nvSpPr>
              <p:spPr>
                <a:xfrm>
                  <a:off x="5673900" y="3704150"/>
                  <a:ext cx="142025" cy="369125"/>
                </a:xfrm>
                <a:custGeom>
                  <a:avLst/>
                  <a:gdLst/>
                  <a:ahLst/>
                  <a:cxnLst/>
                  <a:rect l="l" t="t" r="r" b="b"/>
                  <a:pathLst>
                    <a:path w="5681" h="14765" extrusionOk="0">
                      <a:moveTo>
                        <a:pt x="1" y="1"/>
                      </a:moveTo>
                      <a:lnTo>
                        <a:pt x="668" y="14764"/>
                      </a:lnTo>
                      <a:lnTo>
                        <a:pt x="4835" y="14764"/>
                      </a:lnTo>
                      <a:lnTo>
                        <a:pt x="5680" y="1"/>
                      </a:lnTo>
                      <a:close/>
                    </a:path>
                  </a:pathLst>
                </a:custGeom>
                <a:solidFill>
                  <a:srgbClr val="FFC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91;p29">
                  <a:extLst>
                    <a:ext uri="{FF2B5EF4-FFF2-40B4-BE49-F238E27FC236}">
                      <a16:creationId xmlns:a16="http://schemas.microsoft.com/office/drawing/2014/main" id="{DEB9ABC7-6987-2F48-9B6C-86772A806638}"/>
                    </a:ext>
                  </a:extLst>
                </p:cNvPr>
                <p:cNvSpPr/>
                <p:nvPr/>
              </p:nvSpPr>
              <p:spPr>
                <a:xfrm>
                  <a:off x="5690575" y="4021150"/>
                  <a:ext cx="104200" cy="104225"/>
                </a:xfrm>
                <a:custGeom>
                  <a:avLst/>
                  <a:gdLst/>
                  <a:ahLst/>
                  <a:cxnLst/>
                  <a:rect l="l" t="t" r="r" b="b"/>
                  <a:pathLst>
                    <a:path w="4168" h="4169" extrusionOk="0">
                      <a:moveTo>
                        <a:pt x="2084" y="1"/>
                      </a:moveTo>
                      <a:cubicBezTo>
                        <a:pt x="929" y="1"/>
                        <a:pt x="1" y="930"/>
                        <a:pt x="1" y="2084"/>
                      </a:cubicBezTo>
                      <a:cubicBezTo>
                        <a:pt x="1" y="3239"/>
                        <a:pt x="929" y="4168"/>
                        <a:pt x="2084" y="4168"/>
                      </a:cubicBezTo>
                      <a:cubicBezTo>
                        <a:pt x="3239" y="4168"/>
                        <a:pt x="4168" y="3239"/>
                        <a:pt x="4168" y="2084"/>
                      </a:cubicBezTo>
                      <a:cubicBezTo>
                        <a:pt x="4168" y="930"/>
                        <a:pt x="3239" y="1"/>
                        <a:pt x="2084" y="1"/>
                      </a:cubicBezTo>
                      <a:close/>
                    </a:path>
                  </a:pathLst>
                </a:custGeom>
                <a:solidFill>
                  <a:srgbClr val="FFC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92;p29">
                  <a:extLst>
                    <a:ext uri="{FF2B5EF4-FFF2-40B4-BE49-F238E27FC236}">
                      <a16:creationId xmlns:a16="http://schemas.microsoft.com/office/drawing/2014/main" id="{0D4812C8-2B97-4D45-9792-44434C73ACE1}"/>
                    </a:ext>
                  </a:extLst>
                </p:cNvPr>
                <p:cNvSpPr/>
                <p:nvPr/>
              </p:nvSpPr>
              <p:spPr>
                <a:xfrm>
                  <a:off x="5459600" y="4065225"/>
                  <a:ext cx="131300" cy="430375"/>
                </a:xfrm>
                <a:custGeom>
                  <a:avLst/>
                  <a:gdLst/>
                  <a:ahLst/>
                  <a:cxnLst/>
                  <a:rect l="l" t="t" r="r" b="b"/>
                  <a:pathLst>
                    <a:path w="5252" h="17215" extrusionOk="0">
                      <a:moveTo>
                        <a:pt x="1108" y="0"/>
                      </a:moveTo>
                      <a:lnTo>
                        <a:pt x="0" y="16323"/>
                      </a:lnTo>
                      <a:cubicBezTo>
                        <a:pt x="447" y="16990"/>
                        <a:pt x="880" y="17215"/>
                        <a:pt x="1261" y="17215"/>
                      </a:cubicBezTo>
                      <a:cubicBezTo>
                        <a:pt x="2059" y="17215"/>
                        <a:pt x="2632" y="16228"/>
                        <a:pt x="2632" y="16228"/>
                      </a:cubicBezTo>
                      <a:lnTo>
                        <a:pt x="5251" y="441"/>
                      </a:lnTo>
                      <a:lnTo>
                        <a:pt x="1108" y="0"/>
                      </a:lnTo>
                      <a:close/>
                    </a:path>
                  </a:pathLst>
                </a:custGeom>
                <a:solidFill>
                  <a:srgbClr val="FFC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93;p29">
                  <a:extLst>
                    <a:ext uri="{FF2B5EF4-FFF2-40B4-BE49-F238E27FC236}">
                      <a16:creationId xmlns:a16="http://schemas.microsoft.com/office/drawing/2014/main" id="{394931FF-40B7-0C42-9A64-6719235272B8}"/>
                    </a:ext>
                  </a:extLst>
                </p:cNvPr>
                <p:cNvSpPr/>
                <p:nvPr/>
              </p:nvSpPr>
              <p:spPr>
                <a:xfrm>
                  <a:off x="5486975" y="4018475"/>
                  <a:ext cx="104200" cy="104200"/>
                </a:xfrm>
                <a:custGeom>
                  <a:avLst/>
                  <a:gdLst/>
                  <a:ahLst/>
                  <a:cxnLst/>
                  <a:rect l="l" t="t" r="r" b="b"/>
                  <a:pathLst>
                    <a:path w="4168" h="4168" extrusionOk="0">
                      <a:moveTo>
                        <a:pt x="2084" y="1"/>
                      </a:moveTo>
                      <a:cubicBezTo>
                        <a:pt x="941" y="1"/>
                        <a:pt x="1" y="941"/>
                        <a:pt x="1" y="2084"/>
                      </a:cubicBezTo>
                      <a:cubicBezTo>
                        <a:pt x="1" y="3239"/>
                        <a:pt x="941" y="4168"/>
                        <a:pt x="2084" y="4168"/>
                      </a:cubicBezTo>
                      <a:cubicBezTo>
                        <a:pt x="3239" y="4168"/>
                        <a:pt x="4168" y="3239"/>
                        <a:pt x="4168" y="2084"/>
                      </a:cubicBezTo>
                      <a:cubicBezTo>
                        <a:pt x="4168" y="941"/>
                        <a:pt x="3239" y="1"/>
                        <a:pt x="2084" y="1"/>
                      </a:cubicBezTo>
                      <a:close/>
                    </a:path>
                  </a:pathLst>
                </a:custGeom>
                <a:solidFill>
                  <a:srgbClr val="FFC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94;p29">
                  <a:extLst>
                    <a:ext uri="{FF2B5EF4-FFF2-40B4-BE49-F238E27FC236}">
                      <a16:creationId xmlns:a16="http://schemas.microsoft.com/office/drawing/2014/main" id="{684FF28C-B10B-C849-B6D8-DAABA2E91396}"/>
                    </a:ext>
                  </a:extLst>
                </p:cNvPr>
                <p:cNvSpPr/>
                <p:nvPr/>
              </p:nvSpPr>
              <p:spPr>
                <a:xfrm>
                  <a:off x="5487275" y="3696125"/>
                  <a:ext cx="164050" cy="380125"/>
                </a:xfrm>
                <a:custGeom>
                  <a:avLst/>
                  <a:gdLst/>
                  <a:ahLst/>
                  <a:cxnLst/>
                  <a:rect l="l" t="t" r="r" b="b"/>
                  <a:pathLst>
                    <a:path w="6562" h="15205" extrusionOk="0">
                      <a:moveTo>
                        <a:pt x="918" y="0"/>
                      </a:moveTo>
                      <a:lnTo>
                        <a:pt x="1" y="14764"/>
                      </a:lnTo>
                      <a:lnTo>
                        <a:pt x="4144" y="15205"/>
                      </a:lnTo>
                      <a:lnTo>
                        <a:pt x="6561" y="608"/>
                      </a:lnTo>
                      <a:lnTo>
                        <a:pt x="918" y="0"/>
                      </a:lnTo>
                      <a:close/>
                    </a:path>
                  </a:pathLst>
                </a:custGeom>
                <a:solidFill>
                  <a:srgbClr val="FFC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95;p29">
                  <a:extLst>
                    <a:ext uri="{FF2B5EF4-FFF2-40B4-BE49-F238E27FC236}">
                      <a16:creationId xmlns:a16="http://schemas.microsoft.com/office/drawing/2014/main" id="{E078B13D-C0E7-8746-B320-ED9E38A221FC}"/>
                    </a:ext>
                  </a:extLst>
                </p:cNvPr>
                <p:cNvSpPr/>
                <p:nvPr/>
              </p:nvSpPr>
              <p:spPr>
                <a:xfrm>
                  <a:off x="5486975" y="4018475"/>
                  <a:ext cx="104200" cy="104200"/>
                </a:xfrm>
                <a:custGeom>
                  <a:avLst/>
                  <a:gdLst/>
                  <a:ahLst/>
                  <a:cxnLst/>
                  <a:rect l="l" t="t" r="r" b="b"/>
                  <a:pathLst>
                    <a:path w="4168" h="4168" extrusionOk="0">
                      <a:moveTo>
                        <a:pt x="2084" y="1"/>
                      </a:moveTo>
                      <a:cubicBezTo>
                        <a:pt x="941" y="1"/>
                        <a:pt x="1" y="941"/>
                        <a:pt x="1" y="2084"/>
                      </a:cubicBezTo>
                      <a:cubicBezTo>
                        <a:pt x="1" y="3239"/>
                        <a:pt x="941" y="4168"/>
                        <a:pt x="2084" y="4168"/>
                      </a:cubicBezTo>
                      <a:cubicBezTo>
                        <a:pt x="3239" y="4168"/>
                        <a:pt x="4168" y="3239"/>
                        <a:pt x="4168" y="2084"/>
                      </a:cubicBezTo>
                      <a:cubicBezTo>
                        <a:pt x="4168" y="941"/>
                        <a:pt x="3239" y="1"/>
                        <a:pt x="2084" y="1"/>
                      </a:cubicBezTo>
                      <a:close/>
                    </a:path>
                  </a:pathLst>
                </a:custGeom>
                <a:solidFill>
                  <a:srgbClr val="FFC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96;p29">
                  <a:extLst>
                    <a:ext uri="{FF2B5EF4-FFF2-40B4-BE49-F238E27FC236}">
                      <a16:creationId xmlns:a16="http://schemas.microsoft.com/office/drawing/2014/main" id="{EA08CF21-CBCA-5D45-A3B5-CA528736F2CC}"/>
                    </a:ext>
                  </a:extLst>
                </p:cNvPr>
                <p:cNvSpPr/>
                <p:nvPr/>
              </p:nvSpPr>
              <p:spPr>
                <a:xfrm>
                  <a:off x="5331000" y="4533125"/>
                  <a:ext cx="198875" cy="16700"/>
                </a:xfrm>
                <a:custGeom>
                  <a:avLst/>
                  <a:gdLst/>
                  <a:ahLst/>
                  <a:cxnLst/>
                  <a:rect l="l" t="t" r="r" b="b"/>
                  <a:pathLst>
                    <a:path w="7955" h="668" extrusionOk="0">
                      <a:moveTo>
                        <a:pt x="108" y="1"/>
                      </a:moveTo>
                      <a:lnTo>
                        <a:pt x="1" y="667"/>
                      </a:lnTo>
                      <a:lnTo>
                        <a:pt x="7954" y="667"/>
                      </a:lnTo>
                      <a:lnTo>
                        <a:pt x="7871" y="1"/>
                      </a:lnTo>
                      <a:close/>
                    </a:path>
                  </a:pathLst>
                </a:custGeom>
                <a:solidFill>
                  <a:srgbClr val="403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97;p29">
                  <a:extLst>
                    <a:ext uri="{FF2B5EF4-FFF2-40B4-BE49-F238E27FC236}">
                      <a16:creationId xmlns:a16="http://schemas.microsoft.com/office/drawing/2014/main" id="{D5BA5AEE-9E53-0346-ABA4-388B8FCF77BC}"/>
                    </a:ext>
                  </a:extLst>
                </p:cNvPr>
                <p:cNvSpPr/>
                <p:nvPr/>
              </p:nvSpPr>
              <p:spPr>
                <a:xfrm>
                  <a:off x="5328325" y="4467650"/>
                  <a:ext cx="199450" cy="65500"/>
                </a:xfrm>
                <a:custGeom>
                  <a:avLst/>
                  <a:gdLst/>
                  <a:ahLst/>
                  <a:cxnLst/>
                  <a:rect l="l" t="t" r="r" b="b"/>
                  <a:pathLst>
                    <a:path w="7978" h="2620" extrusionOk="0">
                      <a:moveTo>
                        <a:pt x="5430" y="0"/>
                      </a:moveTo>
                      <a:cubicBezTo>
                        <a:pt x="5430" y="0"/>
                        <a:pt x="5180" y="488"/>
                        <a:pt x="834" y="1453"/>
                      </a:cubicBezTo>
                      <a:cubicBezTo>
                        <a:pt x="1" y="1631"/>
                        <a:pt x="48" y="2358"/>
                        <a:pt x="215" y="2620"/>
                      </a:cubicBezTo>
                      <a:lnTo>
                        <a:pt x="7978" y="2620"/>
                      </a:lnTo>
                      <a:lnTo>
                        <a:pt x="7883" y="131"/>
                      </a:lnTo>
                      <a:cubicBezTo>
                        <a:pt x="7883" y="131"/>
                        <a:pt x="7250" y="683"/>
                        <a:pt x="6669" y="683"/>
                      </a:cubicBezTo>
                      <a:cubicBezTo>
                        <a:pt x="6584" y="683"/>
                        <a:pt x="6499" y="671"/>
                        <a:pt x="6418" y="643"/>
                      </a:cubicBezTo>
                      <a:cubicBezTo>
                        <a:pt x="5501" y="334"/>
                        <a:pt x="5430" y="0"/>
                        <a:pt x="5430" y="0"/>
                      </a:cubicBezTo>
                      <a:close/>
                    </a:path>
                  </a:pathLst>
                </a:custGeom>
                <a:solidFill>
                  <a:srgbClr val="FFC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98;p29">
                  <a:extLst>
                    <a:ext uri="{FF2B5EF4-FFF2-40B4-BE49-F238E27FC236}">
                      <a16:creationId xmlns:a16="http://schemas.microsoft.com/office/drawing/2014/main" id="{2EC4C7D4-2AD9-6942-882B-4A79D9C1DF1A}"/>
                    </a:ext>
                  </a:extLst>
                </p:cNvPr>
                <p:cNvSpPr/>
                <p:nvPr/>
              </p:nvSpPr>
              <p:spPr>
                <a:xfrm>
                  <a:off x="5337250" y="3167175"/>
                  <a:ext cx="216125" cy="272400"/>
                </a:xfrm>
                <a:custGeom>
                  <a:avLst/>
                  <a:gdLst/>
                  <a:ahLst/>
                  <a:cxnLst/>
                  <a:rect l="l" t="t" r="r" b="b"/>
                  <a:pathLst>
                    <a:path w="8645" h="10896" extrusionOk="0">
                      <a:moveTo>
                        <a:pt x="5204" y="1"/>
                      </a:moveTo>
                      <a:cubicBezTo>
                        <a:pt x="3740" y="2144"/>
                        <a:pt x="1" y="9633"/>
                        <a:pt x="1" y="9633"/>
                      </a:cubicBezTo>
                      <a:lnTo>
                        <a:pt x="3370" y="10895"/>
                      </a:lnTo>
                      <a:cubicBezTo>
                        <a:pt x="3597" y="10395"/>
                        <a:pt x="7204" y="4990"/>
                        <a:pt x="8645" y="2454"/>
                      </a:cubicBezTo>
                      <a:cubicBezTo>
                        <a:pt x="7478" y="1715"/>
                        <a:pt x="6407" y="703"/>
                        <a:pt x="5204" y="1"/>
                      </a:cubicBezTo>
                      <a:close/>
                    </a:path>
                  </a:pathLst>
                </a:custGeom>
                <a:solidFill>
                  <a:srgbClr val="FFC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99;p29">
                  <a:extLst>
                    <a:ext uri="{FF2B5EF4-FFF2-40B4-BE49-F238E27FC236}">
                      <a16:creationId xmlns:a16="http://schemas.microsoft.com/office/drawing/2014/main" id="{ABD0C519-F00F-5340-A017-64270FA7F3F4}"/>
                    </a:ext>
                  </a:extLst>
                </p:cNvPr>
                <p:cNvSpPr/>
                <p:nvPr/>
              </p:nvSpPr>
              <p:spPr>
                <a:xfrm>
                  <a:off x="5459900" y="3141575"/>
                  <a:ext cx="105975" cy="106000"/>
                </a:xfrm>
                <a:custGeom>
                  <a:avLst/>
                  <a:gdLst/>
                  <a:ahLst/>
                  <a:cxnLst/>
                  <a:rect l="l" t="t" r="r" b="b"/>
                  <a:pathLst>
                    <a:path w="4239" h="4240" extrusionOk="0">
                      <a:moveTo>
                        <a:pt x="2120" y="1"/>
                      </a:moveTo>
                      <a:cubicBezTo>
                        <a:pt x="941" y="1"/>
                        <a:pt x="0" y="953"/>
                        <a:pt x="0" y="2120"/>
                      </a:cubicBezTo>
                      <a:cubicBezTo>
                        <a:pt x="0" y="3299"/>
                        <a:pt x="941" y="4240"/>
                        <a:pt x="2120" y="4240"/>
                      </a:cubicBezTo>
                      <a:cubicBezTo>
                        <a:pt x="3286" y="4240"/>
                        <a:pt x="4239" y="3299"/>
                        <a:pt x="4239" y="2120"/>
                      </a:cubicBezTo>
                      <a:cubicBezTo>
                        <a:pt x="4239" y="953"/>
                        <a:pt x="3286" y="1"/>
                        <a:pt x="2120" y="1"/>
                      </a:cubicBezTo>
                      <a:close/>
                    </a:path>
                  </a:pathLst>
                </a:custGeom>
                <a:solidFill>
                  <a:srgbClr val="FFC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00;p29">
                  <a:extLst>
                    <a:ext uri="{FF2B5EF4-FFF2-40B4-BE49-F238E27FC236}">
                      <a16:creationId xmlns:a16="http://schemas.microsoft.com/office/drawing/2014/main" id="{932646B7-5BFD-0E42-B57F-43DB02E54870}"/>
                    </a:ext>
                  </a:extLst>
                </p:cNvPr>
                <p:cNvSpPr/>
                <p:nvPr/>
              </p:nvSpPr>
              <p:spPr>
                <a:xfrm>
                  <a:off x="5801000" y="3154675"/>
                  <a:ext cx="106000" cy="106000"/>
                </a:xfrm>
                <a:custGeom>
                  <a:avLst/>
                  <a:gdLst/>
                  <a:ahLst/>
                  <a:cxnLst/>
                  <a:rect l="l" t="t" r="r" b="b"/>
                  <a:pathLst>
                    <a:path w="4240" h="4240" extrusionOk="0">
                      <a:moveTo>
                        <a:pt x="2120" y="1"/>
                      </a:moveTo>
                      <a:cubicBezTo>
                        <a:pt x="953" y="1"/>
                        <a:pt x="1" y="953"/>
                        <a:pt x="1" y="2120"/>
                      </a:cubicBezTo>
                      <a:cubicBezTo>
                        <a:pt x="1" y="3287"/>
                        <a:pt x="953" y="4239"/>
                        <a:pt x="2120" y="4239"/>
                      </a:cubicBezTo>
                      <a:cubicBezTo>
                        <a:pt x="3299" y="4239"/>
                        <a:pt x="4240" y="3287"/>
                        <a:pt x="4240" y="2120"/>
                      </a:cubicBezTo>
                      <a:cubicBezTo>
                        <a:pt x="4240" y="953"/>
                        <a:pt x="3299" y="1"/>
                        <a:pt x="2120" y="1"/>
                      </a:cubicBezTo>
                      <a:close/>
                    </a:path>
                  </a:pathLst>
                </a:custGeom>
                <a:solidFill>
                  <a:srgbClr val="FFC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01;p29">
                  <a:extLst>
                    <a:ext uri="{FF2B5EF4-FFF2-40B4-BE49-F238E27FC236}">
                      <a16:creationId xmlns:a16="http://schemas.microsoft.com/office/drawing/2014/main" id="{AF9116C4-F644-A14E-A592-C9EE0891D82E}"/>
                    </a:ext>
                  </a:extLst>
                </p:cNvPr>
                <p:cNvSpPr/>
                <p:nvPr/>
              </p:nvSpPr>
              <p:spPr>
                <a:xfrm>
                  <a:off x="5815900" y="3175225"/>
                  <a:ext cx="190825" cy="264350"/>
                </a:xfrm>
                <a:custGeom>
                  <a:avLst/>
                  <a:gdLst/>
                  <a:ahLst/>
                  <a:cxnLst/>
                  <a:rect l="l" t="t" r="r" b="b"/>
                  <a:pathLst>
                    <a:path w="7633" h="10574" extrusionOk="0">
                      <a:moveTo>
                        <a:pt x="3203" y="0"/>
                      </a:moveTo>
                      <a:cubicBezTo>
                        <a:pt x="2000" y="691"/>
                        <a:pt x="1167" y="2013"/>
                        <a:pt x="0" y="2751"/>
                      </a:cubicBezTo>
                      <a:cubicBezTo>
                        <a:pt x="1441" y="5287"/>
                        <a:pt x="4048" y="10073"/>
                        <a:pt x="4275" y="10573"/>
                      </a:cubicBezTo>
                      <a:lnTo>
                        <a:pt x="7632" y="9311"/>
                      </a:lnTo>
                      <a:cubicBezTo>
                        <a:pt x="7632" y="9311"/>
                        <a:pt x="3846" y="584"/>
                        <a:pt x="3203" y="0"/>
                      </a:cubicBezTo>
                      <a:close/>
                    </a:path>
                  </a:pathLst>
                </a:custGeom>
                <a:solidFill>
                  <a:srgbClr val="FFC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02;p29">
                  <a:extLst>
                    <a:ext uri="{FF2B5EF4-FFF2-40B4-BE49-F238E27FC236}">
                      <a16:creationId xmlns:a16="http://schemas.microsoft.com/office/drawing/2014/main" id="{C15CC5D2-5A54-D54E-9574-9B8A02236DF0}"/>
                    </a:ext>
                  </a:extLst>
                </p:cNvPr>
                <p:cNvSpPr/>
                <p:nvPr/>
              </p:nvSpPr>
              <p:spPr>
                <a:xfrm>
                  <a:off x="5476275" y="3079975"/>
                  <a:ext cx="419700" cy="583550"/>
                </a:xfrm>
                <a:custGeom>
                  <a:avLst/>
                  <a:gdLst/>
                  <a:ahLst/>
                  <a:cxnLst/>
                  <a:rect l="l" t="t" r="r" b="b"/>
                  <a:pathLst>
                    <a:path w="16788" h="23342" extrusionOk="0">
                      <a:moveTo>
                        <a:pt x="8413" y="0"/>
                      </a:moveTo>
                      <a:cubicBezTo>
                        <a:pt x="8403" y="0"/>
                        <a:pt x="8392" y="0"/>
                        <a:pt x="8382" y="0"/>
                      </a:cubicBezTo>
                      <a:cubicBezTo>
                        <a:pt x="6858" y="12"/>
                        <a:pt x="1524" y="1643"/>
                        <a:pt x="0" y="3048"/>
                      </a:cubicBezTo>
                      <a:lnTo>
                        <a:pt x="1739" y="4394"/>
                      </a:lnTo>
                      <a:cubicBezTo>
                        <a:pt x="1096" y="12276"/>
                        <a:pt x="726" y="22325"/>
                        <a:pt x="726" y="22325"/>
                      </a:cubicBezTo>
                      <a:cubicBezTo>
                        <a:pt x="3200" y="23094"/>
                        <a:pt x="5583" y="23341"/>
                        <a:pt x="7625" y="23341"/>
                      </a:cubicBezTo>
                      <a:cubicBezTo>
                        <a:pt x="11301" y="23341"/>
                        <a:pt x="13871" y="22539"/>
                        <a:pt x="13871" y="22539"/>
                      </a:cubicBezTo>
                      <a:lnTo>
                        <a:pt x="13323" y="13216"/>
                      </a:lnTo>
                      <a:lnTo>
                        <a:pt x="14716" y="6335"/>
                      </a:lnTo>
                      <a:lnTo>
                        <a:pt x="16788" y="3810"/>
                      </a:lnTo>
                      <a:cubicBezTo>
                        <a:pt x="16610" y="3146"/>
                        <a:pt x="11138" y="0"/>
                        <a:pt x="8413" y="0"/>
                      </a:cubicBezTo>
                      <a:close/>
                    </a:path>
                  </a:pathLst>
                </a:custGeom>
                <a:solidFill>
                  <a:srgbClr val="FFC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03;p29">
                  <a:extLst>
                    <a:ext uri="{FF2B5EF4-FFF2-40B4-BE49-F238E27FC236}">
                      <a16:creationId xmlns:a16="http://schemas.microsoft.com/office/drawing/2014/main" id="{9A298AB5-9E12-874B-94DA-EA135B47163D}"/>
                    </a:ext>
                  </a:extLst>
                </p:cNvPr>
                <p:cNvSpPr/>
                <p:nvPr/>
              </p:nvSpPr>
              <p:spPr>
                <a:xfrm>
                  <a:off x="5609025" y="3079975"/>
                  <a:ext cx="144375" cy="54350"/>
                </a:xfrm>
                <a:custGeom>
                  <a:avLst/>
                  <a:gdLst/>
                  <a:ahLst/>
                  <a:cxnLst/>
                  <a:rect l="l" t="t" r="r" b="b"/>
                  <a:pathLst>
                    <a:path w="5775" h="2174" extrusionOk="0">
                      <a:moveTo>
                        <a:pt x="3072" y="0"/>
                      </a:moveTo>
                      <a:cubicBezTo>
                        <a:pt x="2477" y="12"/>
                        <a:pt x="1298" y="262"/>
                        <a:pt x="0" y="643"/>
                      </a:cubicBezTo>
                      <a:cubicBezTo>
                        <a:pt x="508" y="1604"/>
                        <a:pt x="1613" y="2174"/>
                        <a:pt x="2711" y="2174"/>
                      </a:cubicBezTo>
                      <a:cubicBezTo>
                        <a:pt x="2824" y="2174"/>
                        <a:pt x="2936" y="2168"/>
                        <a:pt x="3048" y="2155"/>
                      </a:cubicBezTo>
                      <a:cubicBezTo>
                        <a:pt x="3775" y="2084"/>
                        <a:pt x="4465" y="1774"/>
                        <a:pt x="5049" y="1334"/>
                      </a:cubicBezTo>
                      <a:cubicBezTo>
                        <a:pt x="5287" y="1155"/>
                        <a:pt x="5596" y="893"/>
                        <a:pt x="5775" y="584"/>
                      </a:cubicBezTo>
                      <a:cubicBezTo>
                        <a:pt x="4775" y="227"/>
                        <a:pt x="3822" y="0"/>
                        <a:pt x="3072" y="0"/>
                      </a:cubicBezTo>
                      <a:close/>
                    </a:path>
                  </a:pathLst>
                </a:custGeom>
                <a:solidFill>
                  <a:srgbClr val="FFC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04;p29">
                  <a:extLst>
                    <a:ext uri="{FF2B5EF4-FFF2-40B4-BE49-F238E27FC236}">
                      <a16:creationId xmlns:a16="http://schemas.microsoft.com/office/drawing/2014/main" id="{09380120-04E7-4349-B78D-9F4EBBA8DA1B}"/>
                    </a:ext>
                  </a:extLst>
                </p:cNvPr>
                <p:cNvSpPr/>
                <p:nvPr/>
              </p:nvSpPr>
              <p:spPr>
                <a:xfrm>
                  <a:off x="5534900" y="3389225"/>
                  <a:ext cx="184275" cy="74750"/>
                </a:xfrm>
                <a:custGeom>
                  <a:avLst/>
                  <a:gdLst/>
                  <a:ahLst/>
                  <a:cxnLst/>
                  <a:rect l="l" t="t" r="r" b="b"/>
                  <a:pathLst>
                    <a:path w="7371" h="2990" extrusionOk="0">
                      <a:moveTo>
                        <a:pt x="1406" y="1"/>
                      </a:moveTo>
                      <a:lnTo>
                        <a:pt x="96" y="13"/>
                      </a:lnTo>
                      <a:cubicBezTo>
                        <a:pt x="1" y="811"/>
                        <a:pt x="4013" y="2085"/>
                        <a:pt x="5942" y="2989"/>
                      </a:cubicBezTo>
                      <a:cubicBezTo>
                        <a:pt x="6454" y="2918"/>
                        <a:pt x="6942" y="2847"/>
                        <a:pt x="7371" y="2787"/>
                      </a:cubicBezTo>
                      <a:lnTo>
                        <a:pt x="1406" y="1"/>
                      </a:lnTo>
                      <a:close/>
                    </a:path>
                  </a:pathLst>
                </a:custGeom>
                <a:solidFill>
                  <a:srgbClr val="F69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05;p29">
                  <a:extLst>
                    <a:ext uri="{FF2B5EF4-FFF2-40B4-BE49-F238E27FC236}">
                      <a16:creationId xmlns:a16="http://schemas.microsoft.com/office/drawing/2014/main" id="{161632C5-7E99-CF4D-99C3-3C6919AE468B}"/>
                    </a:ext>
                  </a:extLst>
                </p:cNvPr>
                <p:cNvSpPr/>
                <p:nvPr/>
              </p:nvSpPr>
              <p:spPr>
                <a:xfrm>
                  <a:off x="5637300" y="2965675"/>
                  <a:ext cx="98550" cy="161100"/>
                </a:xfrm>
                <a:custGeom>
                  <a:avLst/>
                  <a:gdLst/>
                  <a:ahLst/>
                  <a:cxnLst/>
                  <a:rect l="l" t="t" r="r" b="b"/>
                  <a:pathLst>
                    <a:path w="3942" h="6444" extrusionOk="0">
                      <a:moveTo>
                        <a:pt x="3941" y="0"/>
                      </a:moveTo>
                      <a:lnTo>
                        <a:pt x="0" y="2013"/>
                      </a:lnTo>
                      <a:lnTo>
                        <a:pt x="36" y="2203"/>
                      </a:lnTo>
                      <a:lnTo>
                        <a:pt x="143" y="4799"/>
                      </a:lnTo>
                      <a:cubicBezTo>
                        <a:pt x="179" y="5549"/>
                        <a:pt x="143" y="6299"/>
                        <a:pt x="929" y="6418"/>
                      </a:cubicBezTo>
                      <a:cubicBezTo>
                        <a:pt x="1036" y="6435"/>
                        <a:pt x="1150" y="6444"/>
                        <a:pt x="1267" y="6444"/>
                      </a:cubicBezTo>
                      <a:cubicBezTo>
                        <a:pt x="2183" y="6444"/>
                        <a:pt x="3332" y="5927"/>
                        <a:pt x="3406" y="5168"/>
                      </a:cubicBezTo>
                      <a:lnTo>
                        <a:pt x="3941" y="0"/>
                      </a:lnTo>
                      <a:close/>
                    </a:path>
                  </a:pathLst>
                </a:custGeom>
                <a:solidFill>
                  <a:srgbClr val="FFC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06;p29">
                  <a:extLst>
                    <a:ext uri="{FF2B5EF4-FFF2-40B4-BE49-F238E27FC236}">
                      <a16:creationId xmlns:a16="http://schemas.microsoft.com/office/drawing/2014/main" id="{FB515817-7D1C-A14B-A5CC-5BED0A6EB705}"/>
                    </a:ext>
                  </a:extLst>
                </p:cNvPr>
                <p:cNvSpPr/>
                <p:nvPr/>
              </p:nvSpPr>
              <p:spPr>
                <a:xfrm>
                  <a:off x="5637300" y="2965675"/>
                  <a:ext cx="98550" cy="95275"/>
                </a:xfrm>
                <a:custGeom>
                  <a:avLst/>
                  <a:gdLst/>
                  <a:ahLst/>
                  <a:cxnLst/>
                  <a:rect l="l" t="t" r="r" b="b"/>
                  <a:pathLst>
                    <a:path w="3942" h="3811" extrusionOk="0">
                      <a:moveTo>
                        <a:pt x="3941" y="0"/>
                      </a:moveTo>
                      <a:lnTo>
                        <a:pt x="0" y="2013"/>
                      </a:lnTo>
                      <a:lnTo>
                        <a:pt x="36" y="2203"/>
                      </a:lnTo>
                      <a:lnTo>
                        <a:pt x="108" y="3810"/>
                      </a:lnTo>
                      <a:cubicBezTo>
                        <a:pt x="134" y="3811"/>
                        <a:pt x="160" y="3811"/>
                        <a:pt x="186" y="3811"/>
                      </a:cubicBezTo>
                      <a:cubicBezTo>
                        <a:pt x="1645" y="3811"/>
                        <a:pt x="3001" y="3482"/>
                        <a:pt x="3691" y="2441"/>
                      </a:cubicBezTo>
                      <a:lnTo>
                        <a:pt x="3941" y="0"/>
                      </a:lnTo>
                      <a:close/>
                    </a:path>
                  </a:pathLst>
                </a:custGeom>
                <a:solidFill>
                  <a:srgbClr val="F69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07;p29">
                  <a:extLst>
                    <a:ext uri="{FF2B5EF4-FFF2-40B4-BE49-F238E27FC236}">
                      <a16:creationId xmlns:a16="http://schemas.microsoft.com/office/drawing/2014/main" id="{9CD5D549-0F10-7949-ABAA-44B1F7F30467}"/>
                    </a:ext>
                  </a:extLst>
                </p:cNvPr>
                <p:cNvSpPr/>
                <p:nvPr/>
              </p:nvSpPr>
              <p:spPr>
                <a:xfrm>
                  <a:off x="5554250" y="2752800"/>
                  <a:ext cx="271800" cy="297650"/>
                </a:xfrm>
                <a:custGeom>
                  <a:avLst/>
                  <a:gdLst/>
                  <a:ahLst/>
                  <a:cxnLst/>
                  <a:rect l="l" t="t" r="r" b="b"/>
                  <a:pathLst>
                    <a:path w="10872" h="11906" extrusionOk="0">
                      <a:moveTo>
                        <a:pt x="5219" y="1"/>
                      </a:moveTo>
                      <a:cubicBezTo>
                        <a:pt x="5018" y="1"/>
                        <a:pt x="4811" y="9"/>
                        <a:pt x="4596" y="26"/>
                      </a:cubicBezTo>
                      <a:cubicBezTo>
                        <a:pt x="3465" y="110"/>
                        <a:pt x="2715" y="360"/>
                        <a:pt x="2168" y="753"/>
                      </a:cubicBezTo>
                      <a:cubicBezTo>
                        <a:pt x="1679" y="1050"/>
                        <a:pt x="1346" y="1515"/>
                        <a:pt x="1132" y="2086"/>
                      </a:cubicBezTo>
                      <a:cubicBezTo>
                        <a:pt x="632" y="3372"/>
                        <a:pt x="715" y="5146"/>
                        <a:pt x="691" y="6384"/>
                      </a:cubicBezTo>
                      <a:cubicBezTo>
                        <a:pt x="667" y="8456"/>
                        <a:pt x="1" y="11575"/>
                        <a:pt x="4037" y="11885"/>
                      </a:cubicBezTo>
                      <a:cubicBezTo>
                        <a:pt x="4220" y="11899"/>
                        <a:pt x="4396" y="11906"/>
                        <a:pt x="4565" y="11906"/>
                      </a:cubicBezTo>
                      <a:cubicBezTo>
                        <a:pt x="8137" y="11906"/>
                        <a:pt x="8799" y="8932"/>
                        <a:pt x="8799" y="8932"/>
                      </a:cubicBezTo>
                      <a:cubicBezTo>
                        <a:pt x="9192" y="8849"/>
                        <a:pt x="10526" y="8813"/>
                        <a:pt x="10740" y="6980"/>
                      </a:cubicBezTo>
                      <a:cubicBezTo>
                        <a:pt x="10871" y="5777"/>
                        <a:pt x="10264" y="5515"/>
                        <a:pt x="9823" y="5467"/>
                      </a:cubicBezTo>
                      <a:cubicBezTo>
                        <a:pt x="9978" y="4932"/>
                        <a:pt x="10311" y="3420"/>
                        <a:pt x="9538" y="2265"/>
                      </a:cubicBezTo>
                      <a:cubicBezTo>
                        <a:pt x="8606" y="857"/>
                        <a:pt x="7241" y="1"/>
                        <a:pt x="5219" y="1"/>
                      </a:cubicBezTo>
                      <a:close/>
                    </a:path>
                  </a:pathLst>
                </a:custGeom>
                <a:solidFill>
                  <a:srgbClr val="FFC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08;p29">
                  <a:extLst>
                    <a:ext uri="{FF2B5EF4-FFF2-40B4-BE49-F238E27FC236}">
                      <a16:creationId xmlns:a16="http://schemas.microsoft.com/office/drawing/2014/main" id="{761D4DD0-9924-AF44-A59F-0AFBEBBDA171}"/>
                    </a:ext>
                  </a:extLst>
                </p:cNvPr>
                <p:cNvSpPr/>
                <p:nvPr/>
              </p:nvSpPr>
              <p:spPr>
                <a:xfrm>
                  <a:off x="5637300" y="2784700"/>
                  <a:ext cx="9550" cy="9550"/>
                </a:xfrm>
                <a:custGeom>
                  <a:avLst/>
                  <a:gdLst/>
                  <a:ahLst/>
                  <a:cxnLst/>
                  <a:rect l="l" t="t" r="r" b="b"/>
                  <a:pathLst>
                    <a:path w="382" h="382" extrusionOk="0">
                      <a:moveTo>
                        <a:pt x="191" y="0"/>
                      </a:moveTo>
                      <a:cubicBezTo>
                        <a:pt x="84" y="0"/>
                        <a:pt x="0" y="84"/>
                        <a:pt x="0" y="191"/>
                      </a:cubicBezTo>
                      <a:cubicBezTo>
                        <a:pt x="0" y="298"/>
                        <a:pt x="84" y="381"/>
                        <a:pt x="191" y="381"/>
                      </a:cubicBezTo>
                      <a:cubicBezTo>
                        <a:pt x="298" y="381"/>
                        <a:pt x="381" y="298"/>
                        <a:pt x="381" y="191"/>
                      </a:cubicBezTo>
                      <a:cubicBezTo>
                        <a:pt x="381" y="84"/>
                        <a:pt x="298" y="0"/>
                        <a:pt x="191" y="0"/>
                      </a:cubicBezTo>
                      <a:close/>
                    </a:path>
                  </a:pathLst>
                </a:custGeom>
                <a:solidFill>
                  <a:srgbClr val="F9B0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09;p29">
                  <a:extLst>
                    <a:ext uri="{FF2B5EF4-FFF2-40B4-BE49-F238E27FC236}">
                      <a16:creationId xmlns:a16="http://schemas.microsoft.com/office/drawing/2014/main" id="{9AA3AD8D-CEC2-8A44-BF7A-366F410F80DB}"/>
                    </a:ext>
                  </a:extLst>
                </p:cNvPr>
                <p:cNvSpPr/>
                <p:nvPr/>
              </p:nvSpPr>
              <p:spPr>
                <a:xfrm>
                  <a:off x="5668250" y="2784700"/>
                  <a:ext cx="9250" cy="9550"/>
                </a:xfrm>
                <a:custGeom>
                  <a:avLst/>
                  <a:gdLst/>
                  <a:ahLst/>
                  <a:cxnLst/>
                  <a:rect l="l" t="t" r="r" b="b"/>
                  <a:pathLst>
                    <a:path w="370" h="382" extrusionOk="0">
                      <a:moveTo>
                        <a:pt x="179" y="0"/>
                      </a:moveTo>
                      <a:cubicBezTo>
                        <a:pt x="84" y="0"/>
                        <a:pt x="1" y="84"/>
                        <a:pt x="1" y="191"/>
                      </a:cubicBezTo>
                      <a:cubicBezTo>
                        <a:pt x="1" y="298"/>
                        <a:pt x="84" y="381"/>
                        <a:pt x="179" y="381"/>
                      </a:cubicBezTo>
                      <a:cubicBezTo>
                        <a:pt x="286" y="381"/>
                        <a:pt x="370" y="298"/>
                        <a:pt x="370" y="191"/>
                      </a:cubicBezTo>
                      <a:cubicBezTo>
                        <a:pt x="370" y="84"/>
                        <a:pt x="286" y="0"/>
                        <a:pt x="179" y="0"/>
                      </a:cubicBezTo>
                      <a:close/>
                    </a:path>
                  </a:pathLst>
                </a:custGeom>
                <a:solidFill>
                  <a:srgbClr val="F9B0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10;p29">
                  <a:extLst>
                    <a:ext uri="{FF2B5EF4-FFF2-40B4-BE49-F238E27FC236}">
                      <a16:creationId xmlns:a16="http://schemas.microsoft.com/office/drawing/2014/main" id="{9859DB84-6775-F74A-B387-3E58928931F4}"/>
                    </a:ext>
                  </a:extLst>
                </p:cNvPr>
                <p:cNvSpPr/>
                <p:nvPr/>
              </p:nvSpPr>
              <p:spPr>
                <a:xfrm>
                  <a:off x="5645625" y="2763575"/>
                  <a:ext cx="9550" cy="9550"/>
                </a:xfrm>
                <a:custGeom>
                  <a:avLst/>
                  <a:gdLst/>
                  <a:ahLst/>
                  <a:cxnLst/>
                  <a:rect l="l" t="t" r="r" b="b"/>
                  <a:pathLst>
                    <a:path w="382" h="382" extrusionOk="0">
                      <a:moveTo>
                        <a:pt x="191" y="0"/>
                      </a:moveTo>
                      <a:cubicBezTo>
                        <a:pt x="96" y="0"/>
                        <a:pt x="1" y="83"/>
                        <a:pt x="1" y="191"/>
                      </a:cubicBezTo>
                      <a:cubicBezTo>
                        <a:pt x="1" y="298"/>
                        <a:pt x="96" y="381"/>
                        <a:pt x="191" y="381"/>
                      </a:cubicBezTo>
                      <a:cubicBezTo>
                        <a:pt x="299" y="381"/>
                        <a:pt x="382" y="298"/>
                        <a:pt x="382" y="191"/>
                      </a:cubicBezTo>
                      <a:cubicBezTo>
                        <a:pt x="382" y="83"/>
                        <a:pt x="299" y="0"/>
                        <a:pt x="191" y="0"/>
                      </a:cubicBezTo>
                      <a:close/>
                    </a:path>
                  </a:pathLst>
                </a:custGeom>
                <a:solidFill>
                  <a:srgbClr val="F9B0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11;p29">
                  <a:extLst>
                    <a:ext uri="{FF2B5EF4-FFF2-40B4-BE49-F238E27FC236}">
                      <a16:creationId xmlns:a16="http://schemas.microsoft.com/office/drawing/2014/main" id="{4134FABB-9A5E-F742-87D8-B11A9A99D8EA}"/>
                    </a:ext>
                  </a:extLst>
                </p:cNvPr>
                <p:cNvSpPr/>
                <p:nvPr/>
              </p:nvSpPr>
              <p:spPr>
                <a:xfrm>
                  <a:off x="5676600" y="2763575"/>
                  <a:ext cx="9550" cy="9550"/>
                </a:xfrm>
                <a:custGeom>
                  <a:avLst/>
                  <a:gdLst/>
                  <a:ahLst/>
                  <a:cxnLst/>
                  <a:rect l="l" t="t" r="r" b="b"/>
                  <a:pathLst>
                    <a:path w="382" h="382" extrusionOk="0">
                      <a:moveTo>
                        <a:pt x="191" y="0"/>
                      </a:moveTo>
                      <a:cubicBezTo>
                        <a:pt x="83" y="0"/>
                        <a:pt x="0" y="83"/>
                        <a:pt x="0" y="191"/>
                      </a:cubicBezTo>
                      <a:cubicBezTo>
                        <a:pt x="0" y="298"/>
                        <a:pt x="83" y="381"/>
                        <a:pt x="191" y="381"/>
                      </a:cubicBezTo>
                      <a:cubicBezTo>
                        <a:pt x="298" y="381"/>
                        <a:pt x="381" y="298"/>
                        <a:pt x="381" y="191"/>
                      </a:cubicBezTo>
                      <a:cubicBezTo>
                        <a:pt x="381" y="83"/>
                        <a:pt x="298" y="0"/>
                        <a:pt x="191" y="0"/>
                      </a:cubicBezTo>
                      <a:close/>
                    </a:path>
                  </a:pathLst>
                </a:custGeom>
                <a:solidFill>
                  <a:srgbClr val="F9B0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12;p29">
                  <a:extLst>
                    <a:ext uri="{FF2B5EF4-FFF2-40B4-BE49-F238E27FC236}">
                      <a16:creationId xmlns:a16="http://schemas.microsoft.com/office/drawing/2014/main" id="{6827B4F1-5F11-9E40-B062-1E850DE72173}"/>
                    </a:ext>
                  </a:extLst>
                </p:cNvPr>
                <p:cNvSpPr/>
                <p:nvPr/>
              </p:nvSpPr>
              <p:spPr>
                <a:xfrm>
                  <a:off x="5582225" y="3107950"/>
                  <a:ext cx="124750" cy="336675"/>
                </a:xfrm>
                <a:custGeom>
                  <a:avLst/>
                  <a:gdLst/>
                  <a:ahLst/>
                  <a:cxnLst/>
                  <a:rect l="l" t="t" r="r" b="b"/>
                  <a:pathLst>
                    <a:path w="4990" h="13467" extrusionOk="0">
                      <a:moveTo>
                        <a:pt x="60" y="1"/>
                      </a:moveTo>
                      <a:lnTo>
                        <a:pt x="1" y="13467"/>
                      </a:lnTo>
                      <a:lnTo>
                        <a:pt x="4990" y="6013"/>
                      </a:lnTo>
                      <a:lnTo>
                        <a:pt x="60" y="1"/>
                      </a:lnTo>
                      <a:close/>
                    </a:path>
                  </a:pathLst>
                </a:custGeom>
                <a:solidFill>
                  <a:srgbClr val="FC46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13;p29">
                  <a:extLst>
                    <a:ext uri="{FF2B5EF4-FFF2-40B4-BE49-F238E27FC236}">
                      <a16:creationId xmlns:a16="http://schemas.microsoft.com/office/drawing/2014/main" id="{ECB7B637-4144-B643-92F1-582763D83BB5}"/>
                    </a:ext>
                  </a:extLst>
                </p:cNvPr>
                <p:cNvSpPr/>
                <p:nvPr/>
              </p:nvSpPr>
              <p:spPr>
                <a:xfrm>
                  <a:off x="5582225" y="3228500"/>
                  <a:ext cx="107475" cy="216125"/>
                </a:xfrm>
                <a:custGeom>
                  <a:avLst/>
                  <a:gdLst/>
                  <a:ahLst/>
                  <a:cxnLst/>
                  <a:rect l="l" t="t" r="r" b="b"/>
                  <a:pathLst>
                    <a:path w="4299" h="8645" extrusionOk="0">
                      <a:moveTo>
                        <a:pt x="4013" y="1"/>
                      </a:moveTo>
                      <a:lnTo>
                        <a:pt x="13" y="6347"/>
                      </a:lnTo>
                      <a:lnTo>
                        <a:pt x="1" y="8645"/>
                      </a:lnTo>
                      <a:lnTo>
                        <a:pt x="2846" y="4394"/>
                      </a:lnTo>
                      <a:lnTo>
                        <a:pt x="4299" y="346"/>
                      </a:lnTo>
                      <a:lnTo>
                        <a:pt x="4013" y="1"/>
                      </a:lnTo>
                      <a:close/>
                    </a:path>
                  </a:pathLst>
                </a:custGeom>
                <a:solidFill>
                  <a:srgbClr val="DC2C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14;p29">
                  <a:extLst>
                    <a:ext uri="{FF2B5EF4-FFF2-40B4-BE49-F238E27FC236}">
                      <a16:creationId xmlns:a16="http://schemas.microsoft.com/office/drawing/2014/main" id="{A0D3D5AA-8724-2749-8DF5-4EB5674F2488}"/>
                    </a:ext>
                  </a:extLst>
                </p:cNvPr>
                <p:cNvSpPr/>
                <p:nvPr/>
              </p:nvSpPr>
              <p:spPr>
                <a:xfrm>
                  <a:off x="5451850" y="3094550"/>
                  <a:ext cx="419425" cy="1263575"/>
                </a:xfrm>
                <a:custGeom>
                  <a:avLst/>
                  <a:gdLst/>
                  <a:ahLst/>
                  <a:cxnLst/>
                  <a:rect l="l" t="t" r="r" b="b"/>
                  <a:pathLst>
                    <a:path w="16777" h="50543" extrusionOk="0">
                      <a:moveTo>
                        <a:pt x="12072" y="1"/>
                      </a:moveTo>
                      <a:cubicBezTo>
                        <a:pt x="12068" y="1"/>
                        <a:pt x="12065" y="1"/>
                        <a:pt x="12062" y="1"/>
                      </a:cubicBezTo>
                      <a:cubicBezTo>
                        <a:pt x="12062" y="1"/>
                        <a:pt x="3882" y="15705"/>
                        <a:pt x="1715" y="21349"/>
                      </a:cubicBezTo>
                      <a:lnTo>
                        <a:pt x="489" y="40875"/>
                      </a:lnTo>
                      <a:lnTo>
                        <a:pt x="1" y="49971"/>
                      </a:lnTo>
                      <a:cubicBezTo>
                        <a:pt x="1" y="49971"/>
                        <a:pt x="4192" y="50543"/>
                        <a:pt x="9071" y="50543"/>
                      </a:cubicBezTo>
                      <a:cubicBezTo>
                        <a:pt x="11510" y="50543"/>
                        <a:pt x="14122" y="50400"/>
                        <a:pt x="16467" y="49971"/>
                      </a:cubicBezTo>
                      <a:lnTo>
                        <a:pt x="14919" y="16027"/>
                      </a:lnTo>
                      <a:cubicBezTo>
                        <a:pt x="14919" y="16027"/>
                        <a:pt x="16598" y="3061"/>
                        <a:pt x="16777" y="2227"/>
                      </a:cubicBezTo>
                      <a:cubicBezTo>
                        <a:pt x="16777" y="2227"/>
                        <a:pt x="13319" y="1"/>
                        <a:pt x="12072" y="1"/>
                      </a:cubicBezTo>
                      <a:close/>
                    </a:path>
                  </a:pathLst>
                </a:custGeom>
                <a:solidFill>
                  <a:srgbClr val="FC46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15;p29">
                  <a:extLst>
                    <a:ext uri="{FF2B5EF4-FFF2-40B4-BE49-F238E27FC236}">
                      <a16:creationId xmlns:a16="http://schemas.microsoft.com/office/drawing/2014/main" id="{E1A5163E-9279-A34C-A333-28E4C16C6666}"/>
                    </a:ext>
                  </a:extLst>
                </p:cNvPr>
                <p:cNvSpPr/>
                <p:nvPr/>
              </p:nvSpPr>
              <p:spPr>
                <a:xfrm>
                  <a:off x="5460200" y="3166600"/>
                  <a:ext cx="169975" cy="1060850"/>
                </a:xfrm>
                <a:custGeom>
                  <a:avLst/>
                  <a:gdLst/>
                  <a:ahLst/>
                  <a:cxnLst/>
                  <a:rect l="l" t="t" r="r" b="b"/>
                  <a:pathLst>
                    <a:path w="6799" h="42434" extrusionOk="0">
                      <a:moveTo>
                        <a:pt x="4989" y="0"/>
                      </a:moveTo>
                      <a:lnTo>
                        <a:pt x="4929" y="95"/>
                      </a:lnTo>
                      <a:lnTo>
                        <a:pt x="4882" y="10728"/>
                      </a:lnTo>
                      <a:cubicBezTo>
                        <a:pt x="3405" y="13776"/>
                        <a:pt x="2084" y="16645"/>
                        <a:pt x="1381" y="18467"/>
                      </a:cubicBezTo>
                      <a:lnTo>
                        <a:pt x="155" y="37993"/>
                      </a:lnTo>
                      <a:lnTo>
                        <a:pt x="0" y="40958"/>
                      </a:lnTo>
                      <a:lnTo>
                        <a:pt x="6799" y="42434"/>
                      </a:lnTo>
                      <a:lnTo>
                        <a:pt x="5608" y="9180"/>
                      </a:lnTo>
                      <a:lnTo>
                        <a:pt x="4989" y="0"/>
                      </a:lnTo>
                      <a:close/>
                    </a:path>
                  </a:pathLst>
                </a:custGeom>
                <a:solidFill>
                  <a:srgbClr val="DC2C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16;p29">
                  <a:extLst>
                    <a:ext uri="{FF2B5EF4-FFF2-40B4-BE49-F238E27FC236}">
                      <a16:creationId xmlns:a16="http://schemas.microsoft.com/office/drawing/2014/main" id="{3944502C-162D-D74E-92D0-88B0898BE8C3}"/>
                    </a:ext>
                  </a:extLst>
                </p:cNvPr>
                <p:cNvSpPr/>
                <p:nvPr/>
              </p:nvSpPr>
              <p:spPr>
                <a:xfrm>
                  <a:off x="5418225" y="3117775"/>
                  <a:ext cx="119975" cy="221775"/>
                </a:xfrm>
                <a:custGeom>
                  <a:avLst/>
                  <a:gdLst/>
                  <a:ahLst/>
                  <a:cxnLst/>
                  <a:rect l="l" t="t" r="r" b="b"/>
                  <a:pathLst>
                    <a:path w="4799" h="8871" extrusionOk="0">
                      <a:moveTo>
                        <a:pt x="4799" y="0"/>
                      </a:moveTo>
                      <a:cubicBezTo>
                        <a:pt x="4798" y="1"/>
                        <a:pt x="2798" y="524"/>
                        <a:pt x="1655" y="1953"/>
                      </a:cubicBezTo>
                      <a:cubicBezTo>
                        <a:pt x="512" y="3370"/>
                        <a:pt x="0" y="4953"/>
                        <a:pt x="0" y="4953"/>
                      </a:cubicBezTo>
                      <a:lnTo>
                        <a:pt x="2656" y="8871"/>
                      </a:lnTo>
                      <a:lnTo>
                        <a:pt x="4799" y="0"/>
                      </a:lnTo>
                      <a:close/>
                    </a:path>
                  </a:pathLst>
                </a:custGeom>
                <a:solidFill>
                  <a:srgbClr val="FC46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17;p29">
                  <a:extLst>
                    <a:ext uri="{FF2B5EF4-FFF2-40B4-BE49-F238E27FC236}">
                      <a16:creationId xmlns:a16="http://schemas.microsoft.com/office/drawing/2014/main" id="{BF9497AD-F686-614B-9C4E-2969AB0A14A0}"/>
                    </a:ext>
                  </a:extLst>
                </p:cNvPr>
                <p:cNvSpPr/>
                <p:nvPr/>
              </p:nvSpPr>
              <p:spPr>
                <a:xfrm>
                  <a:off x="5464350" y="3128200"/>
                  <a:ext cx="62250" cy="211350"/>
                </a:xfrm>
                <a:custGeom>
                  <a:avLst/>
                  <a:gdLst/>
                  <a:ahLst/>
                  <a:cxnLst/>
                  <a:rect l="l" t="t" r="r" b="b"/>
                  <a:pathLst>
                    <a:path w="2490" h="8454" extrusionOk="0">
                      <a:moveTo>
                        <a:pt x="2489" y="0"/>
                      </a:moveTo>
                      <a:cubicBezTo>
                        <a:pt x="2489" y="1"/>
                        <a:pt x="715" y="5287"/>
                        <a:pt x="1" y="7275"/>
                      </a:cubicBezTo>
                      <a:lnTo>
                        <a:pt x="811" y="8454"/>
                      </a:lnTo>
                      <a:lnTo>
                        <a:pt x="2489" y="0"/>
                      </a:lnTo>
                      <a:close/>
                    </a:path>
                  </a:pathLst>
                </a:custGeom>
                <a:solidFill>
                  <a:srgbClr val="DC2C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18;p29">
                  <a:extLst>
                    <a:ext uri="{FF2B5EF4-FFF2-40B4-BE49-F238E27FC236}">
                      <a16:creationId xmlns:a16="http://schemas.microsoft.com/office/drawing/2014/main" id="{3F79FD98-1481-1748-BAB8-084BA2A28ED0}"/>
                    </a:ext>
                  </a:extLst>
                </p:cNvPr>
                <p:cNvSpPr/>
                <p:nvPr/>
              </p:nvSpPr>
              <p:spPr>
                <a:xfrm>
                  <a:off x="5402450" y="3097275"/>
                  <a:ext cx="203325" cy="1115900"/>
                </a:xfrm>
                <a:custGeom>
                  <a:avLst/>
                  <a:gdLst/>
                  <a:ahLst/>
                  <a:cxnLst/>
                  <a:rect l="l" t="t" r="r" b="b"/>
                  <a:pathLst>
                    <a:path w="8133" h="44636" extrusionOk="0">
                      <a:moveTo>
                        <a:pt x="5625" y="1"/>
                      </a:moveTo>
                      <a:cubicBezTo>
                        <a:pt x="5457" y="1"/>
                        <a:pt x="5306" y="28"/>
                        <a:pt x="5192" y="94"/>
                      </a:cubicBezTo>
                      <a:cubicBezTo>
                        <a:pt x="4608" y="428"/>
                        <a:pt x="274" y="28633"/>
                        <a:pt x="143" y="29110"/>
                      </a:cubicBezTo>
                      <a:cubicBezTo>
                        <a:pt x="0" y="29574"/>
                        <a:pt x="1977" y="30193"/>
                        <a:pt x="1977" y="30193"/>
                      </a:cubicBezTo>
                      <a:cubicBezTo>
                        <a:pt x="1977" y="30193"/>
                        <a:pt x="298" y="37754"/>
                        <a:pt x="560" y="38170"/>
                      </a:cubicBezTo>
                      <a:cubicBezTo>
                        <a:pt x="822" y="38599"/>
                        <a:pt x="2048" y="39039"/>
                        <a:pt x="2048" y="39039"/>
                      </a:cubicBezTo>
                      <a:cubicBezTo>
                        <a:pt x="2048" y="39039"/>
                        <a:pt x="1477" y="42433"/>
                        <a:pt x="1620" y="42647"/>
                      </a:cubicBezTo>
                      <a:cubicBezTo>
                        <a:pt x="1763" y="42861"/>
                        <a:pt x="8132" y="44635"/>
                        <a:pt x="8132" y="44635"/>
                      </a:cubicBezTo>
                      <a:lnTo>
                        <a:pt x="7251" y="428"/>
                      </a:lnTo>
                      <a:cubicBezTo>
                        <a:pt x="7251" y="428"/>
                        <a:pt x="6299" y="1"/>
                        <a:pt x="5625" y="1"/>
                      </a:cubicBezTo>
                      <a:close/>
                    </a:path>
                  </a:pathLst>
                </a:custGeom>
                <a:solidFill>
                  <a:srgbClr val="FC46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19;p29">
                  <a:extLst>
                    <a:ext uri="{FF2B5EF4-FFF2-40B4-BE49-F238E27FC236}">
                      <a16:creationId xmlns:a16="http://schemas.microsoft.com/office/drawing/2014/main" id="{D4CD5E73-2DC8-AD44-BCD3-C657BD367965}"/>
                    </a:ext>
                  </a:extLst>
                </p:cNvPr>
                <p:cNvSpPr/>
                <p:nvPr/>
              </p:nvSpPr>
              <p:spPr>
                <a:xfrm>
                  <a:off x="5450975" y="4073250"/>
                  <a:ext cx="88125" cy="27400"/>
                </a:xfrm>
                <a:custGeom>
                  <a:avLst/>
                  <a:gdLst/>
                  <a:ahLst/>
                  <a:cxnLst/>
                  <a:rect l="l" t="t" r="r" b="b"/>
                  <a:pathLst>
                    <a:path w="3525" h="1096" extrusionOk="0">
                      <a:moveTo>
                        <a:pt x="107" y="0"/>
                      </a:moveTo>
                      <a:cubicBezTo>
                        <a:pt x="107" y="0"/>
                        <a:pt x="60" y="262"/>
                        <a:pt x="0" y="632"/>
                      </a:cubicBezTo>
                      <a:cubicBezTo>
                        <a:pt x="1596" y="655"/>
                        <a:pt x="3524" y="1096"/>
                        <a:pt x="3524" y="1096"/>
                      </a:cubicBezTo>
                      <a:lnTo>
                        <a:pt x="107" y="0"/>
                      </a:lnTo>
                      <a:close/>
                    </a:path>
                  </a:pathLst>
                </a:custGeom>
                <a:solidFill>
                  <a:srgbClr val="DC2C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20;p29">
                  <a:extLst>
                    <a:ext uri="{FF2B5EF4-FFF2-40B4-BE49-F238E27FC236}">
                      <a16:creationId xmlns:a16="http://schemas.microsoft.com/office/drawing/2014/main" id="{71FF078E-1B03-0045-8B35-22148EACD63D}"/>
                    </a:ext>
                  </a:extLst>
                </p:cNvPr>
                <p:cNvSpPr/>
                <p:nvPr/>
              </p:nvSpPr>
              <p:spPr>
                <a:xfrm>
                  <a:off x="5445900" y="3852100"/>
                  <a:ext cx="93200" cy="26800"/>
                </a:xfrm>
                <a:custGeom>
                  <a:avLst/>
                  <a:gdLst/>
                  <a:ahLst/>
                  <a:cxnLst/>
                  <a:rect l="l" t="t" r="r" b="b"/>
                  <a:pathLst>
                    <a:path w="3728" h="1072" extrusionOk="0">
                      <a:moveTo>
                        <a:pt x="239" y="0"/>
                      </a:moveTo>
                      <a:cubicBezTo>
                        <a:pt x="239" y="0"/>
                        <a:pt x="144" y="417"/>
                        <a:pt x="1" y="1072"/>
                      </a:cubicBezTo>
                      <a:lnTo>
                        <a:pt x="3727" y="845"/>
                      </a:lnTo>
                      <a:cubicBezTo>
                        <a:pt x="3727" y="845"/>
                        <a:pt x="1906" y="345"/>
                        <a:pt x="239" y="0"/>
                      </a:cubicBezTo>
                      <a:close/>
                    </a:path>
                  </a:pathLst>
                </a:custGeom>
                <a:solidFill>
                  <a:srgbClr val="DC2C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21;p29">
                  <a:extLst>
                    <a:ext uri="{FF2B5EF4-FFF2-40B4-BE49-F238E27FC236}">
                      <a16:creationId xmlns:a16="http://schemas.microsoft.com/office/drawing/2014/main" id="{5EA94994-9A19-CD48-9DB4-50EE8CAE95F0}"/>
                    </a:ext>
                  </a:extLst>
                </p:cNvPr>
                <p:cNvSpPr/>
                <p:nvPr/>
              </p:nvSpPr>
              <p:spPr>
                <a:xfrm>
                  <a:off x="5334275" y="3378825"/>
                  <a:ext cx="89925" cy="89900"/>
                </a:xfrm>
                <a:custGeom>
                  <a:avLst/>
                  <a:gdLst/>
                  <a:ahLst/>
                  <a:cxnLst/>
                  <a:rect l="l" t="t" r="r" b="b"/>
                  <a:pathLst>
                    <a:path w="3597" h="3596" extrusionOk="0">
                      <a:moveTo>
                        <a:pt x="1799" y="0"/>
                      </a:moveTo>
                      <a:cubicBezTo>
                        <a:pt x="811" y="0"/>
                        <a:pt x="1" y="810"/>
                        <a:pt x="1" y="1798"/>
                      </a:cubicBezTo>
                      <a:cubicBezTo>
                        <a:pt x="1" y="2786"/>
                        <a:pt x="811" y="3596"/>
                        <a:pt x="1799" y="3596"/>
                      </a:cubicBezTo>
                      <a:cubicBezTo>
                        <a:pt x="2799" y="3596"/>
                        <a:pt x="3597" y="2786"/>
                        <a:pt x="3597" y="1798"/>
                      </a:cubicBezTo>
                      <a:cubicBezTo>
                        <a:pt x="3597" y="810"/>
                        <a:pt x="2799" y="0"/>
                        <a:pt x="1799" y="0"/>
                      </a:cubicBezTo>
                      <a:close/>
                    </a:path>
                  </a:pathLst>
                </a:custGeom>
                <a:solidFill>
                  <a:srgbClr val="FFC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22;p29">
                  <a:extLst>
                    <a:ext uri="{FF2B5EF4-FFF2-40B4-BE49-F238E27FC236}">
                      <a16:creationId xmlns:a16="http://schemas.microsoft.com/office/drawing/2014/main" id="{C0544300-3515-DA4F-95B1-52CD0827D754}"/>
                    </a:ext>
                  </a:extLst>
                </p:cNvPr>
                <p:cNvSpPr/>
                <p:nvPr/>
              </p:nvSpPr>
              <p:spPr>
                <a:xfrm>
                  <a:off x="5546225" y="3456500"/>
                  <a:ext cx="46750" cy="46775"/>
                </a:xfrm>
                <a:custGeom>
                  <a:avLst/>
                  <a:gdLst/>
                  <a:ahLst/>
                  <a:cxnLst/>
                  <a:rect l="l" t="t" r="r" b="b"/>
                  <a:pathLst>
                    <a:path w="1870" h="1871" extrusionOk="0">
                      <a:moveTo>
                        <a:pt x="941" y="1"/>
                      </a:moveTo>
                      <a:cubicBezTo>
                        <a:pt x="417" y="1"/>
                        <a:pt x="0" y="418"/>
                        <a:pt x="0" y="941"/>
                      </a:cubicBezTo>
                      <a:cubicBezTo>
                        <a:pt x="0" y="1453"/>
                        <a:pt x="417" y="1870"/>
                        <a:pt x="941" y="1870"/>
                      </a:cubicBezTo>
                      <a:cubicBezTo>
                        <a:pt x="1453" y="1870"/>
                        <a:pt x="1869" y="1453"/>
                        <a:pt x="1869" y="941"/>
                      </a:cubicBezTo>
                      <a:cubicBezTo>
                        <a:pt x="1869" y="418"/>
                        <a:pt x="1453" y="1"/>
                        <a:pt x="941" y="1"/>
                      </a:cubicBezTo>
                      <a:close/>
                    </a:path>
                  </a:pathLst>
                </a:custGeom>
                <a:solidFill>
                  <a:srgbClr val="FFC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23;p29">
                  <a:extLst>
                    <a:ext uri="{FF2B5EF4-FFF2-40B4-BE49-F238E27FC236}">
                      <a16:creationId xmlns:a16="http://schemas.microsoft.com/office/drawing/2014/main" id="{8A6DB4C8-74EF-9049-B78F-7771B677C1CF}"/>
                    </a:ext>
                  </a:extLst>
                </p:cNvPr>
                <p:cNvSpPr/>
                <p:nvPr/>
              </p:nvSpPr>
              <p:spPr>
                <a:xfrm>
                  <a:off x="5581350" y="3388950"/>
                  <a:ext cx="200625" cy="127700"/>
                </a:xfrm>
                <a:custGeom>
                  <a:avLst/>
                  <a:gdLst/>
                  <a:ahLst/>
                  <a:cxnLst/>
                  <a:rect l="l" t="t" r="r" b="b"/>
                  <a:pathLst>
                    <a:path w="8025" h="5108" extrusionOk="0">
                      <a:moveTo>
                        <a:pt x="3393" y="0"/>
                      </a:moveTo>
                      <a:cubicBezTo>
                        <a:pt x="3393" y="0"/>
                        <a:pt x="2798" y="0"/>
                        <a:pt x="2250" y="2036"/>
                      </a:cubicBezTo>
                      <a:cubicBezTo>
                        <a:pt x="2131" y="2486"/>
                        <a:pt x="1114" y="2893"/>
                        <a:pt x="396" y="2893"/>
                      </a:cubicBezTo>
                      <a:cubicBezTo>
                        <a:pt x="258" y="2893"/>
                        <a:pt x="131" y="2878"/>
                        <a:pt x="24" y="2846"/>
                      </a:cubicBezTo>
                      <a:lnTo>
                        <a:pt x="0" y="4917"/>
                      </a:lnTo>
                      <a:cubicBezTo>
                        <a:pt x="0" y="4917"/>
                        <a:pt x="1107" y="5108"/>
                        <a:pt x="3393" y="5108"/>
                      </a:cubicBezTo>
                      <a:cubicBezTo>
                        <a:pt x="5048" y="5108"/>
                        <a:pt x="8025" y="4524"/>
                        <a:pt x="8025" y="4524"/>
                      </a:cubicBezTo>
                      <a:lnTo>
                        <a:pt x="7239" y="2846"/>
                      </a:lnTo>
                      <a:cubicBezTo>
                        <a:pt x="7130" y="2878"/>
                        <a:pt x="6990" y="2893"/>
                        <a:pt x="6830" y="2893"/>
                      </a:cubicBezTo>
                      <a:cubicBezTo>
                        <a:pt x="6000" y="2893"/>
                        <a:pt x="4656" y="2486"/>
                        <a:pt x="4536" y="2036"/>
                      </a:cubicBezTo>
                      <a:cubicBezTo>
                        <a:pt x="3989" y="0"/>
                        <a:pt x="3393" y="0"/>
                        <a:pt x="3393" y="0"/>
                      </a:cubicBezTo>
                      <a:close/>
                    </a:path>
                  </a:pathLst>
                </a:custGeom>
                <a:solidFill>
                  <a:srgbClr val="FFC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24;p29">
                  <a:extLst>
                    <a:ext uri="{FF2B5EF4-FFF2-40B4-BE49-F238E27FC236}">
                      <a16:creationId xmlns:a16="http://schemas.microsoft.com/office/drawing/2014/main" id="{4791B439-4F39-3F44-A7B3-4DA339F8059F}"/>
                    </a:ext>
                  </a:extLst>
                </p:cNvPr>
                <p:cNvSpPr/>
                <p:nvPr/>
              </p:nvSpPr>
              <p:spPr>
                <a:xfrm>
                  <a:off x="5334275" y="3378825"/>
                  <a:ext cx="89925" cy="89900"/>
                </a:xfrm>
                <a:custGeom>
                  <a:avLst/>
                  <a:gdLst/>
                  <a:ahLst/>
                  <a:cxnLst/>
                  <a:rect l="l" t="t" r="r" b="b"/>
                  <a:pathLst>
                    <a:path w="3597" h="3596" extrusionOk="0">
                      <a:moveTo>
                        <a:pt x="1799" y="0"/>
                      </a:moveTo>
                      <a:cubicBezTo>
                        <a:pt x="811" y="0"/>
                        <a:pt x="1" y="810"/>
                        <a:pt x="1" y="1798"/>
                      </a:cubicBezTo>
                      <a:cubicBezTo>
                        <a:pt x="1" y="2786"/>
                        <a:pt x="811" y="3596"/>
                        <a:pt x="1799" y="3596"/>
                      </a:cubicBezTo>
                      <a:cubicBezTo>
                        <a:pt x="2799" y="3596"/>
                        <a:pt x="3597" y="2786"/>
                        <a:pt x="3597" y="1798"/>
                      </a:cubicBezTo>
                      <a:cubicBezTo>
                        <a:pt x="3597" y="810"/>
                        <a:pt x="2799" y="0"/>
                        <a:pt x="1799" y="0"/>
                      </a:cubicBezTo>
                      <a:close/>
                    </a:path>
                  </a:pathLst>
                </a:custGeom>
                <a:solidFill>
                  <a:srgbClr val="FFC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425;p29">
                  <a:extLst>
                    <a:ext uri="{FF2B5EF4-FFF2-40B4-BE49-F238E27FC236}">
                      <a16:creationId xmlns:a16="http://schemas.microsoft.com/office/drawing/2014/main" id="{B2334DD8-4DF5-2149-A119-901E588F8180}"/>
                    </a:ext>
                  </a:extLst>
                </p:cNvPr>
                <p:cNvSpPr/>
                <p:nvPr/>
              </p:nvSpPr>
              <p:spPr>
                <a:xfrm>
                  <a:off x="5546225" y="3456500"/>
                  <a:ext cx="46750" cy="46775"/>
                </a:xfrm>
                <a:custGeom>
                  <a:avLst/>
                  <a:gdLst/>
                  <a:ahLst/>
                  <a:cxnLst/>
                  <a:rect l="l" t="t" r="r" b="b"/>
                  <a:pathLst>
                    <a:path w="1870" h="1871" extrusionOk="0">
                      <a:moveTo>
                        <a:pt x="941" y="1"/>
                      </a:moveTo>
                      <a:cubicBezTo>
                        <a:pt x="417" y="1"/>
                        <a:pt x="0" y="418"/>
                        <a:pt x="0" y="941"/>
                      </a:cubicBezTo>
                      <a:cubicBezTo>
                        <a:pt x="0" y="1453"/>
                        <a:pt x="417" y="1870"/>
                        <a:pt x="941" y="1870"/>
                      </a:cubicBezTo>
                      <a:cubicBezTo>
                        <a:pt x="1453" y="1870"/>
                        <a:pt x="1869" y="1453"/>
                        <a:pt x="1869" y="941"/>
                      </a:cubicBezTo>
                      <a:cubicBezTo>
                        <a:pt x="1869" y="418"/>
                        <a:pt x="1453" y="1"/>
                        <a:pt x="941" y="1"/>
                      </a:cubicBezTo>
                      <a:close/>
                    </a:path>
                  </a:pathLst>
                </a:custGeom>
                <a:solidFill>
                  <a:srgbClr val="FFC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426;p29">
                  <a:extLst>
                    <a:ext uri="{FF2B5EF4-FFF2-40B4-BE49-F238E27FC236}">
                      <a16:creationId xmlns:a16="http://schemas.microsoft.com/office/drawing/2014/main" id="{F364BBC6-1F06-694A-A282-AE30EECC3C82}"/>
                    </a:ext>
                  </a:extLst>
                </p:cNvPr>
                <p:cNvSpPr/>
                <p:nvPr/>
              </p:nvSpPr>
              <p:spPr>
                <a:xfrm>
                  <a:off x="5342325" y="3385675"/>
                  <a:ext cx="239625" cy="126225"/>
                </a:xfrm>
                <a:custGeom>
                  <a:avLst/>
                  <a:gdLst/>
                  <a:ahLst/>
                  <a:cxnLst/>
                  <a:rect l="l" t="t" r="r" b="b"/>
                  <a:pathLst>
                    <a:path w="9585" h="5049" extrusionOk="0">
                      <a:moveTo>
                        <a:pt x="2429" y="0"/>
                      </a:moveTo>
                      <a:cubicBezTo>
                        <a:pt x="2429" y="0"/>
                        <a:pt x="0" y="2334"/>
                        <a:pt x="536" y="3048"/>
                      </a:cubicBezTo>
                      <a:cubicBezTo>
                        <a:pt x="1715" y="4655"/>
                        <a:pt x="8466" y="4644"/>
                        <a:pt x="9561" y="5048"/>
                      </a:cubicBezTo>
                      <a:lnTo>
                        <a:pt x="9585" y="2977"/>
                      </a:lnTo>
                      <a:cubicBezTo>
                        <a:pt x="8513" y="2441"/>
                        <a:pt x="2429" y="0"/>
                        <a:pt x="2429" y="0"/>
                      </a:cubicBezTo>
                      <a:close/>
                    </a:path>
                  </a:pathLst>
                </a:custGeom>
                <a:solidFill>
                  <a:srgbClr val="FFC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427;p29">
                  <a:extLst>
                    <a:ext uri="{FF2B5EF4-FFF2-40B4-BE49-F238E27FC236}">
                      <a16:creationId xmlns:a16="http://schemas.microsoft.com/office/drawing/2014/main" id="{B1D3EC91-9B26-1145-982D-4BF43423C1EA}"/>
                    </a:ext>
                  </a:extLst>
                </p:cNvPr>
                <p:cNvSpPr/>
                <p:nvPr/>
              </p:nvSpPr>
              <p:spPr>
                <a:xfrm>
                  <a:off x="5751300" y="3456500"/>
                  <a:ext cx="46450" cy="46775"/>
                </a:xfrm>
                <a:custGeom>
                  <a:avLst/>
                  <a:gdLst/>
                  <a:ahLst/>
                  <a:cxnLst/>
                  <a:rect l="l" t="t" r="r" b="b"/>
                  <a:pathLst>
                    <a:path w="1858" h="1871" extrusionOk="0">
                      <a:moveTo>
                        <a:pt x="929" y="1"/>
                      </a:moveTo>
                      <a:cubicBezTo>
                        <a:pt x="417" y="1"/>
                        <a:pt x="1" y="418"/>
                        <a:pt x="1" y="941"/>
                      </a:cubicBezTo>
                      <a:cubicBezTo>
                        <a:pt x="1" y="1453"/>
                        <a:pt x="417" y="1870"/>
                        <a:pt x="929" y="1870"/>
                      </a:cubicBezTo>
                      <a:cubicBezTo>
                        <a:pt x="1441" y="1870"/>
                        <a:pt x="1858" y="1453"/>
                        <a:pt x="1858" y="941"/>
                      </a:cubicBezTo>
                      <a:cubicBezTo>
                        <a:pt x="1858" y="418"/>
                        <a:pt x="1441" y="1"/>
                        <a:pt x="929" y="1"/>
                      </a:cubicBezTo>
                      <a:close/>
                    </a:path>
                  </a:pathLst>
                </a:custGeom>
                <a:solidFill>
                  <a:srgbClr val="FFC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428;p29">
                  <a:extLst>
                    <a:ext uri="{FF2B5EF4-FFF2-40B4-BE49-F238E27FC236}">
                      <a16:creationId xmlns:a16="http://schemas.microsoft.com/office/drawing/2014/main" id="{8E8388BC-7C11-3149-9431-AAD9AB768BE4}"/>
                    </a:ext>
                  </a:extLst>
                </p:cNvPr>
                <p:cNvSpPr/>
                <p:nvPr/>
              </p:nvSpPr>
              <p:spPr>
                <a:xfrm>
                  <a:off x="5751300" y="3456500"/>
                  <a:ext cx="46450" cy="46775"/>
                </a:xfrm>
                <a:custGeom>
                  <a:avLst/>
                  <a:gdLst/>
                  <a:ahLst/>
                  <a:cxnLst/>
                  <a:rect l="l" t="t" r="r" b="b"/>
                  <a:pathLst>
                    <a:path w="1858" h="1871" extrusionOk="0">
                      <a:moveTo>
                        <a:pt x="929" y="1"/>
                      </a:moveTo>
                      <a:cubicBezTo>
                        <a:pt x="417" y="1"/>
                        <a:pt x="1" y="418"/>
                        <a:pt x="1" y="941"/>
                      </a:cubicBezTo>
                      <a:cubicBezTo>
                        <a:pt x="1" y="1453"/>
                        <a:pt x="417" y="1870"/>
                        <a:pt x="929" y="1870"/>
                      </a:cubicBezTo>
                      <a:cubicBezTo>
                        <a:pt x="1441" y="1870"/>
                        <a:pt x="1858" y="1453"/>
                        <a:pt x="1858" y="941"/>
                      </a:cubicBezTo>
                      <a:cubicBezTo>
                        <a:pt x="1858" y="418"/>
                        <a:pt x="1441" y="1"/>
                        <a:pt x="929" y="1"/>
                      </a:cubicBezTo>
                      <a:close/>
                    </a:path>
                  </a:pathLst>
                </a:custGeom>
                <a:solidFill>
                  <a:srgbClr val="FFC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429;p29">
                  <a:extLst>
                    <a:ext uri="{FF2B5EF4-FFF2-40B4-BE49-F238E27FC236}">
                      <a16:creationId xmlns:a16="http://schemas.microsoft.com/office/drawing/2014/main" id="{15D80334-2DBD-5340-ABD8-E0C051DC08D1}"/>
                    </a:ext>
                  </a:extLst>
                </p:cNvPr>
                <p:cNvSpPr/>
                <p:nvPr/>
              </p:nvSpPr>
              <p:spPr>
                <a:xfrm>
                  <a:off x="5762325" y="3385675"/>
                  <a:ext cx="245275" cy="116400"/>
                </a:xfrm>
                <a:custGeom>
                  <a:avLst/>
                  <a:gdLst/>
                  <a:ahLst/>
                  <a:cxnLst/>
                  <a:rect l="l" t="t" r="r" b="b"/>
                  <a:pathLst>
                    <a:path w="9811" h="4656" extrusionOk="0">
                      <a:moveTo>
                        <a:pt x="7156" y="0"/>
                      </a:moveTo>
                      <a:cubicBezTo>
                        <a:pt x="7156" y="0"/>
                        <a:pt x="1072" y="2441"/>
                        <a:pt x="0" y="2977"/>
                      </a:cubicBezTo>
                      <a:lnTo>
                        <a:pt x="786" y="4655"/>
                      </a:lnTo>
                      <a:cubicBezTo>
                        <a:pt x="1881" y="4239"/>
                        <a:pt x="6822" y="4394"/>
                        <a:pt x="9049" y="3048"/>
                      </a:cubicBezTo>
                      <a:cubicBezTo>
                        <a:pt x="9811" y="2584"/>
                        <a:pt x="7156" y="0"/>
                        <a:pt x="7156" y="0"/>
                      </a:cubicBezTo>
                      <a:close/>
                    </a:path>
                  </a:pathLst>
                </a:custGeom>
                <a:solidFill>
                  <a:srgbClr val="FFC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430;p29">
                  <a:extLst>
                    <a:ext uri="{FF2B5EF4-FFF2-40B4-BE49-F238E27FC236}">
                      <a16:creationId xmlns:a16="http://schemas.microsoft.com/office/drawing/2014/main" id="{5970EABD-65DF-544D-A6A0-DE2730C0280D}"/>
                    </a:ext>
                  </a:extLst>
                </p:cNvPr>
                <p:cNvSpPr/>
                <p:nvPr/>
              </p:nvSpPr>
              <p:spPr>
                <a:xfrm>
                  <a:off x="5349175" y="4498225"/>
                  <a:ext cx="62525" cy="43250"/>
                </a:xfrm>
                <a:custGeom>
                  <a:avLst/>
                  <a:gdLst/>
                  <a:ahLst/>
                  <a:cxnLst/>
                  <a:rect l="l" t="t" r="r" b="b"/>
                  <a:pathLst>
                    <a:path w="2501" h="1730" extrusionOk="0">
                      <a:moveTo>
                        <a:pt x="621" y="0"/>
                      </a:moveTo>
                      <a:cubicBezTo>
                        <a:pt x="230" y="0"/>
                        <a:pt x="0" y="230"/>
                        <a:pt x="0" y="230"/>
                      </a:cubicBezTo>
                      <a:cubicBezTo>
                        <a:pt x="64" y="221"/>
                        <a:pt x="127" y="216"/>
                        <a:pt x="188" y="216"/>
                      </a:cubicBezTo>
                      <a:cubicBezTo>
                        <a:pt x="1349" y="216"/>
                        <a:pt x="2143" y="1730"/>
                        <a:pt x="2143" y="1730"/>
                      </a:cubicBezTo>
                      <a:lnTo>
                        <a:pt x="2501" y="1730"/>
                      </a:lnTo>
                      <a:cubicBezTo>
                        <a:pt x="2501" y="1730"/>
                        <a:pt x="2012" y="766"/>
                        <a:pt x="1500" y="361"/>
                      </a:cubicBezTo>
                      <a:cubicBezTo>
                        <a:pt x="1158" y="86"/>
                        <a:pt x="859" y="0"/>
                        <a:pt x="621" y="0"/>
                      </a:cubicBezTo>
                      <a:close/>
                    </a:path>
                  </a:pathLst>
                </a:custGeom>
                <a:solidFill>
                  <a:srgbClr val="403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431;p29">
                  <a:extLst>
                    <a:ext uri="{FF2B5EF4-FFF2-40B4-BE49-F238E27FC236}">
                      <a16:creationId xmlns:a16="http://schemas.microsoft.com/office/drawing/2014/main" id="{AB15DAB1-C27B-B747-9FC1-B99196E985E5}"/>
                    </a:ext>
                  </a:extLst>
                </p:cNvPr>
                <p:cNvSpPr/>
                <p:nvPr/>
              </p:nvSpPr>
              <p:spPr>
                <a:xfrm>
                  <a:off x="5707550" y="4504250"/>
                  <a:ext cx="106875" cy="46175"/>
                </a:xfrm>
                <a:custGeom>
                  <a:avLst/>
                  <a:gdLst/>
                  <a:ahLst/>
                  <a:cxnLst/>
                  <a:rect l="l" t="t" r="r" b="b"/>
                  <a:pathLst>
                    <a:path w="4275" h="1847" extrusionOk="0">
                      <a:moveTo>
                        <a:pt x="3849" y="1"/>
                      </a:moveTo>
                      <a:cubicBezTo>
                        <a:pt x="3847" y="1"/>
                        <a:pt x="3846" y="1"/>
                        <a:pt x="3846" y="1"/>
                      </a:cubicBezTo>
                      <a:cubicBezTo>
                        <a:pt x="2786" y="36"/>
                        <a:pt x="2679" y="1203"/>
                        <a:pt x="2679" y="1203"/>
                      </a:cubicBezTo>
                      <a:cubicBezTo>
                        <a:pt x="2256" y="520"/>
                        <a:pt x="1764" y="309"/>
                        <a:pt x="1318" y="309"/>
                      </a:cubicBezTo>
                      <a:cubicBezTo>
                        <a:pt x="599" y="309"/>
                        <a:pt x="0" y="858"/>
                        <a:pt x="0" y="858"/>
                      </a:cubicBezTo>
                      <a:lnTo>
                        <a:pt x="72" y="1275"/>
                      </a:lnTo>
                      <a:cubicBezTo>
                        <a:pt x="168" y="997"/>
                        <a:pt x="674" y="705"/>
                        <a:pt x="1232" y="705"/>
                      </a:cubicBezTo>
                      <a:cubicBezTo>
                        <a:pt x="1775" y="705"/>
                        <a:pt x="2368" y="982"/>
                        <a:pt x="2679" y="1822"/>
                      </a:cubicBezTo>
                      <a:lnTo>
                        <a:pt x="2953" y="1846"/>
                      </a:lnTo>
                      <a:cubicBezTo>
                        <a:pt x="2673" y="558"/>
                        <a:pt x="3645" y="419"/>
                        <a:pt x="4077" y="419"/>
                      </a:cubicBezTo>
                      <a:cubicBezTo>
                        <a:pt x="4196" y="419"/>
                        <a:pt x="4275" y="429"/>
                        <a:pt x="4275" y="429"/>
                      </a:cubicBezTo>
                      <a:cubicBezTo>
                        <a:pt x="4275" y="429"/>
                        <a:pt x="4239" y="298"/>
                        <a:pt x="4132" y="191"/>
                      </a:cubicBezTo>
                      <a:cubicBezTo>
                        <a:pt x="3951" y="10"/>
                        <a:pt x="3865" y="1"/>
                        <a:pt x="3849" y="1"/>
                      </a:cubicBezTo>
                      <a:close/>
                    </a:path>
                  </a:pathLst>
                </a:custGeom>
                <a:solidFill>
                  <a:srgbClr val="403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9" name="Google Shape;432;p29">
              <a:extLst>
                <a:ext uri="{FF2B5EF4-FFF2-40B4-BE49-F238E27FC236}">
                  <a16:creationId xmlns:a16="http://schemas.microsoft.com/office/drawing/2014/main" id="{8F3B3530-9082-9B4F-8C8C-7934F62F554B}"/>
                </a:ext>
              </a:extLst>
            </p:cNvPr>
            <p:cNvGrpSpPr/>
            <p:nvPr/>
          </p:nvGrpSpPr>
          <p:grpSpPr>
            <a:xfrm>
              <a:off x="3076903" y="2201500"/>
              <a:ext cx="852176" cy="2277789"/>
              <a:chOff x="4708025" y="2908200"/>
              <a:chExt cx="623300" cy="1666025"/>
            </a:xfrm>
          </p:grpSpPr>
          <p:sp>
            <p:nvSpPr>
              <p:cNvPr id="140" name="Google Shape;433;p29">
                <a:extLst>
                  <a:ext uri="{FF2B5EF4-FFF2-40B4-BE49-F238E27FC236}">
                    <a16:creationId xmlns:a16="http://schemas.microsoft.com/office/drawing/2014/main" id="{0E9A4D2C-D6A3-D648-8FC9-529B83345E4F}"/>
                  </a:ext>
                </a:extLst>
              </p:cNvPr>
              <p:cNvSpPr/>
              <p:nvPr/>
            </p:nvSpPr>
            <p:spPr>
              <a:xfrm>
                <a:off x="4772600" y="3838375"/>
                <a:ext cx="170625" cy="696850"/>
              </a:xfrm>
              <a:custGeom>
                <a:avLst/>
                <a:gdLst/>
                <a:ahLst/>
                <a:cxnLst/>
                <a:rect l="l" t="t" r="r" b="b"/>
                <a:pathLst>
                  <a:path w="6825" h="27874" extrusionOk="0">
                    <a:moveTo>
                      <a:pt x="6545" y="0"/>
                    </a:moveTo>
                    <a:cubicBezTo>
                      <a:pt x="5499" y="0"/>
                      <a:pt x="1858" y="5871"/>
                      <a:pt x="1858" y="5871"/>
                    </a:cubicBezTo>
                    <a:cubicBezTo>
                      <a:pt x="1858" y="6967"/>
                      <a:pt x="1596" y="8157"/>
                      <a:pt x="1632" y="8669"/>
                    </a:cubicBezTo>
                    <a:cubicBezTo>
                      <a:pt x="1668" y="9181"/>
                      <a:pt x="751" y="12039"/>
                      <a:pt x="644" y="13360"/>
                    </a:cubicBezTo>
                    <a:cubicBezTo>
                      <a:pt x="537" y="14682"/>
                      <a:pt x="1" y="26493"/>
                      <a:pt x="1" y="26493"/>
                    </a:cubicBezTo>
                    <a:lnTo>
                      <a:pt x="1025" y="27874"/>
                    </a:lnTo>
                    <a:lnTo>
                      <a:pt x="2192" y="27314"/>
                    </a:lnTo>
                    <a:cubicBezTo>
                      <a:pt x="2192" y="27314"/>
                      <a:pt x="2418" y="22421"/>
                      <a:pt x="3335" y="19766"/>
                    </a:cubicBezTo>
                    <a:cubicBezTo>
                      <a:pt x="4263" y="17111"/>
                      <a:pt x="4811" y="12991"/>
                      <a:pt x="4835" y="9753"/>
                    </a:cubicBezTo>
                    <a:cubicBezTo>
                      <a:pt x="4859" y="6514"/>
                      <a:pt x="6811" y="3276"/>
                      <a:pt x="6823" y="561"/>
                    </a:cubicBezTo>
                    <a:cubicBezTo>
                      <a:pt x="6825" y="168"/>
                      <a:pt x="6722" y="0"/>
                      <a:pt x="6545" y="0"/>
                    </a:cubicBezTo>
                    <a:close/>
                  </a:path>
                </a:pathLst>
              </a:custGeom>
              <a:solidFill>
                <a:srgbClr val="FFC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434;p29">
                <a:extLst>
                  <a:ext uri="{FF2B5EF4-FFF2-40B4-BE49-F238E27FC236}">
                    <a16:creationId xmlns:a16="http://schemas.microsoft.com/office/drawing/2014/main" id="{E8216737-C324-EE45-BB8C-3C6FA89BECDD}"/>
                  </a:ext>
                </a:extLst>
              </p:cNvPr>
              <p:cNvSpPr/>
              <p:nvPr/>
            </p:nvSpPr>
            <p:spPr>
              <a:xfrm>
                <a:off x="4975925" y="3941025"/>
                <a:ext cx="103221" cy="594179"/>
              </a:xfrm>
              <a:custGeom>
                <a:avLst/>
                <a:gdLst/>
                <a:ahLst/>
                <a:cxnLst/>
                <a:rect l="l" t="t" r="r" b="b"/>
                <a:pathLst>
                  <a:path w="4677" h="21018" extrusionOk="0">
                    <a:moveTo>
                      <a:pt x="3930" y="0"/>
                    </a:moveTo>
                    <a:cubicBezTo>
                      <a:pt x="2615" y="0"/>
                      <a:pt x="0" y="563"/>
                      <a:pt x="0" y="563"/>
                    </a:cubicBezTo>
                    <a:cubicBezTo>
                      <a:pt x="0" y="563"/>
                      <a:pt x="917" y="1920"/>
                      <a:pt x="691" y="4408"/>
                    </a:cubicBezTo>
                    <a:cubicBezTo>
                      <a:pt x="226" y="9469"/>
                      <a:pt x="1274" y="13052"/>
                      <a:pt x="1465" y="14410"/>
                    </a:cubicBezTo>
                    <a:cubicBezTo>
                      <a:pt x="1798" y="16731"/>
                      <a:pt x="2274" y="18744"/>
                      <a:pt x="2310" y="21018"/>
                    </a:cubicBezTo>
                    <a:lnTo>
                      <a:pt x="4560" y="20172"/>
                    </a:lnTo>
                    <a:cubicBezTo>
                      <a:pt x="4655" y="17755"/>
                      <a:pt x="4453" y="15315"/>
                      <a:pt x="4465" y="12898"/>
                    </a:cubicBezTo>
                    <a:cubicBezTo>
                      <a:pt x="4477" y="8695"/>
                      <a:pt x="4465" y="4444"/>
                      <a:pt x="4667" y="241"/>
                    </a:cubicBezTo>
                    <a:cubicBezTo>
                      <a:pt x="4676" y="66"/>
                      <a:pt x="4379" y="0"/>
                      <a:pt x="3930" y="0"/>
                    </a:cubicBezTo>
                    <a:close/>
                  </a:path>
                </a:pathLst>
              </a:custGeom>
              <a:solidFill>
                <a:srgbClr val="FFC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435;p29">
                <a:extLst>
                  <a:ext uri="{FF2B5EF4-FFF2-40B4-BE49-F238E27FC236}">
                    <a16:creationId xmlns:a16="http://schemas.microsoft.com/office/drawing/2014/main" id="{B4E34660-2568-2349-B17C-FB77354C69EB}"/>
                  </a:ext>
                </a:extLst>
              </p:cNvPr>
              <p:cNvSpPr/>
              <p:nvPr/>
            </p:nvSpPr>
            <p:spPr>
              <a:xfrm>
                <a:off x="4720825" y="4558125"/>
                <a:ext cx="111350" cy="16100"/>
              </a:xfrm>
              <a:custGeom>
                <a:avLst/>
                <a:gdLst/>
                <a:ahLst/>
                <a:cxnLst/>
                <a:rect l="l" t="t" r="r" b="b"/>
                <a:pathLst>
                  <a:path w="4454" h="644" extrusionOk="0">
                    <a:moveTo>
                      <a:pt x="131" y="1"/>
                    </a:moveTo>
                    <a:lnTo>
                      <a:pt x="0" y="644"/>
                    </a:lnTo>
                    <a:lnTo>
                      <a:pt x="4429" y="644"/>
                    </a:lnTo>
                    <a:lnTo>
                      <a:pt x="4453" y="1"/>
                    </a:lnTo>
                    <a:close/>
                  </a:path>
                </a:pathLst>
              </a:custGeom>
              <a:solidFill>
                <a:srgbClr val="FEFD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436;p29">
                <a:extLst>
                  <a:ext uri="{FF2B5EF4-FFF2-40B4-BE49-F238E27FC236}">
                    <a16:creationId xmlns:a16="http://schemas.microsoft.com/office/drawing/2014/main" id="{ECA4246B-C1EA-194C-BE59-20C80771F213}"/>
                  </a:ext>
                </a:extLst>
              </p:cNvPr>
              <p:cNvSpPr/>
              <p:nvPr/>
            </p:nvSpPr>
            <p:spPr>
              <a:xfrm>
                <a:off x="4724100" y="4473650"/>
                <a:ext cx="111050" cy="84500"/>
              </a:xfrm>
              <a:custGeom>
                <a:avLst/>
                <a:gdLst/>
                <a:ahLst/>
                <a:cxnLst/>
                <a:rect l="l" t="t" r="r" b="b"/>
                <a:pathLst>
                  <a:path w="4442" h="3380" extrusionOk="0">
                    <a:moveTo>
                      <a:pt x="1981" y="1"/>
                    </a:moveTo>
                    <a:cubicBezTo>
                      <a:pt x="1682" y="1"/>
                      <a:pt x="1429" y="18"/>
                      <a:pt x="1346" y="70"/>
                    </a:cubicBezTo>
                    <a:cubicBezTo>
                      <a:pt x="1095" y="225"/>
                      <a:pt x="1500" y="1189"/>
                      <a:pt x="1500" y="1189"/>
                    </a:cubicBezTo>
                    <a:cubicBezTo>
                      <a:pt x="1500" y="1189"/>
                      <a:pt x="1262" y="1558"/>
                      <a:pt x="714" y="2118"/>
                    </a:cubicBezTo>
                    <a:cubicBezTo>
                      <a:pt x="167" y="2677"/>
                      <a:pt x="0" y="3380"/>
                      <a:pt x="0" y="3380"/>
                    </a:cubicBezTo>
                    <a:lnTo>
                      <a:pt x="4322" y="3380"/>
                    </a:lnTo>
                    <a:cubicBezTo>
                      <a:pt x="4322" y="3380"/>
                      <a:pt x="4441" y="1653"/>
                      <a:pt x="4394" y="1582"/>
                    </a:cubicBezTo>
                    <a:cubicBezTo>
                      <a:pt x="4389" y="1576"/>
                      <a:pt x="4379" y="1573"/>
                      <a:pt x="4365" y="1573"/>
                    </a:cubicBezTo>
                    <a:cubicBezTo>
                      <a:pt x="4203" y="1573"/>
                      <a:pt x="3459" y="1956"/>
                      <a:pt x="3298" y="1956"/>
                    </a:cubicBezTo>
                    <a:cubicBezTo>
                      <a:pt x="3287" y="1956"/>
                      <a:pt x="3280" y="1954"/>
                      <a:pt x="3274" y="1951"/>
                    </a:cubicBezTo>
                    <a:cubicBezTo>
                      <a:pt x="3179" y="1880"/>
                      <a:pt x="3370" y="70"/>
                      <a:pt x="3370" y="70"/>
                    </a:cubicBezTo>
                    <a:cubicBezTo>
                      <a:pt x="3370" y="70"/>
                      <a:pt x="2581" y="1"/>
                      <a:pt x="19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437;p29">
                <a:extLst>
                  <a:ext uri="{FF2B5EF4-FFF2-40B4-BE49-F238E27FC236}">
                    <a16:creationId xmlns:a16="http://schemas.microsoft.com/office/drawing/2014/main" id="{5378E9AA-D0D7-9646-B996-615C21F11B78}"/>
                  </a:ext>
                </a:extLst>
              </p:cNvPr>
              <p:cNvSpPr/>
              <p:nvPr/>
            </p:nvSpPr>
            <p:spPr>
              <a:xfrm>
                <a:off x="5011025" y="4484600"/>
                <a:ext cx="166725" cy="73550"/>
              </a:xfrm>
              <a:custGeom>
                <a:avLst/>
                <a:gdLst/>
                <a:ahLst/>
                <a:cxnLst/>
                <a:rect l="l" t="t" r="r" b="b"/>
                <a:pathLst>
                  <a:path w="6669" h="2942" extrusionOk="0">
                    <a:moveTo>
                      <a:pt x="2668" y="1"/>
                    </a:moveTo>
                    <a:cubicBezTo>
                      <a:pt x="2668" y="1"/>
                      <a:pt x="2489" y="811"/>
                      <a:pt x="1632" y="1108"/>
                    </a:cubicBezTo>
                    <a:cubicBezTo>
                      <a:pt x="1540" y="1139"/>
                      <a:pt x="1443" y="1151"/>
                      <a:pt x="1343" y="1151"/>
                    </a:cubicBezTo>
                    <a:cubicBezTo>
                      <a:pt x="819" y="1151"/>
                      <a:pt x="239" y="799"/>
                      <a:pt x="239" y="799"/>
                    </a:cubicBezTo>
                    <a:lnTo>
                      <a:pt x="1" y="2942"/>
                    </a:lnTo>
                    <a:lnTo>
                      <a:pt x="6513" y="2942"/>
                    </a:lnTo>
                    <a:cubicBezTo>
                      <a:pt x="6513" y="2942"/>
                      <a:pt x="6668" y="1954"/>
                      <a:pt x="5966" y="1787"/>
                    </a:cubicBezTo>
                    <a:cubicBezTo>
                      <a:pt x="2775" y="977"/>
                      <a:pt x="2668" y="1"/>
                      <a:pt x="26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438;p29">
                <a:extLst>
                  <a:ext uri="{FF2B5EF4-FFF2-40B4-BE49-F238E27FC236}">
                    <a16:creationId xmlns:a16="http://schemas.microsoft.com/office/drawing/2014/main" id="{5D5DB782-95D3-C248-8216-D627D8E4F788}"/>
                  </a:ext>
                </a:extLst>
              </p:cNvPr>
              <p:cNvSpPr/>
              <p:nvPr/>
            </p:nvSpPr>
            <p:spPr>
              <a:xfrm>
                <a:off x="5052100" y="4463125"/>
                <a:ext cx="33375" cy="40875"/>
              </a:xfrm>
              <a:custGeom>
                <a:avLst/>
                <a:gdLst/>
                <a:ahLst/>
                <a:cxnLst/>
                <a:rect l="l" t="t" r="r" b="b"/>
                <a:pathLst>
                  <a:path w="1335" h="1635" extrusionOk="0">
                    <a:moveTo>
                      <a:pt x="799" y="0"/>
                    </a:moveTo>
                    <a:cubicBezTo>
                      <a:pt x="567" y="0"/>
                      <a:pt x="1" y="377"/>
                      <a:pt x="1" y="562"/>
                    </a:cubicBezTo>
                    <a:cubicBezTo>
                      <a:pt x="1" y="747"/>
                      <a:pt x="56" y="1635"/>
                      <a:pt x="753" y="1635"/>
                    </a:cubicBezTo>
                    <a:cubicBezTo>
                      <a:pt x="912" y="1635"/>
                      <a:pt x="1103" y="1589"/>
                      <a:pt x="1334" y="1479"/>
                    </a:cubicBezTo>
                    <a:cubicBezTo>
                      <a:pt x="1334" y="1479"/>
                      <a:pt x="1001" y="562"/>
                      <a:pt x="894" y="62"/>
                    </a:cubicBezTo>
                    <a:cubicBezTo>
                      <a:pt x="885" y="19"/>
                      <a:pt x="850" y="0"/>
                      <a:pt x="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439;p29">
                <a:extLst>
                  <a:ext uri="{FF2B5EF4-FFF2-40B4-BE49-F238E27FC236}">
                    <a16:creationId xmlns:a16="http://schemas.microsoft.com/office/drawing/2014/main" id="{A1708937-B91D-E64B-A640-65E3C7D42541}"/>
                  </a:ext>
                </a:extLst>
              </p:cNvPr>
              <p:cNvSpPr/>
              <p:nvPr/>
            </p:nvSpPr>
            <p:spPr>
              <a:xfrm>
                <a:off x="5007750" y="4558125"/>
                <a:ext cx="166125" cy="16100"/>
              </a:xfrm>
              <a:custGeom>
                <a:avLst/>
                <a:gdLst/>
                <a:ahLst/>
                <a:cxnLst/>
                <a:rect l="l" t="t" r="r" b="b"/>
                <a:pathLst>
                  <a:path w="6645" h="644" extrusionOk="0">
                    <a:moveTo>
                      <a:pt x="132" y="1"/>
                    </a:moveTo>
                    <a:lnTo>
                      <a:pt x="1" y="644"/>
                    </a:lnTo>
                    <a:lnTo>
                      <a:pt x="6621" y="644"/>
                    </a:lnTo>
                    <a:lnTo>
                      <a:pt x="6644" y="1"/>
                    </a:lnTo>
                    <a:close/>
                  </a:path>
                </a:pathLst>
              </a:custGeom>
              <a:solidFill>
                <a:srgbClr val="FEFD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440;p29">
                <a:extLst>
                  <a:ext uri="{FF2B5EF4-FFF2-40B4-BE49-F238E27FC236}">
                    <a16:creationId xmlns:a16="http://schemas.microsoft.com/office/drawing/2014/main" id="{15D6A223-B1F8-2B41-A84D-93C5BF8B101A}"/>
                  </a:ext>
                </a:extLst>
              </p:cNvPr>
              <p:cNvSpPr/>
              <p:nvPr/>
            </p:nvSpPr>
            <p:spPr>
              <a:xfrm>
                <a:off x="5006575" y="3318400"/>
                <a:ext cx="211950" cy="183850"/>
              </a:xfrm>
              <a:custGeom>
                <a:avLst/>
                <a:gdLst/>
                <a:ahLst/>
                <a:cxnLst/>
                <a:rect l="l" t="t" r="r" b="b"/>
                <a:pathLst>
                  <a:path w="8478" h="7354" extrusionOk="0">
                    <a:moveTo>
                      <a:pt x="2893" y="0"/>
                    </a:moveTo>
                    <a:lnTo>
                      <a:pt x="500" y="1250"/>
                    </a:lnTo>
                    <a:lnTo>
                      <a:pt x="0" y="2084"/>
                    </a:lnTo>
                    <a:cubicBezTo>
                      <a:pt x="2387" y="3843"/>
                      <a:pt x="5278" y="7354"/>
                      <a:pt x="6319" y="7354"/>
                    </a:cubicBezTo>
                    <a:cubicBezTo>
                      <a:pt x="6363" y="7354"/>
                      <a:pt x="6404" y="7348"/>
                      <a:pt x="6441" y="7335"/>
                    </a:cubicBezTo>
                    <a:cubicBezTo>
                      <a:pt x="8477" y="6632"/>
                      <a:pt x="6191" y="3679"/>
                      <a:pt x="6191" y="3679"/>
                    </a:cubicBezTo>
                    <a:lnTo>
                      <a:pt x="2893" y="0"/>
                    </a:lnTo>
                    <a:close/>
                  </a:path>
                </a:pathLst>
              </a:custGeom>
              <a:solidFill>
                <a:srgbClr val="FFC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441;p29">
                <a:extLst>
                  <a:ext uri="{FF2B5EF4-FFF2-40B4-BE49-F238E27FC236}">
                    <a16:creationId xmlns:a16="http://schemas.microsoft.com/office/drawing/2014/main" id="{8C2DCA40-EEAF-F347-A98B-ECAB6F2A1C75}"/>
                  </a:ext>
                </a:extLst>
              </p:cNvPr>
              <p:cNvSpPr/>
              <p:nvPr/>
            </p:nvSpPr>
            <p:spPr>
              <a:xfrm>
                <a:off x="5043175" y="3281475"/>
                <a:ext cx="108075" cy="186975"/>
              </a:xfrm>
              <a:custGeom>
                <a:avLst/>
                <a:gdLst/>
                <a:ahLst/>
                <a:cxnLst/>
                <a:rect l="l" t="t" r="r" b="b"/>
                <a:pathLst>
                  <a:path w="4323" h="7479" extrusionOk="0">
                    <a:moveTo>
                      <a:pt x="429" y="1"/>
                    </a:moveTo>
                    <a:lnTo>
                      <a:pt x="1" y="5121"/>
                    </a:lnTo>
                    <a:lnTo>
                      <a:pt x="2275" y="7478"/>
                    </a:lnTo>
                    <a:lnTo>
                      <a:pt x="4323" y="4263"/>
                    </a:lnTo>
                    <a:cubicBezTo>
                      <a:pt x="4323" y="4263"/>
                      <a:pt x="1215" y="453"/>
                      <a:pt x="429" y="1"/>
                    </a:cubicBezTo>
                    <a:close/>
                  </a:path>
                </a:pathLst>
              </a:custGeom>
              <a:solidFill>
                <a:srgbClr val="F37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442;p29">
                <a:extLst>
                  <a:ext uri="{FF2B5EF4-FFF2-40B4-BE49-F238E27FC236}">
                    <a16:creationId xmlns:a16="http://schemas.microsoft.com/office/drawing/2014/main" id="{03CCA5CF-BD84-2947-BA04-E05698FCA512}"/>
                  </a:ext>
                </a:extLst>
              </p:cNvPr>
              <p:cNvSpPr/>
              <p:nvPr/>
            </p:nvSpPr>
            <p:spPr>
              <a:xfrm>
                <a:off x="5124725" y="3309775"/>
                <a:ext cx="165225" cy="181875"/>
              </a:xfrm>
              <a:custGeom>
                <a:avLst/>
                <a:gdLst/>
                <a:ahLst/>
                <a:cxnLst/>
                <a:rect l="l" t="t" r="r" b="b"/>
                <a:pathLst>
                  <a:path w="6609" h="7275" extrusionOk="0">
                    <a:moveTo>
                      <a:pt x="5621" y="0"/>
                    </a:moveTo>
                    <a:cubicBezTo>
                      <a:pt x="4394" y="1881"/>
                      <a:pt x="572" y="4655"/>
                      <a:pt x="501" y="4739"/>
                    </a:cubicBezTo>
                    <a:cubicBezTo>
                      <a:pt x="1" y="5298"/>
                      <a:pt x="2346" y="7275"/>
                      <a:pt x="2346" y="7275"/>
                    </a:cubicBezTo>
                    <a:cubicBezTo>
                      <a:pt x="3692" y="5751"/>
                      <a:pt x="5406" y="3036"/>
                      <a:pt x="6609" y="893"/>
                    </a:cubicBezTo>
                    <a:cubicBezTo>
                      <a:pt x="6573" y="857"/>
                      <a:pt x="6537" y="833"/>
                      <a:pt x="6502" y="798"/>
                    </a:cubicBezTo>
                    <a:cubicBezTo>
                      <a:pt x="6204" y="548"/>
                      <a:pt x="5906" y="274"/>
                      <a:pt x="5621" y="0"/>
                    </a:cubicBezTo>
                    <a:close/>
                  </a:path>
                </a:pathLst>
              </a:custGeom>
              <a:solidFill>
                <a:srgbClr val="FFC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443;p29">
                <a:extLst>
                  <a:ext uri="{FF2B5EF4-FFF2-40B4-BE49-F238E27FC236}">
                    <a16:creationId xmlns:a16="http://schemas.microsoft.com/office/drawing/2014/main" id="{F95E310C-C7F3-C14C-9718-2F2B4F040D42}"/>
                  </a:ext>
                </a:extLst>
              </p:cNvPr>
              <p:cNvSpPr/>
              <p:nvPr/>
            </p:nvSpPr>
            <p:spPr>
              <a:xfrm>
                <a:off x="5232200" y="3179750"/>
                <a:ext cx="99125" cy="171400"/>
              </a:xfrm>
              <a:custGeom>
                <a:avLst/>
                <a:gdLst/>
                <a:ahLst/>
                <a:cxnLst/>
                <a:rect l="l" t="t" r="r" b="b"/>
                <a:pathLst>
                  <a:path w="3965" h="6856" extrusionOk="0">
                    <a:moveTo>
                      <a:pt x="2984" y="0"/>
                    </a:moveTo>
                    <a:cubicBezTo>
                      <a:pt x="2939" y="0"/>
                      <a:pt x="2887" y="57"/>
                      <a:pt x="2858" y="105"/>
                    </a:cubicBezTo>
                    <a:cubicBezTo>
                      <a:pt x="2524" y="677"/>
                      <a:pt x="2191" y="1272"/>
                      <a:pt x="2012" y="1915"/>
                    </a:cubicBezTo>
                    <a:cubicBezTo>
                      <a:pt x="1893" y="2344"/>
                      <a:pt x="1834" y="2820"/>
                      <a:pt x="1584" y="3201"/>
                    </a:cubicBezTo>
                    <a:cubicBezTo>
                      <a:pt x="1522" y="3288"/>
                      <a:pt x="1416" y="3388"/>
                      <a:pt x="1308" y="3388"/>
                    </a:cubicBezTo>
                    <a:cubicBezTo>
                      <a:pt x="1268" y="3388"/>
                      <a:pt x="1229" y="3375"/>
                      <a:pt x="1191" y="3344"/>
                    </a:cubicBezTo>
                    <a:cubicBezTo>
                      <a:pt x="1084" y="3272"/>
                      <a:pt x="1024" y="3094"/>
                      <a:pt x="988" y="2975"/>
                    </a:cubicBezTo>
                    <a:cubicBezTo>
                      <a:pt x="953" y="2796"/>
                      <a:pt x="798" y="2653"/>
                      <a:pt x="631" y="2582"/>
                    </a:cubicBezTo>
                    <a:cubicBezTo>
                      <a:pt x="544" y="2545"/>
                      <a:pt x="447" y="2531"/>
                      <a:pt x="350" y="2531"/>
                    </a:cubicBezTo>
                    <a:cubicBezTo>
                      <a:pt x="288" y="2531"/>
                      <a:pt x="227" y="2537"/>
                      <a:pt x="167" y="2546"/>
                    </a:cubicBezTo>
                    <a:cubicBezTo>
                      <a:pt x="119" y="2558"/>
                      <a:pt x="60" y="2570"/>
                      <a:pt x="36" y="2617"/>
                    </a:cubicBezTo>
                    <a:cubicBezTo>
                      <a:pt x="0" y="2689"/>
                      <a:pt x="48" y="2772"/>
                      <a:pt x="107" y="2820"/>
                    </a:cubicBezTo>
                    <a:cubicBezTo>
                      <a:pt x="238" y="2963"/>
                      <a:pt x="357" y="3106"/>
                      <a:pt x="488" y="3248"/>
                    </a:cubicBezTo>
                    <a:cubicBezTo>
                      <a:pt x="643" y="3451"/>
                      <a:pt x="845" y="3701"/>
                      <a:pt x="905" y="3951"/>
                    </a:cubicBezTo>
                    <a:cubicBezTo>
                      <a:pt x="1072" y="4534"/>
                      <a:pt x="1191" y="5403"/>
                      <a:pt x="703" y="5999"/>
                    </a:cubicBezTo>
                    <a:lnTo>
                      <a:pt x="1869" y="6856"/>
                    </a:lnTo>
                    <a:cubicBezTo>
                      <a:pt x="1869" y="6856"/>
                      <a:pt x="3715" y="4153"/>
                      <a:pt x="3846" y="3868"/>
                    </a:cubicBezTo>
                    <a:cubicBezTo>
                      <a:pt x="3929" y="3725"/>
                      <a:pt x="3965" y="3522"/>
                      <a:pt x="3893" y="3379"/>
                    </a:cubicBezTo>
                    <a:cubicBezTo>
                      <a:pt x="3870" y="3332"/>
                      <a:pt x="3846" y="3296"/>
                      <a:pt x="3810" y="3260"/>
                    </a:cubicBezTo>
                    <a:cubicBezTo>
                      <a:pt x="3715" y="3189"/>
                      <a:pt x="3584" y="3165"/>
                      <a:pt x="3465" y="3141"/>
                    </a:cubicBezTo>
                    <a:cubicBezTo>
                      <a:pt x="3346" y="3117"/>
                      <a:pt x="3215" y="3070"/>
                      <a:pt x="3167" y="2951"/>
                    </a:cubicBezTo>
                    <a:cubicBezTo>
                      <a:pt x="3131" y="2879"/>
                      <a:pt x="3131" y="2796"/>
                      <a:pt x="3131" y="2713"/>
                    </a:cubicBezTo>
                    <a:cubicBezTo>
                      <a:pt x="3131" y="2629"/>
                      <a:pt x="3096" y="2534"/>
                      <a:pt x="3024" y="2498"/>
                    </a:cubicBezTo>
                    <a:cubicBezTo>
                      <a:pt x="2997" y="2483"/>
                      <a:pt x="2969" y="2478"/>
                      <a:pt x="2940" y="2478"/>
                    </a:cubicBezTo>
                    <a:cubicBezTo>
                      <a:pt x="2872" y="2478"/>
                      <a:pt x="2799" y="2507"/>
                      <a:pt x="2727" y="2507"/>
                    </a:cubicBezTo>
                    <a:cubicBezTo>
                      <a:pt x="2707" y="2507"/>
                      <a:pt x="2687" y="2504"/>
                      <a:pt x="2667" y="2498"/>
                    </a:cubicBezTo>
                    <a:cubicBezTo>
                      <a:pt x="2572" y="2486"/>
                      <a:pt x="2512" y="2391"/>
                      <a:pt x="2500" y="2296"/>
                    </a:cubicBezTo>
                    <a:cubicBezTo>
                      <a:pt x="2488" y="2201"/>
                      <a:pt x="2512" y="2105"/>
                      <a:pt x="2536" y="2010"/>
                    </a:cubicBezTo>
                    <a:cubicBezTo>
                      <a:pt x="2703" y="1391"/>
                      <a:pt x="2869" y="772"/>
                      <a:pt x="3036" y="153"/>
                    </a:cubicBezTo>
                    <a:cubicBezTo>
                      <a:pt x="3048" y="105"/>
                      <a:pt x="3060" y="46"/>
                      <a:pt x="3012" y="10"/>
                    </a:cubicBezTo>
                    <a:cubicBezTo>
                      <a:pt x="3004" y="3"/>
                      <a:pt x="2994" y="0"/>
                      <a:pt x="2984" y="0"/>
                    </a:cubicBezTo>
                    <a:close/>
                  </a:path>
                </a:pathLst>
              </a:custGeom>
              <a:solidFill>
                <a:srgbClr val="FFC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444;p29">
                <a:extLst>
                  <a:ext uri="{FF2B5EF4-FFF2-40B4-BE49-F238E27FC236}">
                    <a16:creationId xmlns:a16="http://schemas.microsoft.com/office/drawing/2014/main" id="{563D3648-C14F-DD4B-8DF0-0AF34B257332}"/>
                  </a:ext>
                </a:extLst>
              </p:cNvPr>
              <p:cNvSpPr/>
              <p:nvPr/>
            </p:nvSpPr>
            <p:spPr>
              <a:xfrm>
                <a:off x="4746700" y="3245875"/>
                <a:ext cx="336400" cy="414775"/>
              </a:xfrm>
              <a:custGeom>
                <a:avLst/>
                <a:gdLst/>
                <a:ahLst/>
                <a:cxnLst/>
                <a:rect l="l" t="t" r="r" b="b"/>
                <a:pathLst>
                  <a:path w="13456" h="16591" extrusionOk="0">
                    <a:moveTo>
                      <a:pt x="6776" y="1"/>
                    </a:moveTo>
                    <a:cubicBezTo>
                      <a:pt x="5945" y="1"/>
                      <a:pt x="4980" y="239"/>
                      <a:pt x="3787" y="996"/>
                    </a:cubicBezTo>
                    <a:cubicBezTo>
                      <a:pt x="3192" y="1544"/>
                      <a:pt x="1930" y="1925"/>
                      <a:pt x="918" y="2889"/>
                    </a:cubicBezTo>
                    <a:cubicBezTo>
                      <a:pt x="584" y="3104"/>
                      <a:pt x="311" y="3425"/>
                      <a:pt x="168" y="3806"/>
                    </a:cubicBezTo>
                    <a:cubicBezTo>
                      <a:pt x="1" y="4282"/>
                      <a:pt x="25" y="4782"/>
                      <a:pt x="227" y="5235"/>
                    </a:cubicBezTo>
                    <a:cubicBezTo>
                      <a:pt x="442" y="5687"/>
                      <a:pt x="811" y="6033"/>
                      <a:pt x="1275" y="6211"/>
                    </a:cubicBezTo>
                    <a:cubicBezTo>
                      <a:pt x="1489" y="6283"/>
                      <a:pt x="1704" y="6318"/>
                      <a:pt x="1918" y="6318"/>
                    </a:cubicBezTo>
                    <a:cubicBezTo>
                      <a:pt x="2013" y="6318"/>
                      <a:pt x="2108" y="6318"/>
                      <a:pt x="2204" y="6295"/>
                    </a:cubicBezTo>
                    <a:cubicBezTo>
                      <a:pt x="2728" y="7735"/>
                      <a:pt x="3954" y="11569"/>
                      <a:pt x="3954" y="11569"/>
                    </a:cubicBezTo>
                    <a:lnTo>
                      <a:pt x="3204" y="15415"/>
                    </a:lnTo>
                    <a:cubicBezTo>
                      <a:pt x="4871" y="16286"/>
                      <a:pt x="6468" y="16590"/>
                      <a:pt x="7884" y="16590"/>
                    </a:cubicBezTo>
                    <a:cubicBezTo>
                      <a:pt x="11150" y="16590"/>
                      <a:pt x="13455" y="14974"/>
                      <a:pt x="13455" y="14974"/>
                    </a:cubicBezTo>
                    <a:lnTo>
                      <a:pt x="11943" y="7164"/>
                    </a:lnTo>
                    <a:cubicBezTo>
                      <a:pt x="12967" y="6116"/>
                      <a:pt x="12907" y="5152"/>
                      <a:pt x="12503" y="4401"/>
                    </a:cubicBezTo>
                    <a:cubicBezTo>
                      <a:pt x="12526" y="4390"/>
                      <a:pt x="12538" y="4378"/>
                      <a:pt x="12550" y="4354"/>
                    </a:cubicBezTo>
                    <a:cubicBezTo>
                      <a:pt x="12919" y="4020"/>
                      <a:pt x="13134" y="3556"/>
                      <a:pt x="13145" y="3056"/>
                    </a:cubicBezTo>
                    <a:cubicBezTo>
                      <a:pt x="13157" y="2842"/>
                      <a:pt x="13122" y="2627"/>
                      <a:pt x="13062" y="2413"/>
                    </a:cubicBezTo>
                    <a:cubicBezTo>
                      <a:pt x="12860" y="1818"/>
                      <a:pt x="12383" y="1377"/>
                      <a:pt x="11800" y="1211"/>
                    </a:cubicBezTo>
                    <a:cubicBezTo>
                      <a:pt x="11800" y="1211"/>
                      <a:pt x="11800" y="1199"/>
                      <a:pt x="11800" y="1199"/>
                    </a:cubicBezTo>
                    <a:cubicBezTo>
                      <a:pt x="11800" y="1199"/>
                      <a:pt x="11681" y="1127"/>
                      <a:pt x="9312" y="544"/>
                    </a:cubicBezTo>
                    <a:cubicBezTo>
                      <a:pt x="8556" y="337"/>
                      <a:pt x="7761" y="1"/>
                      <a:pt x="6776" y="1"/>
                    </a:cubicBezTo>
                    <a:close/>
                  </a:path>
                </a:pathLst>
              </a:custGeom>
              <a:solidFill>
                <a:srgbClr val="F37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445;p29">
                <a:extLst>
                  <a:ext uri="{FF2B5EF4-FFF2-40B4-BE49-F238E27FC236}">
                    <a16:creationId xmlns:a16="http://schemas.microsoft.com/office/drawing/2014/main" id="{7D94FA69-5B90-8C41-B521-557891D81701}"/>
                  </a:ext>
                </a:extLst>
              </p:cNvPr>
              <p:cNvSpPr/>
              <p:nvPr/>
            </p:nvSpPr>
            <p:spPr>
              <a:xfrm>
                <a:off x="4708025" y="2908200"/>
                <a:ext cx="362850" cy="349425"/>
              </a:xfrm>
              <a:custGeom>
                <a:avLst/>
                <a:gdLst/>
                <a:ahLst/>
                <a:cxnLst/>
                <a:rect l="l" t="t" r="r" b="b"/>
                <a:pathLst>
                  <a:path w="14514" h="13977" extrusionOk="0">
                    <a:moveTo>
                      <a:pt x="8760" y="0"/>
                    </a:moveTo>
                    <a:cubicBezTo>
                      <a:pt x="8294" y="0"/>
                      <a:pt x="7790" y="154"/>
                      <a:pt x="7430" y="394"/>
                    </a:cubicBezTo>
                    <a:cubicBezTo>
                      <a:pt x="7271" y="290"/>
                      <a:pt x="7084" y="246"/>
                      <a:pt x="6884" y="246"/>
                    </a:cubicBezTo>
                    <a:cubicBezTo>
                      <a:pt x="6379" y="246"/>
                      <a:pt x="5800" y="531"/>
                      <a:pt x="5441" y="847"/>
                    </a:cubicBezTo>
                    <a:cubicBezTo>
                      <a:pt x="5183" y="699"/>
                      <a:pt x="4884" y="625"/>
                      <a:pt x="4585" y="625"/>
                    </a:cubicBezTo>
                    <a:cubicBezTo>
                      <a:pt x="4304" y="625"/>
                      <a:pt x="4022" y="690"/>
                      <a:pt x="3774" y="823"/>
                    </a:cubicBezTo>
                    <a:cubicBezTo>
                      <a:pt x="3262" y="1097"/>
                      <a:pt x="3084" y="1585"/>
                      <a:pt x="3036" y="2168"/>
                    </a:cubicBezTo>
                    <a:cubicBezTo>
                      <a:pt x="2911" y="2160"/>
                      <a:pt x="2783" y="2153"/>
                      <a:pt x="2656" y="2153"/>
                    </a:cubicBezTo>
                    <a:cubicBezTo>
                      <a:pt x="2274" y="2153"/>
                      <a:pt x="1896" y="2213"/>
                      <a:pt x="1619" y="2454"/>
                    </a:cubicBezTo>
                    <a:cubicBezTo>
                      <a:pt x="1417" y="2633"/>
                      <a:pt x="1286" y="2895"/>
                      <a:pt x="1238" y="3169"/>
                    </a:cubicBezTo>
                    <a:cubicBezTo>
                      <a:pt x="1179" y="3442"/>
                      <a:pt x="1179" y="3812"/>
                      <a:pt x="1191" y="4085"/>
                    </a:cubicBezTo>
                    <a:cubicBezTo>
                      <a:pt x="667" y="4264"/>
                      <a:pt x="238" y="4716"/>
                      <a:pt x="119" y="5252"/>
                    </a:cubicBezTo>
                    <a:cubicBezTo>
                      <a:pt x="0" y="5788"/>
                      <a:pt x="191" y="6598"/>
                      <a:pt x="595" y="6979"/>
                    </a:cubicBezTo>
                    <a:cubicBezTo>
                      <a:pt x="203" y="7360"/>
                      <a:pt x="12" y="7931"/>
                      <a:pt x="107" y="8467"/>
                    </a:cubicBezTo>
                    <a:cubicBezTo>
                      <a:pt x="203" y="8991"/>
                      <a:pt x="607" y="9503"/>
                      <a:pt x="1107" y="9717"/>
                    </a:cubicBezTo>
                    <a:cubicBezTo>
                      <a:pt x="857" y="10062"/>
                      <a:pt x="810" y="10550"/>
                      <a:pt x="1000" y="10943"/>
                    </a:cubicBezTo>
                    <a:cubicBezTo>
                      <a:pt x="1191" y="11324"/>
                      <a:pt x="1524" y="11610"/>
                      <a:pt x="1953" y="11634"/>
                    </a:cubicBezTo>
                    <a:cubicBezTo>
                      <a:pt x="2096" y="12158"/>
                      <a:pt x="2477" y="12610"/>
                      <a:pt x="2965" y="12825"/>
                    </a:cubicBezTo>
                    <a:cubicBezTo>
                      <a:pt x="3205" y="12933"/>
                      <a:pt x="3470" y="12987"/>
                      <a:pt x="3734" y="12987"/>
                    </a:cubicBezTo>
                    <a:cubicBezTo>
                      <a:pt x="4018" y="12987"/>
                      <a:pt x="4301" y="12924"/>
                      <a:pt x="4548" y="12801"/>
                    </a:cubicBezTo>
                    <a:cubicBezTo>
                      <a:pt x="4727" y="13253"/>
                      <a:pt x="5120" y="13598"/>
                      <a:pt x="5584" y="13717"/>
                    </a:cubicBezTo>
                    <a:cubicBezTo>
                      <a:pt x="5704" y="13748"/>
                      <a:pt x="5828" y="13763"/>
                      <a:pt x="5952" y="13763"/>
                    </a:cubicBezTo>
                    <a:cubicBezTo>
                      <a:pt x="6309" y="13763"/>
                      <a:pt x="6668" y="13641"/>
                      <a:pt x="6942" y="13420"/>
                    </a:cubicBezTo>
                    <a:cubicBezTo>
                      <a:pt x="7310" y="13769"/>
                      <a:pt x="7751" y="13976"/>
                      <a:pt x="8236" y="13976"/>
                    </a:cubicBezTo>
                    <a:cubicBezTo>
                      <a:pt x="8346" y="13976"/>
                      <a:pt x="8458" y="13966"/>
                      <a:pt x="8573" y="13944"/>
                    </a:cubicBezTo>
                    <a:cubicBezTo>
                      <a:pt x="9192" y="13825"/>
                      <a:pt x="9668" y="13360"/>
                      <a:pt x="9930" y="12789"/>
                    </a:cubicBezTo>
                    <a:cubicBezTo>
                      <a:pt x="10180" y="12917"/>
                      <a:pt x="10461" y="12982"/>
                      <a:pt x="10741" y="12982"/>
                    </a:cubicBezTo>
                    <a:cubicBezTo>
                      <a:pt x="11009" y="12982"/>
                      <a:pt x="11275" y="12923"/>
                      <a:pt x="11514" y="12801"/>
                    </a:cubicBezTo>
                    <a:cubicBezTo>
                      <a:pt x="12002" y="12551"/>
                      <a:pt x="12418" y="11932"/>
                      <a:pt x="12502" y="11384"/>
                    </a:cubicBezTo>
                    <a:cubicBezTo>
                      <a:pt x="12918" y="11265"/>
                      <a:pt x="13276" y="10967"/>
                      <a:pt x="13502" y="10586"/>
                    </a:cubicBezTo>
                    <a:cubicBezTo>
                      <a:pt x="13716" y="10217"/>
                      <a:pt x="13871" y="9705"/>
                      <a:pt x="13776" y="9276"/>
                    </a:cubicBezTo>
                    <a:cubicBezTo>
                      <a:pt x="14252" y="8848"/>
                      <a:pt x="14514" y="8193"/>
                      <a:pt x="14466" y="7550"/>
                    </a:cubicBezTo>
                    <a:cubicBezTo>
                      <a:pt x="14407" y="6907"/>
                      <a:pt x="13978" y="6145"/>
                      <a:pt x="13430" y="5800"/>
                    </a:cubicBezTo>
                    <a:cubicBezTo>
                      <a:pt x="13859" y="5085"/>
                      <a:pt x="13669" y="3966"/>
                      <a:pt x="13073" y="3383"/>
                    </a:cubicBezTo>
                    <a:cubicBezTo>
                      <a:pt x="13061" y="2764"/>
                      <a:pt x="12764" y="2145"/>
                      <a:pt x="12287" y="1752"/>
                    </a:cubicBezTo>
                    <a:cubicBezTo>
                      <a:pt x="11893" y="1435"/>
                      <a:pt x="11391" y="1242"/>
                      <a:pt x="10886" y="1242"/>
                    </a:cubicBezTo>
                    <a:cubicBezTo>
                      <a:pt x="10765" y="1242"/>
                      <a:pt x="10645" y="1253"/>
                      <a:pt x="10525" y="1275"/>
                    </a:cubicBezTo>
                    <a:cubicBezTo>
                      <a:pt x="10323" y="716"/>
                      <a:pt x="9847" y="263"/>
                      <a:pt x="9275" y="73"/>
                    </a:cubicBezTo>
                    <a:cubicBezTo>
                      <a:pt x="9116" y="23"/>
                      <a:pt x="8941" y="0"/>
                      <a:pt x="87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446;p29">
                <a:extLst>
                  <a:ext uri="{FF2B5EF4-FFF2-40B4-BE49-F238E27FC236}">
                    <a16:creationId xmlns:a16="http://schemas.microsoft.com/office/drawing/2014/main" id="{090B20F9-3AD2-444A-BDA3-0AA3EF6ED8AF}"/>
                  </a:ext>
                </a:extLst>
              </p:cNvPr>
              <p:cNvSpPr/>
              <p:nvPr/>
            </p:nvSpPr>
            <p:spPr>
              <a:xfrm>
                <a:off x="4821725" y="3142175"/>
                <a:ext cx="118200" cy="143825"/>
              </a:xfrm>
              <a:custGeom>
                <a:avLst/>
                <a:gdLst/>
                <a:ahLst/>
                <a:cxnLst/>
                <a:rect l="l" t="t" r="r" b="b"/>
                <a:pathLst>
                  <a:path w="4728" h="5753" extrusionOk="0">
                    <a:moveTo>
                      <a:pt x="0" y="1"/>
                    </a:moveTo>
                    <a:lnTo>
                      <a:pt x="2298" y="5299"/>
                    </a:lnTo>
                    <a:cubicBezTo>
                      <a:pt x="2530" y="5357"/>
                      <a:pt x="2773" y="5752"/>
                      <a:pt x="3442" y="5752"/>
                    </a:cubicBezTo>
                    <a:cubicBezTo>
                      <a:pt x="3462" y="5752"/>
                      <a:pt x="3481" y="5752"/>
                      <a:pt x="3501" y="5752"/>
                    </a:cubicBezTo>
                    <a:cubicBezTo>
                      <a:pt x="3977" y="5740"/>
                      <a:pt x="4299" y="5609"/>
                      <a:pt x="4727" y="5371"/>
                    </a:cubicBezTo>
                    <a:lnTo>
                      <a:pt x="4156" y="2049"/>
                    </a:lnTo>
                    <a:lnTo>
                      <a:pt x="4144" y="1870"/>
                    </a:lnTo>
                    <a:lnTo>
                      <a:pt x="0" y="1"/>
                    </a:lnTo>
                    <a:close/>
                  </a:path>
                </a:pathLst>
              </a:custGeom>
              <a:solidFill>
                <a:srgbClr val="FFC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447;p29">
                <a:extLst>
                  <a:ext uri="{FF2B5EF4-FFF2-40B4-BE49-F238E27FC236}">
                    <a16:creationId xmlns:a16="http://schemas.microsoft.com/office/drawing/2014/main" id="{FCDD33A8-A88C-7F45-8B81-D0F85D3FBDCC}"/>
                  </a:ext>
                </a:extLst>
              </p:cNvPr>
              <p:cNvSpPr/>
              <p:nvPr/>
            </p:nvSpPr>
            <p:spPr>
              <a:xfrm>
                <a:off x="4821725" y="3142175"/>
                <a:ext cx="111650" cy="94975"/>
              </a:xfrm>
              <a:custGeom>
                <a:avLst/>
                <a:gdLst/>
                <a:ahLst/>
                <a:cxnLst/>
                <a:rect l="l" t="t" r="r" b="b"/>
                <a:pathLst>
                  <a:path w="4466" h="3799" extrusionOk="0">
                    <a:moveTo>
                      <a:pt x="0" y="1"/>
                    </a:moveTo>
                    <a:lnTo>
                      <a:pt x="1179" y="2727"/>
                    </a:lnTo>
                    <a:cubicBezTo>
                      <a:pt x="1548" y="2965"/>
                      <a:pt x="1917" y="3168"/>
                      <a:pt x="2310" y="3346"/>
                    </a:cubicBezTo>
                    <a:cubicBezTo>
                      <a:pt x="2727" y="3537"/>
                      <a:pt x="3132" y="3668"/>
                      <a:pt x="3584" y="3727"/>
                    </a:cubicBezTo>
                    <a:cubicBezTo>
                      <a:pt x="3882" y="3751"/>
                      <a:pt x="4168" y="3775"/>
                      <a:pt x="4465" y="3799"/>
                    </a:cubicBezTo>
                    <a:lnTo>
                      <a:pt x="4156" y="2049"/>
                    </a:lnTo>
                    <a:lnTo>
                      <a:pt x="4144" y="1870"/>
                    </a:lnTo>
                    <a:lnTo>
                      <a:pt x="0" y="1"/>
                    </a:lnTo>
                    <a:close/>
                  </a:path>
                </a:pathLst>
              </a:custGeom>
              <a:solidFill>
                <a:srgbClr val="F69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8;p29">
                <a:extLst>
                  <a:ext uri="{FF2B5EF4-FFF2-40B4-BE49-F238E27FC236}">
                    <a16:creationId xmlns:a16="http://schemas.microsoft.com/office/drawing/2014/main" id="{52F05228-DF03-F449-BF8F-E2DA12940A24}"/>
                  </a:ext>
                </a:extLst>
              </p:cNvPr>
              <p:cNvSpPr/>
              <p:nvPr/>
            </p:nvSpPr>
            <p:spPr>
              <a:xfrm>
                <a:off x="4749875" y="2952575"/>
                <a:ext cx="253750" cy="268675"/>
              </a:xfrm>
              <a:custGeom>
                <a:avLst/>
                <a:gdLst/>
                <a:ahLst/>
                <a:cxnLst/>
                <a:rect l="l" t="t" r="r" b="b"/>
                <a:pathLst>
                  <a:path w="10150" h="10747" extrusionOk="0">
                    <a:moveTo>
                      <a:pt x="5939" y="0"/>
                    </a:moveTo>
                    <a:cubicBezTo>
                      <a:pt x="3698" y="0"/>
                      <a:pt x="1291" y="769"/>
                      <a:pt x="1469" y="4763"/>
                    </a:cubicBezTo>
                    <a:cubicBezTo>
                      <a:pt x="1469" y="4763"/>
                      <a:pt x="1356" y="4739"/>
                      <a:pt x="1195" y="4739"/>
                    </a:cubicBezTo>
                    <a:cubicBezTo>
                      <a:pt x="767" y="4739"/>
                      <a:pt x="1" y="4909"/>
                      <a:pt x="148" y="6156"/>
                    </a:cubicBezTo>
                    <a:cubicBezTo>
                      <a:pt x="350" y="7859"/>
                      <a:pt x="1588" y="7894"/>
                      <a:pt x="1946" y="7966"/>
                    </a:cubicBezTo>
                    <a:cubicBezTo>
                      <a:pt x="1946" y="7966"/>
                      <a:pt x="2576" y="10747"/>
                      <a:pt x="5901" y="10747"/>
                    </a:cubicBezTo>
                    <a:cubicBezTo>
                      <a:pt x="6057" y="10747"/>
                      <a:pt x="6219" y="10741"/>
                      <a:pt x="6387" y="10728"/>
                    </a:cubicBezTo>
                    <a:cubicBezTo>
                      <a:pt x="10149" y="10430"/>
                      <a:pt x="9530" y="7525"/>
                      <a:pt x="9506" y="5596"/>
                    </a:cubicBezTo>
                    <a:cubicBezTo>
                      <a:pt x="9470" y="3668"/>
                      <a:pt x="9697" y="310"/>
                      <a:pt x="7232" y="72"/>
                    </a:cubicBezTo>
                    <a:cubicBezTo>
                      <a:pt x="6822" y="31"/>
                      <a:pt x="6384" y="0"/>
                      <a:pt x="5939" y="0"/>
                    </a:cubicBezTo>
                    <a:close/>
                  </a:path>
                </a:pathLst>
              </a:custGeom>
              <a:solidFill>
                <a:srgbClr val="FFC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49;p29">
                <a:extLst>
                  <a:ext uri="{FF2B5EF4-FFF2-40B4-BE49-F238E27FC236}">
                    <a16:creationId xmlns:a16="http://schemas.microsoft.com/office/drawing/2014/main" id="{E4692211-76EC-B94A-8487-B5F9DC0AD448}"/>
                  </a:ext>
                </a:extLst>
              </p:cNvPr>
              <p:cNvSpPr/>
              <p:nvPr/>
            </p:nvSpPr>
            <p:spPr>
              <a:xfrm>
                <a:off x="4845825" y="3237125"/>
                <a:ext cx="130100" cy="91125"/>
              </a:xfrm>
              <a:custGeom>
                <a:avLst/>
                <a:gdLst/>
                <a:ahLst/>
                <a:cxnLst/>
                <a:rect l="l" t="t" r="r" b="b"/>
                <a:pathLst>
                  <a:path w="5204" h="3645" extrusionOk="0">
                    <a:moveTo>
                      <a:pt x="3501" y="1"/>
                    </a:moveTo>
                    <a:cubicBezTo>
                      <a:pt x="3501" y="1"/>
                      <a:pt x="3454" y="1608"/>
                      <a:pt x="3025" y="1680"/>
                    </a:cubicBezTo>
                    <a:cubicBezTo>
                      <a:pt x="3016" y="1681"/>
                      <a:pt x="3005" y="1682"/>
                      <a:pt x="2995" y="1682"/>
                    </a:cubicBezTo>
                    <a:cubicBezTo>
                      <a:pt x="2516" y="1682"/>
                      <a:pt x="751" y="156"/>
                      <a:pt x="751" y="156"/>
                    </a:cubicBezTo>
                    <a:cubicBezTo>
                      <a:pt x="751" y="156"/>
                      <a:pt x="84" y="799"/>
                      <a:pt x="60" y="965"/>
                    </a:cubicBezTo>
                    <a:cubicBezTo>
                      <a:pt x="1" y="1346"/>
                      <a:pt x="1787" y="3644"/>
                      <a:pt x="1787" y="3644"/>
                    </a:cubicBezTo>
                    <a:cubicBezTo>
                      <a:pt x="1788" y="3644"/>
                      <a:pt x="1790" y="3644"/>
                      <a:pt x="1792" y="3644"/>
                    </a:cubicBezTo>
                    <a:cubicBezTo>
                      <a:pt x="2016" y="3644"/>
                      <a:pt x="2943" y="2214"/>
                      <a:pt x="3168" y="2025"/>
                    </a:cubicBezTo>
                    <a:cubicBezTo>
                      <a:pt x="3184" y="2013"/>
                      <a:pt x="3207" y="2007"/>
                      <a:pt x="3234" y="2007"/>
                    </a:cubicBezTo>
                    <a:cubicBezTo>
                      <a:pt x="3556" y="2007"/>
                      <a:pt x="4580" y="2786"/>
                      <a:pt x="5039" y="2786"/>
                    </a:cubicBezTo>
                    <a:cubicBezTo>
                      <a:pt x="5108" y="2786"/>
                      <a:pt x="5165" y="2768"/>
                      <a:pt x="5204" y="2727"/>
                    </a:cubicBezTo>
                    <a:cubicBezTo>
                      <a:pt x="5204" y="2727"/>
                      <a:pt x="4930" y="715"/>
                      <a:pt x="4739" y="501"/>
                    </a:cubicBezTo>
                    <a:cubicBezTo>
                      <a:pt x="4561" y="299"/>
                      <a:pt x="3501" y="1"/>
                      <a:pt x="3501" y="1"/>
                    </a:cubicBezTo>
                    <a:close/>
                  </a:path>
                </a:pathLst>
              </a:custGeom>
              <a:solidFill>
                <a:srgbClr val="252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0;p29">
                <a:extLst>
                  <a:ext uri="{FF2B5EF4-FFF2-40B4-BE49-F238E27FC236}">
                    <a16:creationId xmlns:a16="http://schemas.microsoft.com/office/drawing/2014/main" id="{905D10D5-8398-0B43-8E30-6D752654E918}"/>
                  </a:ext>
                </a:extLst>
              </p:cNvPr>
              <p:cNvSpPr/>
              <p:nvPr/>
            </p:nvSpPr>
            <p:spPr>
              <a:xfrm>
                <a:off x="4738075" y="3797925"/>
                <a:ext cx="82175" cy="81275"/>
              </a:xfrm>
              <a:custGeom>
                <a:avLst/>
                <a:gdLst/>
                <a:ahLst/>
                <a:cxnLst/>
                <a:rect l="l" t="t" r="r" b="b"/>
                <a:pathLst>
                  <a:path w="3287" h="3251" extrusionOk="0">
                    <a:moveTo>
                      <a:pt x="1477" y="0"/>
                    </a:moveTo>
                    <a:lnTo>
                      <a:pt x="1" y="167"/>
                    </a:lnTo>
                    <a:cubicBezTo>
                      <a:pt x="1" y="167"/>
                      <a:pt x="352" y="3231"/>
                      <a:pt x="739" y="3231"/>
                    </a:cubicBezTo>
                    <a:cubicBezTo>
                      <a:pt x="754" y="3231"/>
                      <a:pt x="770" y="3226"/>
                      <a:pt x="787" y="3215"/>
                    </a:cubicBezTo>
                    <a:cubicBezTo>
                      <a:pt x="911" y="3131"/>
                      <a:pt x="1012" y="3102"/>
                      <a:pt x="1105" y="3102"/>
                    </a:cubicBezTo>
                    <a:cubicBezTo>
                      <a:pt x="1314" y="3102"/>
                      <a:pt x="1475" y="3251"/>
                      <a:pt x="1739" y="3251"/>
                    </a:cubicBezTo>
                    <a:cubicBezTo>
                      <a:pt x="2066" y="3241"/>
                      <a:pt x="2146" y="2934"/>
                      <a:pt x="2355" y="2934"/>
                    </a:cubicBezTo>
                    <a:cubicBezTo>
                      <a:pt x="2397" y="2934"/>
                      <a:pt x="2445" y="2947"/>
                      <a:pt x="2501" y="2977"/>
                    </a:cubicBezTo>
                    <a:cubicBezTo>
                      <a:pt x="2624" y="3045"/>
                      <a:pt x="2739" y="3076"/>
                      <a:pt x="2836" y="3076"/>
                    </a:cubicBezTo>
                    <a:cubicBezTo>
                      <a:pt x="3010" y="3076"/>
                      <a:pt x="3129" y="2974"/>
                      <a:pt x="3144" y="2798"/>
                    </a:cubicBezTo>
                    <a:cubicBezTo>
                      <a:pt x="3156" y="2524"/>
                      <a:pt x="3049" y="2036"/>
                      <a:pt x="3049" y="2036"/>
                    </a:cubicBezTo>
                    <a:cubicBezTo>
                      <a:pt x="3049" y="2036"/>
                      <a:pt x="3287" y="1489"/>
                      <a:pt x="2977" y="1167"/>
                    </a:cubicBezTo>
                    <a:cubicBezTo>
                      <a:pt x="2668" y="846"/>
                      <a:pt x="1632" y="536"/>
                      <a:pt x="1477" y="0"/>
                    </a:cubicBezTo>
                    <a:close/>
                  </a:path>
                </a:pathLst>
              </a:custGeom>
              <a:solidFill>
                <a:srgbClr val="FFC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1;p29">
                <a:extLst>
                  <a:ext uri="{FF2B5EF4-FFF2-40B4-BE49-F238E27FC236}">
                    <a16:creationId xmlns:a16="http://schemas.microsoft.com/office/drawing/2014/main" id="{19A94425-E89A-074F-ACAB-E434B66010E4}"/>
                  </a:ext>
                </a:extLst>
              </p:cNvPr>
              <p:cNvSpPr/>
              <p:nvPr/>
            </p:nvSpPr>
            <p:spPr>
              <a:xfrm>
                <a:off x="4724100" y="3401450"/>
                <a:ext cx="100325" cy="400650"/>
              </a:xfrm>
              <a:custGeom>
                <a:avLst/>
                <a:gdLst/>
                <a:ahLst/>
                <a:cxnLst/>
                <a:rect l="l" t="t" r="r" b="b"/>
                <a:pathLst>
                  <a:path w="4013" h="16026" extrusionOk="0">
                    <a:moveTo>
                      <a:pt x="726" y="0"/>
                    </a:moveTo>
                    <a:cubicBezTo>
                      <a:pt x="12" y="2381"/>
                      <a:pt x="0" y="8573"/>
                      <a:pt x="0" y="8573"/>
                    </a:cubicBezTo>
                    <a:cubicBezTo>
                      <a:pt x="0" y="8632"/>
                      <a:pt x="12" y="8680"/>
                      <a:pt x="12" y="8727"/>
                    </a:cubicBezTo>
                    <a:cubicBezTo>
                      <a:pt x="72" y="9739"/>
                      <a:pt x="393" y="15192"/>
                      <a:pt x="560" y="16026"/>
                    </a:cubicBezTo>
                    <a:lnTo>
                      <a:pt x="2036" y="15859"/>
                    </a:lnTo>
                    <a:cubicBezTo>
                      <a:pt x="1953" y="14895"/>
                      <a:pt x="2346" y="13014"/>
                      <a:pt x="2619" y="11263"/>
                    </a:cubicBezTo>
                    <a:cubicBezTo>
                      <a:pt x="2881" y="9561"/>
                      <a:pt x="2881" y="8573"/>
                      <a:pt x="2881" y="8573"/>
                    </a:cubicBezTo>
                    <a:cubicBezTo>
                      <a:pt x="2929" y="7953"/>
                      <a:pt x="3417" y="3655"/>
                      <a:pt x="4013" y="893"/>
                    </a:cubicBezTo>
                    <a:lnTo>
                      <a:pt x="726" y="0"/>
                    </a:lnTo>
                    <a:close/>
                  </a:path>
                </a:pathLst>
              </a:custGeom>
              <a:solidFill>
                <a:srgbClr val="FFC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2;p29">
                <a:extLst>
                  <a:ext uri="{FF2B5EF4-FFF2-40B4-BE49-F238E27FC236}">
                    <a16:creationId xmlns:a16="http://schemas.microsoft.com/office/drawing/2014/main" id="{93B6A4CD-64F9-FE4E-9938-2DAB1A9F5A0C}"/>
                  </a:ext>
                </a:extLst>
              </p:cNvPr>
              <p:cNvSpPr/>
              <p:nvPr/>
            </p:nvSpPr>
            <p:spPr>
              <a:xfrm>
                <a:off x="4749100" y="3309175"/>
                <a:ext cx="94075" cy="93500"/>
              </a:xfrm>
              <a:custGeom>
                <a:avLst/>
                <a:gdLst/>
                <a:ahLst/>
                <a:cxnLst/>
                <a:rect l="l" t="t" r="r" b="b"/>
                <a:pathLst>
                  <a:path w="3763" h="3740" extrusionOk="0">
                    <a:moveTo>
                      <a:pt x="1868" y="0"/>
                    </a:moveTo>
                    <a:cubicBezTo>
                      <a:pt x="1860" y="0"/>
                      <a:pt x="1853" y="0"/>
                      <a:pt x="1846" y="0"/>
                    </a:cubicBezTo>
                    <a:cubicBezTo>
                      <a:pt x="1619" y="12"/>
                      <a:pt x="1405" y="48"/>
                      <a:pt x="1203" y="131"/>
                    </a:cubicBezTo>
                    <a:cubicBezTo>
                      <a:pt x="476" y="417"/>
                      <a:pt x="0" y="1131"/>
                      <a:pt x="12" y="1905"/>
                    </a:cubicBezTo>
                    <a:cubicBezTo>
                      <a:pt x="24" y="2405"/>
                      <a:pt x="226" y="2870"/>
                      <a:pt x="584" y="3215"/>
                    </a:cubicBezTo>
                    <a:cubicBezTo>
                      <a:pt x="930" y="3550"/>
                      <a:pt x="1389" y="3739"/>
                      <a:pt x="1873" y="3739"/>
                    </a:cubicBezTo>
                    <a:cubicBezTo>
                      <a:pt x="1888" y="3739"/>
                      <a:pt x="1902" y="3739"/>
                      <a:pt x="1917" y="3739"/>
                    </a:cubicBezTo>
                    <a:cubicBezTo>
                      <a:pt x="2131" y="3739"/>
                      <a:pt x="2346" y="3691"/>
                      <a:pt x="2560" y="3608"/>
                    </a:cubicBezTo>
                    <a:cubicBezTo>
                      <a:pt x="3286" y="3334"/>
                      <a:pt x="3763" y="2620"/>
                      <a:pt x="3751" y="1834"/>
                    </a:cubicBezTo>
                    <a:cubicBezTo>
                      <a:pt x="3727" y="817"/>
                      <a:pt x="2882" y="0"/>
                      <a:pt x="1868" y="0"/>
                    </a:cubicBezTo>
                    <a:close/>
                  </a:path>
                </a:pathLst>
              </a:custGeom>
              <a:solidFill>
                <a:srgbClr val="F37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3;p29">
                <a:extLst>
                  <a:ext uri="{FF2B5EF4-FFF2-40B4-BE49-F238E27FC236}">
                    <a16:creationId xmlns:a16="http://schemas.microsoft.com/office/drawing/2014/main" id="{16F40D93-D354-1B40-85BD-380063F428A4}"/>
                  </a:ext>
                </a:extLst>
              </p:cNvPr>
              <p:cNvSpPr/>
              <p:nvPr/>
            </p:nvSpPr>
            <p:spPr>
              <a:xfrm>
                <a:off x="4714575" y="3338925"/>
                <a:ext cx="128000" cy="221200"/>
              </a:xfrm>
              <a:custGeom>
                <a:avLst/>
                <a:gdLst/>
                <a:ahLst/>
                <a:cxnLst/>
                <a:rect l="l" t="t" r="r" b="b"/>
                <a:pathLst>
                  <a:path w="5120" h="8848" extrusionOk="0">
                    <a:moveTo>
                      <a:pt x="1512" y="1"/>
                    </a:moveTo>
                    <a:lnTo>
                      <a:pt x="1453" y="203"/>
                    </a:lnTo>
                    <a:cubicBezTo>
                      <a:pt x="988" y="1858"/>
                      <a:pt x="143" y="6454"/>
                      <a:pt x="0" y="8502"/>
                    </a:cubicBezTo>
                    <a:cubicBezTo>
                      <a:pt x="1084" y="8704"/>
                      <a:pt x="2465" y="8847"/>
                      <a:pt x="3703" y="8847"/>
                    </a:cubicBezTo>
                    <a:cubicBezTo>
                      <a:pt x="3953" y="7287"/>
                      <a:pt x="4655" y="3263"/>
                      <a:pt x="5072" y="1108"/>
                    </a:cubicBezTo>
                    <a:lnTo>
                      <a:pt x="5120" y="906"/>
                    </a:lnTo>
                    <a:lnTo>
                      <a:pt x="1512" y="1"/>
                    </a:lnTo>
                    <a:close/>
                  </a:path>
                </a:pathLst>
              </a:custGeom>
              <a:solidFill>
                <a:srgbClr val="F37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4;p29">
                <a:extLst>
                  <a:ext uri="{FF2B5EF4-FFF2-40B4-BE49-F238E27FC236}">
                    <a16:creationId xmlns:a16="http://schemas.microsoft.com/office/drawing/2014/main" id="{6BCEB78D-94FE-EA40-8749-1E3E9A8DCE4C}"/>
                  </a:ext>
                </a:extLst>
              </p:cNvPr>
              <p:cNvSpPr/>
              <p:nvPr/>
            </p:nvSpPr>
            <p:spPr>
              <a:xfrm>
                <a:off x="4788675" y="3258875"/>
                <a:ext cx="313175" cy="752150"/>
              </a:xfrm>
              <a:custGeom>
                <a:avLst/>
                <a:gdLst/>
                <a:ahLst/>
                <a:cxnLst/>
                <a:rect l="l" t="t" r="r" b="b"/>
                <a:pathLst>
                  <a:path w="12527" h="30086" extrusionOk="0">
                    <a:moveTo>
                      <a:pt x="8014" y="0"/>
                    </a:moveTo>
                    <a:lnTo>
                      <a:pt x="9502" y="6048"/>
                    </a:lnTo>
                    <a:lnTo>
                      <a:pt x="4013" y="6358"/>
                    </a:lnTo>
                    <a:lnTo>
                      <a:pt x="1549" y="691"/>
                    </a:lnTo>
                    <a:cubicBezTo>
                      <a:pt x="1498" y="619"/>
                      <a:pt x="1420" y="589"/>
                      <a:pt x="1331" y="589"/>
                    </a:cubicBezTo>
                    <a:cubicBezTo>
                      <a:pt x="1003" y="589"/>
                      <a:pt x="517" y="995"/>
                      <a:pt x="620" y="1238"/>
                    </a:cubicBezTo>
                    <a:cubicBezTo>
                      <a:pt x="751" y="1548"/>
                      <a:pt x="2537" y="6906"/>
                      <a:pt x="2537" y="6906"/>
                    </a:cubicBezTo>
                    <a:lnTo>
                      <a:pt x="1120" y="15752"/>
                    </a:lnTo>
                    <a:cubicBezTo>
                      <a:pt x="1" y="18359"/>
                      <a:pt x="287" y="29325"/>
                      <a:pt x="287" y="29325"/>
                    </a:cubicBezTo>
                    <a:cubicBezTo>
                      <a:pt x="1347" y="29949"/>
                      <a:pt x="2978" y="30085"/>
                      <a:pt x="4200" y="30085"/>
                    </a:cubicBezTo>
                    <a:cubicBezTo>
                      <a:pt x="5146" y="30085"/>
                      <a:pt x="5847" y="30004"/>
                      <a:pt x="5847" y="30004"/>
                    </a:cubicBezTo>
                    <a:lnTo>
                      <a:pt x="6728" y="22277"/>
                    </a:lnTo>
                    <a:lnTo>
                      <a:pt x="6966" y="29742"/>
                    </a:lnTo>
                    <a:cubicBezTo>
                      <a:pt x="7437" y="29817"/>
                      <a:pt x="7923" y="29847"/>
                      <a:pt x="8403" y="29847"/>
                    </a:cubicBezTo>
                    <a:cubicBezTo>
                      <a:pt x="10520" y="29847"/>
                      <a:pt x="12514" y="29254"/>
                      <a:pt x="12514" y="29254"/>
                    </a:cubicBezTo>
                    <a:cubicBezTo>
                      <a:pt x="12514" y="29254"/>
                      <a:pt x="12526" y="19371"/>
                      <a:pt x="12336" y="16538"/>
                    </a:cubicBezTo>
                    <a:cubicBezTo>
                      <a:pt x="12252" y="15311"/>
                      <a:pt x="10669" y="6775"/>
                      <a:pt x="10669" y="6775"/>
                    </a:cubicBezTo>
                    <a:lnTo>
                      <a:pt x="9276" y="405"/>
                    </a:lnTo>
                    <a:cubicBezTo>
                      <a:pt x="9192" y="48"/>
                      <a:pt x="8014" y="0"/>
                      <a:pt x="8014" y="0"/>
                    </a:cubicBezTo>
                    <a:close/>
                  </a:path>
                </a:pathLst>
              </a:custGeom>
              <a:solidFill>
                <a:srgbClr val="F9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5;p29">
                <a:extLst>
                  <a:ext uri="{FF2B5EF4-FFF2-40B4-BE49-F238E27FC236}">
                    <a16:creationId xmlns:a16="http://schemas.microsoft.com/office/drawing/2014/main" id="{146205E5-1329-704D-9C25-C517D14FE7EF}"/>
                  </a:ext>
                </a:extLst>
              </p:cNvPr>
              <p:cNvSpPr/>
              <p:nvPr/>
            </p:nvSpPr>
            <p:spPr>
              <a:xfrm>
                <a:off x="4767550" y="2937400"/>
                <a:ext cx="241725" cy="177125"/>
              </a:xfrm>
              <a:custGeom>
                <a:avLst/>
                <a:gdLst/>
                <a:ahLst/>
                <a:cxnLst/>
                <a:rect l="l" t="t" r="r" b="b"/>
                <a:pathLst>
                  <a:path w="9669" h="7085" extrusionOk="0">
                    <a:moveTo>
                      <a:pt x="5108" y="0"/>
                    </a:moveTo>
                    <a:cubicBezTo>
                      <a:pt x="4191" y="0"/>
                      <a:pt x="3251" y="119"/>
                      <a:pt x="2441" y="548"/>
                    </a:cubicBezTo>
                    <a:cubicBezTo>
                      <a:pt x="1405" y="1084"/>
                      <a:pt x="655" y="2096"/>
                      <a:pt x="215" y="3179"/>
                    </a:cubicBezTo>
                    <a:cubicBezTo>
                      <a:pt x="96" y="3477"/>
                      <a:pt x="0" y="3775"/>
                      <a:pt x="0" y="4084"/>
                    </a:cubicBezTo>
                    <a:cubicBezTo>
                      <a:pt x="0" y="4406"/>
                      <a:pt x="298" y="4846"/>
                      <a:pt x="548" y="5037"/>
                    </a:cubicBezTo>
                    <a:cubicBezTo>
                      <a:pt x="465" y="5251"/>
                      <a:pt x="500" y="5513"/>
                      <a:pt x="631" y="5703"/>
                    </a:cubicBezTo>
                    <a:cubicBezTo>
                      <a:pt x="762" y="5906"/>
                      <a:pt x="1001" y="6025"/>
                      <a:pt x="1227" y="6025"/>
                    </a:cubicBezTo>
                    <a:cubicBezTo>
                      <a:pt x="1191" y="6227"/>
                      <a:pt x="1048" y="6489"/>
                      <a:pt x="1096" y="6692"/>
                    </a:cubicBezTo>
                    <a:cubicBezTo>
                      <a:pt x="1143" y="6894"/>
                      <a:pt x="1322" y="7085"/>
                      <a:pt x="1536" y="7085"/>
                    </a:cubicBezTo>
                    <a:cubicBezTo>
                      <a:pt x="1739" y="7073"/>
                      <a:pt x="1905" y="6882"/>
                      <a:pt x="1941" y="6680"/>
                    </a:cubicBezTo>
                    <a:cubicBezTo>
                      <a:pt x="1977" y="6477"/>
                      <a:pt x="1929" y="6263"/>
                      <a:pt x="1882" y="6061"/>
                    </a:cubicBezTo>
                    <a:cubicBezTo>
                      <a:pt x="2203" y="5727"/>
                      <a:pt x="2382" y="5299"/>
                      <a:pt x="2275" y="4846"/>
                    </a:cubicBezTo>
                    <a:lnTo>
                      <a:pt x="2275" y="4846"/>
                    </a:lnTo>
                    <a:cubicBezTo>
                      <a:pt x="2336" y="4858"/>
                      <a:pt x="2399" y="4864"/>
                      <a:pt x="2463" y="4864"/>
                    </a:cubicBezTo>
                    <a:cubicBezTo>
                      <a:pt x="2780" y="4864"/>
                      <a:pt x="3110" y="4725"/>
                      <a:pt x="3358" y="4537"/>
                    </a:cubicBezTo>
                    <a:cubicBezTo>
                      <a:pt x="3668" y="4322"/>
                      <a:pt x="3870" y="3965"/>
                      <a:pt x="3929" y="3596"/>
                    </a:cubicBezTo>
                    <a:cubicBezTo>
                      <a:pt x="4154" y="3776"/>
                      <a:pt x="4393" y="3861"/>
                      <a:pt x="4665" y="3861"/>
                    </a:cubicBezTo>
                    <a:cubicBezTo>
                      <a:pt x="4753" y="3861"/>
                      <a:pt x="4845" y="3852"/>
                      <a:pt x="4942" y="3834"/>
                    </a:cubicBezTo>
                    <a:cubicBezTo>
                      <a:pt x="5323" y="3775"/>
                      <a:pt x="5668" y="3548"/>
                      <a:pt x="5882" y="3227"/>
                    </a:cubicBezTo>
                    <a:cubicBezTo>
                      <a:pt x="6073" y="3572"/>
                      <a:pt x="6549" y="3882"/>
                      <a:pt x="6930" y="3965"/>
                    </a:cubicBezTo>
                    <a:cubicBezTo>
                      <a:pt x="7029" y="3990"/>
                      <a:pt x="7131" y="4002"/>
                      <a:pt x="7233" y="4002"/>
                    </a:cubicBezTo>
                    <a:cubicBezTo>
                      <a:pt x="7522" y="4002"/>
                      <a:pt x="7811" y="3906"/>
                      <a:pt x="8049" y="3739"/>
                    </a:cubicBezTo>
                    <a:cubicBezTo>
                      <a:pt x="8061" y="4060"/>
                      <a:pt x="8406" y="4287"/>
                      <a:pt x="8728" y="4287"/>
                    </a:cubicBezTo>
                    <a:cubicBezTo>
                      <a:pt x="9049" y="4287"/>
                      <a:pt x="9347" y="4072"/>
                      <a:pt x="9490" y="3787"/>
                    </a:cubicBezTo>
                    <a:cubicBezTo>
                      <a:pt x="9644" y="3501"/>
                      <a:pt x="9668" y="3167"/>
                      <a:pt x="9633" y="2846"/>
                    </a:cubicBezTo>
                    <a:cubicBezTo>
                      <a:pt x="9502" y="1882"/>
                      <a:pt x="8799" y="1048"/>
                      <a:pt x="7942" y="596"/>
                    </a:cubicBezTo>
                    <a:cubicBezTo>
                      <a:pt x="7085" y="131"/>
                      <a:pt x="6085" y="0"/>
                      <a:pt x="5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6;p29">
                <a:extLst>
                  <a:ext uri="{FF2B5EF4-FFF2-40B4-BE49-F238E27FC236}">
                    <a16:creationId xmlns:a16="http://schemas.microsoft.com/office/drawing/2014/main" id="{D7B84F80-0F2F-AB46-B263-426202BD2E82}"/>
                  </a:ext>
                </a:extLst>
              </p:cNvPr>
              <p:cNvSpPr/>
              <p:nvPr/>
            </p:nvSpPr>
            <p:spPr>
              <a:xfrm>
                <a:off x="4956250" y="3715775"/>
                <a:ext cx="40225" cy="163425"/>
              </a:xfrm>
              <a:custGeom>
                <a:avLst/>
                <a:gdLst/>
                <a:ahLst/>
                <a:cxnLst/>
                <a:rect l="l" t="t" r="r" b="b"/>
                <a:pathLst>
                  <a:path w="1609" h="6537" extrusionOk="0">
                    <a:moveTo>
                      <a:pt x="1608" y="0"/>
                    </a:moveTo>
                    <a:lnTo>
                      <a:pt x="144" y="1072"/>
                    </a:lnTo>
                    <a:lnTo>
                      <a:pt x="1" y="2334"/>
                    </a:lnTo>
                    <a:lnTo>
                      <a:pt x="132" y="6537"/>
                    </a:lnTo>
                    <a:lnTo>
                      <a:pt x="513" y="1512"/>
                    </a:lnTo>
                    <a:lnTo>
                      <a:pt x="1608" y="0"/>
                    </a:lnTo>
                    <a:close/>
                  </a:path>
                </a:pathLst>
              </a:custGeom>
              <a:solidFill>
                <a:srgbClr val="ED7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7;p29">
                <a:extLst>
                  <a:ext uri="{FF2B5EF4-FFF2-40B4-BE49-F238E27FC236}">
                    <a16:creationId xmlns:a16="http://schemas.microsoft.com/office/drawing/2014/main" id="{E0313DA0-F87C-E74C-9DC1-B489DFF92297}"/>
                  </a:ext>
                </a:extLst>
              </p:cNvPr>
              <p:cNvSpPr/>
              <p:nvPr/>
            </p:nvSpPr>
            <p:spPr>
              <a:xfrm>
                <a:off x="4900675" y="3455325"/>
                <a:ext cx="121400" cy="62975"/>
              </a:xfrm>
              <a:custGeom>
                <a:avLst/>
                <a:gdLst/>
                <a:ahLst/>
                <a:cxnLst/>
                <a:rect l="l" t="t" r="r" b="b"/>
                <a:pathLst>
                  <a:path w="4856" h="2519" extrusionOk="0">
                    <a:moveTo>
                      <a:pt x="4224" y="0"/>
                    </a:moveTo>
                    <a:lnTo>
                      <a:pt x="259" y="214"/>
                    </a:lnTo>
                    <a:cubicBezTo>
                      <a:pt x="259" y="214"/>
                      <a:pt x="1" y="2518"/>
                      <a:pt x="2214" y="2518"/>
                    </a:cubicBezTo>
                    <a:cubicBezTo>
                      <a:pt x="2279" y="2518"/>
                      <a:pt x="2345" y="2516"/>
                      <a:pt x="2414" y="2512"/>
                    </a:cubicBezTo>
                    <a:cubicBezTo>
                      <a:pt x="4855" y="2358"/>
                      <a:pt x="4224" y="0"/>
                      <a:pt x="4224" y="0"/>
                    </a:cubicBezTo>
                    <a:close/>
                  </a:path>
                </a:pathLst>
              </a:custGeom>
              <a:solidFill>
                <a:srgbClr val="ED7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2" name="Google Shape;802;p34">
            <a:extLst>
              <a:ext uri="{FF2B5EF4-FFF2-40B4-BE49-F238E27FC236}">
                <a16:creationId xmlns:a16="http://schemas.microsoft.com/office/drawing/2014/main" id="{DA9CAF28-AC8D-774E-996A-3B372F78F988}"/>
              </a:ext>
            </a:extLst>
          </p:cNvPr>
          <p:cNvGrpSpPr/>
          <p:nvPr/>
        </p:nvGrpSpPr>
        <p:grpSpPr>
          <a:xfrm>
            <a:off x="8140019" y="160186"/>
            <a:ext cx="798020" cy="643970"/>
            <a:chOff x="7514750" y="4210883"/>
            <a:chExt cx="953999" cy="769838"/>
          </a:xfrm>
        </p:grpSpPr>
        <p:sp>
          <p:nvSpPr>
            <p:cNvPr id="243" name="Google Shape;803;p34">
              <a:extLst>
                <a:ext uri="{FF2B5EF4-FFF2-40B4-BE49-F238E27FC236}">
                  <a16:creationId xmlns:a16="http://schemas.microsoft.com/office/drawing/2014/main" id="{722BE636-E924-874C-9023-82FA76969F19}"/>
                </a:ext>
              </a:extLst>
            </p:cNvPr>
            <p:cNvSpPr/>
            <p:nvPr/>
          </p:nvSpPr>
          <p:spPr>
            <a:xfrm>
              <a:off x="8024561" y="4469182"/>
              <a:ext cx="243136" cy="460933"/>
            </a:xfrm>
            <a:custGeom>
              <a:avLst/>
              <a:gdLst/>
              <a:ahLst/>
              <a:cxnLst/>
              <a:rect l="l" t="t" r="r" b="b"/>
              <a:pathLst>
                <a:path w="3368" h="6385" extrusionOk="0">
                  <a:moveTo>
                    <a:pt x="2453" y="0"/>
                  </a:moveTo>
                  <a:cubicBezTo>
                    <a:pt x="1997" y="0"/>
                    <a:pt x="1513" y="355"/>
                    <a:pt x="1213" y="747"/>
                  </a:cubicBezTo>
                  <a:cubicBezTo>
                    <a:pt x="554" y="1606"/>
                    <a:pt x="225" y="2680"/>
                    <a:pt x="102" y="3754"/>
                  </a:cubicBezTo>
                  <a:cubicBezTo>
                    <a:pt x="1" y="4626"/>
                    <a:pt x="29" y="5506"/>
                    <a:pt x="82" y="6385"/>
                  </a:cubicBezTo>
                  <a:cubicBezTo>
                    <a:pt x="480" y="6365"/>
                    <a:pt x="879" y="6352"/>
                    <a:pt x="1279" y="6347"/>
                  </a:cubicBezTo>
                  <a:lnTo>
                    <a:pt x="1677" y="6341"/>
                  </a:lnTo>
                  <a:cubicBezTo>
                    <a:pt x="2537" y="4946"/>
                    <a:pt x="3021" y="3326"/>
                    <a:pt x="3273" y="1698"/>
                  </a:cubicBezTo>
                  <a:cubicBezTo>
                    <a:pt x="3361" y="1132"/>
                    <a:pt x="3368" y="435"/>
                    <a:pt x="2884" y="126"/>
                  </a:cubicBezTo>
                  <a:cubicBezTo>
                    <a:pt x="2748" y="39"/>
                    <a:pt x="2602" y="0"/>
                    <a:pt x="2453"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804;p34">
              <a:extLst>
                <a:ext uri="{FF2B5EF4-FFF2-40B4-BE49-F238E27FC236}">
                  <a16:creationId xmlns:a16="http://schemas.microsoft.com/office/drawing/2014/main" id="{0622068C-66CA-B844-BFFC-31E2D796BE34}"/>
                </a:ext>
              </a:extLst>
            </p:cNvPr>
            <p:cNvSpPr/>
            <p:nvPr/>
          </p:nvSpPr>
          <p:spPr>
            <a:xfrm>
              <a:off x="7780773" y="4269286"/>
              <a:ext cx="284790" cy="657651"/>
            </a:xfrm>
            <a:custGeom>
              <a:avLst/>
              <a:gdLst/>
              <a:ahLst/>
              <a:cxnLst/>
              <a:rect l="l" t="t" r="r" b="b"/>
              <a:pathLst>
                <a:path w="3945" h="9110" extrusionOk="0">
                  <a:moveTo>
                    <a:pt x="787" y="0"/>
                  </a:moveTo>
                  <a:cubicBezTo>
                    <a:pt x="685" y="0"/>
                    <a:pt x="588" y="26"/>
                    <a:pt x="521" y="101"/>
                  </a:cubicBezTo>
                  <a:cubicBezTo>
                    <a:pt x="466" y="158"/>
                    <a:pt x="444" y="237"/>
                    <a:pt x="424" y="316"/>
                  </a:cubicBezTo>
                  <a:cubicBezTo>
                    <a:pt x="0" y="1964"/>
                    <a:pt x="727" y="3663"/>
                    <a:pt x="1439" y="5207"/>
                  </a:cubicBezTo>
                  <a:lnTo>
                    <a:pt x="3207" y="9053"/>
                  </a:lnTo>
                  <a:lnTo>
                    <a:pt x="3945" y="9110"/>
                  </a:lnTo>
                  <a:cubicBezTo>
                    <a:pt x="3938" y="7406"/>
                    <a:pt x="3804" y="5706"/>
                    <a:pt x="3538" y="4021"/>
                  </a:cubicBezTo>
                  <a:cubicBezTo>
                    <a:pt x="3409" y="3193"/>
                    <a:pt x="3242" y="2357"/>
                    <a:pt x="2851" y="1617"/>
                  </a:cubicBezTo>
                  <a:cubicBezTo>
                    <a:pt x="2460" y="874"/>
                    <a:pt x="1810" y="233"/>
                    <a:pt x="997" y="29"/>
                  </a:cubicBezTo>
                  <a:cubicBezTo>
                    <a:pt x="930" y="13"/>
                    <a:pt x="857" y="0"/>
                    <a:pt x="787"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805;p34">
              <a:extLst>
                <a:ext uri="{FF2B5EF4-FFF2-40B4-BE49-F238E27FC236}">
                  <a16:creationId xmlns:a16="http://schemas.microsoft.com/office/drawing/2014/main" id="{89F14888-17ED-3D41-90F4-80509D7D9E51}"/>
                </a:ext>
              </a:extLst>
            </p:cNvPr>
            <p:cNvSpPr/>
            <p:nvPr/>
          </p:nvSpPr>
          <p:spPr>
            <a:xfrm>
              <a:off x="8003842" y="4210883"/>
              <a:ext cx="185889" cy="717641"/>
            </a:xfrm>
            <a:custGeom>
              <a:avLst/>
              <a:gdLst/>
              <a:ahLst/>
              <a:cxnLst/>
              <a:rect l="l" t="t" r="r" b="b"/>
              <a:pathLst>
                <a:path w="2575" h="9941" extrusionOk="0">
                  <a:moveTo>
                    <a:pt x="980" y="0"/>
                  </a:moveTo>
                  <a:cubicBezTo>
                    <a:pt x="972" y="0"/>
                    <a:pt x="964" y="0"/>
                    <a:pt x="956" y="1"/>
                  </a:cubicBezTo>
                  <a:cubicBezTo>
                    <a:pt x="764" y="14"/>
                    <a:pt x="635" y="196"/>
                    <a:pt x="554" y="368"/>
                  </a:cubicBezTo>
                  <a:cubicBezTo>
                    <a:pt x="229" y="1044"/>
                    <a:pt x="198" y="1819"/>
                    <a:pt x="176" y="2571"/>
                  </a:cubicBezTo>
                  <a:cubicBezTo>
                    <a:pt x="125" y="4268"/>
                    <a:pt x="73" y="5966"/>
                    <a:pt x="20" y="7666"/>
                  </a:cubicBezTo>
                  <a:cubicBezTo>
                    <a:pt x="7" y="8129"/>
                    <a:pt x="0" y="8621"/>
                    <a:pt x="235" y="9023"/>
                  </a:cubicBezTo>
                  <a:lnTo>
                    <a:pt x="892" y="9941"/>
                  </a:lnTo>
                  <a:cubicBezTo>
                    <a:pt x="1039" y="9936"/>
                    <a:pt x="1188" y="9932"/>
                    <a:pt x="1338" y="9930"/>
                  </a:cubicBezTo>
                  <a:cubicBezTo>
                    <a:pt x="2295" y="7470"/>
                    <a:pt x="2574" y="4797"/>
                    <a:pt x="2141" y="2193"/>
                  </a:cubicBezTo>
                  <a:cubicBezTo>
                    <a:pt x="2023" y="1492"/>
                    <a:pt x="1841" y="772"/>
                    <a:pt x="1375" y="236"/>
                  </a:cubicBezTo>
                  <a:cubicBezTo>
                    <a:pt x="1271" y="115"/>
                    <a:pt x="1135" y="0"/>
                    <a:pt x="980" y="0"/>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806;p34">
              <a:extLst>
                <a:ext uri="{FF2B5EF4-FFF2-40B4-BE49-F238E27FC236}">
                  <a16:creationId xmlns:a16="http://schemas.microsoft.com/office/drawing/2014/main" id="{197EB314-19A3-4941-BCE6-468A2A7F38AB}"/>
                </a:ext>
              </a:extLst>
            </p:cNvPr>
            <p:cNvSpPr/>
            <p:nvPr/>
          </p:nvSpPr>
          <p:spPr>
            <a:xfrm>
              <a:off x="7731322" y="4624175"/>
              <a:ext cx="309839" cy="312799"/>
            </a:xfrm>
            <a:custGeom>
              <a:avLst/>
              <a:gdLst/>
              <a:ahLst/>
              <a:cxnLst/>
              <a:rect l="l" t="t" r="r" b="b"/>
              <a:pathLst>
                <a:path w="4292" h="4333" extrusionOk="0">
                  <a:moveTo>
                    <a:pt x="415" y="0"/>
                  </a:moveTo>
                  <a:cubicBezTo>
                    <a:pt x="382" y="0"/>
                    <a:pt x="350" y="5"/>
                    <a:pt x="318" y="17"/>
                  </a:cubicBezTo>
                  <a:cubicBezTo>
                    <a:pt x="171" y="72"/>
                    <a:pt x="112" y="245"/>
                    <a:pt x="90" y="401"/>
                  </a:cubicBezTo>
                  <a:cubicBezTo>
                    <a:pt x="0" y="1073"/>
                    <a:pt x="268" y="1756"/>
                    <a:pt x="679" y="2299"/>
                  </a:cubicBezTo>
                  <a:cubicBezTo>
                    <a:pt x="1089" y="2841"/>
                    <a:pt x="1630" y="3265"/>
                    <a:pt x="2165" y="3684"/>
                  </a:cubicBezTo>
                  <a:lnTo>
                    <a:pt x="2996" y="4332"/>
                  </a:lnTo>
                  <a:cubicBezTo>
                    <a:pt x="3211" y="4306"/>
                    <a:pt x="3426" y="4286"/>
                    <a:pt x="3641" y="4269"/>
                  </a:cubicBezTo>
                  <a:cubicBezTo>
                    <a:pt x="3841" y="4253"/>
                    <a:pt x="4039" y="4242"/>
                    <a:pt x="4239" y="4233"/>
                  </a:cubicBezTo>
                  <a:lnTo>
                    <a:pt x="4291" y="4174"/>
                  </a:lnTo>
                  <a:cubicBezTo>
                    <a:pt x="3859" y="2307"/>
                    <a:pt x="2436" y="702"/>
                    <a:pt x="632" y="50"/>
                  </a:cubicBezTo>
                  <a:cubicBezTo>
                    <a:pt x="563" y="24"/>
                    <a:pt x="488" y="0"/>
                    <a:pt x="415"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807;p34">
              <a:extLst>
                <a:ext uri="{FF2B5EF4-FFF2-40B4-BE49-F238E27FC236}">
                  <a16:creationId xmlns:a16="http://schemas.microsoft.com/office/drawing/2014/main" id="{E5F2F666-5DB1-184B-8D99-5225A98E1F58}"/>
                </a:ext>
              </a:extLst>
            </p:cNvPr>
            <p:cNvSpPr/>
            <p:nvPr/>
          </p:nvSpPr>
          <p:spPr>
            <a:xfrm>
              <a:off x="7514750" y="4638613"/>
              <a:ext cx="106264" cy="330053"/>
            </a:xfrm>
            <a:custGeom>
              <a:avLst/>
              <a:gdLst/>
              <a:ahLst/>
              <a:cxnLst/>
              <a:rect l="l" t="t" r="r" b="b"/>
              <a:pathLst>
                <a:path w="1472" h="4572" extrusionOk="0">
                  <a:moveTo>
                    <a:pt x="262" y="0"/>
                  </a:moveTo>
                  <a:cubicBezTo>
                    <a:pt x="250" y="0"/>
                    <a:pt x="237" y="4"/>
                    <a:pt x="226" y="12"/>
                  </a:cubicBezTo>
                  <a:cubicBezTo>
                    <a:pt x="206" y="32"/>
                    <a:pt x="193" y="61"/>
                    <a:pt x="193" y="91"/>
                  </a:cubicBezTo>
                  <a:cubicBezTo>
                    <a:pt x="0" y="1587"/>
                    <a:pt x="428" y="3155"/>
                    <a:pt x="1357" y="4343"/>
                  </a:cubicBezTo>
                  <a:lnTo>
                    <a:pt x="1346" y="4571"/>
                  </a:lnTo>
                  <a:cubicBezTo>
                    <a:pt x="1410" y="3776"/>
                    <a:pt x="1471" y="2973"/>
                    <a:pt x="1359" y="2182"/>
                  </a:cubicBezTo>
                  <a:cubicBezTo>
                    <a:pt x="1245" y="1391"/>
                    <a:pt x="938" y="603"/>
                    <a:pt x="360" y="52"/>
                  </a:cubicBezTo>
                  <a:cubicBezTo>
                    <a:pt x="333" y="26"/>
                    <a:pt x="296" y="0"/>
                    <a:pt x="262" y="0"/>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808;p34">
              <a:extLst>
                <a:ext uri="{FF2B5EF4-FFF2-40B4-BE49-F238E27FC236}">
                  <a16:creationId xmlns:a16="http://schemas.microsoft.com/office/drawing/2014/main" id="{38B60F15-ECC4-4A42-9C7C-3010CECABAFB}"/>
                </a:ext>
              </a:extLst>
            </p:cNvPr>
            <p:cNvSpPr/>
            <p:nvPr/>
          </p:nvSpPr>
          <p:spPr>
            <a:xfrm>
              <a:off x="8176666" y="4630600"/>
              <a:ext cx="145607" cy="350122"/>
            </a:xfrm>
            <a:custGeom>
              <a:avLst/>
              <a:gdLst/>
              <a:ahLst/>
              <a:cxnLst/>
              <a:rect l="l" t="t" r="r" b="b"/>
              <a:pathLst>
                <a:path w="2017" h="4850" extrusionOk="0">
                  <a:moveTo>
                    <a:pt x="1887" y="0"/>
                  </a:moveTo>
                  <a:cubicBezTo>
                    <a:pt x="1384" y="470"/>
                    <a:pt x="870" y="951"/>
                    <a:pt x="540" y="1555"/>
                  </a:cubicBezTo>
                  <a:cubicBezTo>
                    <a:pt x="0" y="2541"/>
                    <a:pt x="7" y="3727"/>
                    <a:pt x="77" y="4849"/>
                  </a:cubicBezTo>
                  <a:lnTo>
                    <a:pt x="514" y="4777"/>
                  </a:lnTo>
                  <a:cubicBezTo>
                    <a:pt x="1212" y="3569"/>
                    <a:pt x="1693" y="2245"/>
                    <a:pt x="1930" y="868"/>
                  </a:cubicBezTo>
                  <a:cubicBezTo>
                    <a:pt x="1981" y="578"/>
                    <a:pt x="2016" y="264"/>
                    <a:pt x="1887" y="0"/>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809;p34">
              <a:extLst>
                <a:ext uri="{FF2B5EF4-FFF2-40B4-BE49-F238E27FC236}">
                  <a16:creationId xmlns:a16="http://schemas.microsoft.com/office/drawing/2014/main" id="{7AF08BCB-6674-EB47-830F-C71E3EC177B2}"/>
                </a:ext>
              </a:extLst>
            </p:cNvPr>
            <p:cNvSpPr/>
            <p:nvPr/>
          </p:nvSpPr>
          <p:spPr>
            <a:xfrm>
              <a:off x="8367683" y="4462179"/>
              <a:ext cx="101066" cy="466203"/>
            </a:xfrm>
            <a:custGeom>
              <a:avLst/>
              <a:gdLst/>
              <a:ahLst/>
              <a:cxnLst/>
              <a:rect l="l" t="t" r="r" b="b"/>
              <a:pathLst>
                <a:path w="1400" h="6458" extrusionOk="0">
                  <a:moveTo>
                    <a:pt x="180" y="1"/>
                  </a:moveTo>
                  <a:cubicBezTo>
                    <a:pt x="177" y="1"/>
                    <a:pt x="175" y="1"/>
                    <a:pt x="172" y="1"/>
                  </a:cubicBezTo>
                  <a:cubicBezTo>
                    <a:pt x="38" y="10"/>
                    <a:pt x="0" y="188"/>
                    <a:pt x="0" y="324"/>
                  </a:cubicBezTo>
                  <a:cubicBezTo>
                    <a:pt x="18" y="2386"/>
                    <a:pt x="246" y="4442"/>
                    <a:pt x="679" y="6458"/>
                  </a:cubicBezTo>
                  <a:cubicBezTo>
                    <a:pt x="752" y="6453"/>
                    <a:pt x="824" y="6451"/>
                    <a:pt x="896" y="6449"/>
                  </a:cubicBezTo>
                  <a:cubicBezTo>
                    <a:pt x="1254" y="5537"/>
                    <a:pt x="1399" y="4558"/>
                    <a:pt x="1318" y="3583"/>
                  </a:cubicBezTo>
                  <a:cubicBezTo>
                    <a:pt x="1221" y="2423"/>
                    <a:pt x="806" y="1316"/>
                    <a:pt x="396" y="227"/>
                  </a:cubicBezTo>
                  <a:cubicBezTo>
                    <a:pt x="357" y="122"/>
                    <a:pt x="289" y="1"/>
                    <a:pt x="180" y="1"/>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Rectangle 4">
            <a:extLst>
              <a:ext uri="{FF2B5EF4-FFF2-40B4-BE49-F238E27FC236}">
                <a16:creationId xmlns:a16="http://schemas.microsoft.com/office/drawing/2014/main" id="{E08112D8-84A0-1F4D-8474-844B620ACF8C}"/>
              </a:ext>
            </a:extLst>
          </p:cNvPr>
          <p:cNvSpPr/>
          <p:nvPr/>
        </p:nvSpPr>
        <p:spPr>
          <a:xfrm>
            <a:off x="5641286" y="3980353"/>
            <a:ext cx="3318462" cy="954107"/>
          </a:xfrm>
          <a:prstGeom prst="rect">
            <a:avLst/>
          </a:prstGeom>
        </p:spPr>
        <p:txBody>
          <a:bodyPr wrap="square">
            <a:spAutoFit/>
          </a:bodyPr>
          <a:lstStyle/>
          <a:p>
            <a:pPr lvl="0">
              <a:spcAft>
                <a:spcPts val="1600"/>
              </a:spcAft>
            </a:pPr>
            <a:r>
              <a:rPr lang="en-US" dirty="0">
                <a:solidFill>
                  <a:schemeClr val="accent1"/>
                </a:solidFill>
                <a:latin typeface="Abadi" panose="020B0604020104020204" pitchFamily="34" charset="0"/>
              </a:rPr>
              <a:t>“We need an accurate depiction of reality. The stories told/people featured in diabetes right now is not a true reflection of that reality.”- </a:t>
            </a:r>
            <a:r>
              <a:rPr lang="en-US" dirty="0">
                <a:solidFill>
                  <a:schemeClr val="accent4"/>
                </a:solidFill>
                <a:latin typeface="Abadi" panose="020B0604020104020204" pitchFamily="34" charset="0"/>
              </a:rPr>
              <a:t>@MTL613</a:t>
            </a:r>
          </a:p>
        </p:txBody>
      </p:sp>
      <p:sp>
        <p:nvSpPr>
          <p:cNvPr id="6" name="Rectangle 5">
            <a:extLst>
              <a:ext uri="{FF2B5EF4-FFF2-40B4-BE49-F238E27FC236}">
                <a16:creationId xmlns:a16="http://schemas.microsoft.com/office/drawing/2014/main" id="{E5C5C525-2469-B64F-AB4D-5F97BA78CD2D}"/>
              </a:ext>
            </a:extLst>
          </p:cNvPr>
          <p:cNvSpPr/>
          <p:nvPr/>
        </p:nvSpPr>
        <p:spPr>
          <a:xfrm>
            <a:off x="5654989" y="878622"/>
            <a:ext cx="3195638" cy="1068241"/>
          </a:xfrm>
          <a:prstGeom prst="rect">
            <a:avLst/>
          </a:prstGeom>
        </p:spPr>
        <p:txBody>
          <a:bodyPr wrap="square">
            <a:spAutoFit/>
          </a:bodyPr>
          <a:lstStyle/>
          <a:p>
            <a:pPr lvl="0">
              <a:lnSpc>
                <a:spcPct val="115000"/>
              </a:lnSpc>
              <a:spcAft>
                <a:spcPts val="1600"/>
              </a:spcAft>
            </a:pPr>
            <a:r>
              <a:rPr lang="en-US" dirty="0">
                <a:solidFill>
                  <a:schemeClr val="accent1"/>
                </a:solidFill>
                <a:latin typeface="Abadi" panose="020B0604020104020204" pitchFamily="34" charset="0"/>
                <a:ea typeface="Abel"/>
                <a:cs typeface="Abel"/>
                <a:sym typeface="Abel"/>
              </a:rPr>
              <a:t>“To inspire and empower others that we can live our lives just as ordinary people and even better than them.”-</a:t>
            </a:r>
            <a:r>
              <a:rPr lang="en-US" dirty="0">
                <a:solidFill>
                  <a:schemeClr val="accent4"/>
                </a:solidFill>
                <a:latin typeface="Abadi" panose="020B0604020104020204" pitchFamily="34" charset="0"/>
                <a:ea typeface="Abel"/>
                <a:cs typeface="Abel"/>
                <a:sym typeface="Abel"/>
              </a:rPr>
              <a:t>@</a:t>
            </a:r>
            <a:r>
              <a:rPr lang="en-US" dirty="0" err="1">
                <a:solidFill>
                  <a:schemeClr val="accent4"/>
                </a:solidFill>
                <a:latin typeface="Abadi" panose="020B0604020104020204" pitchFamily="34" charset="0"/>
                <a:ea typeface="Abel"/>
                <a:cs typeface="Abel"/>
                <a:sym typeface="Abel"/>
              </a:rPr>
              <a:t>momo_peiyan</a:t>
            </a:r>
            <a:endParaRPr lang="en-US" sz="1600" dirty="0">
              <a:solidFill>
                <a:schemeClr val="accent4"/>
              </a:solidFill>
              <a:latin typeface="Abadi" panose="020B0604020104020204" pitchFamily="34" charset="0"/>
              <a:ea typeface="Arvo"/>
              <a:cs typeface="Arvo"/>
              <a:sym typeface="Arvo"/>
            </a:endParaRPr>
          </a:p>
        </p:txBody>
      </p:sp>
      <p:sp>
        <p:nvSpPr>
          <p:cNvPr id="7" name="Rectangle 6">
            <a:extLst>
              <a:ext uri="{FF2B5EF4-FFF2-40B4-BE49-F238E27FC236}">
                <a16:creationId xmlns:a16="http://schemas.microsoft.com/office/drawing/2014/main" id="{D18E458C-8E99-2A4C-8C7E-0EAD21468E86}"/>
              </a:ext>
            </a:extLst>
          </p:cNvPr>
          <p:cNvSpPr/>
          <p:nvPr/>
        </p:nvSpPr>
        <p:spPr>
          <a:xfrm>
            <a:off x="5806920" y="2134152"/>
            <a:ext cx="3157417" cy="1844992"/>
          </a:xfrm>
          <a:prstGeom prst="rect">
            <a:avLst/>
          </a:prstGeom>
        </p:spPr>
        <p:txBody>
          <a:bodyPr wrap="square">
            <a:spAutoFit/>
          </a:bodyPr>
          <a:lstStyle/>
          <a:p>
            <a:pPr lvl="0">
              <a:lnSpc>
                <a:spcPct val="115000"/>
              </a:lnSpc>
              <a:spcAft>
                <a:spcPts val="1600"/>
              </a:spcAft>
            </a:pPr>
            <a:r>
              <a:rPr lang="en-US" dirty="0">
                <a:solidFill>
                  <a:schemeClr val="tx1"/>
                </a:solidFill>
                <a:latin typeface="Abadi" panose="020B0604020104020204" pitchFamily="34" charset="0"/>
                <a:ea typeface="Abel"/>
                <a:cs typeface="Abel"/>
                <a:sym typeface="Abel"/>
              </a:rPr>
              <a:t>“Unfortunately, I felt alone most of my life. I’ll have diabetes  for 36 years this January and there weren’t many people that looked like me. Since being active online, thanks to you, I have a community that looks like me</a:t>
            </a:r>
            <a:r>
              <a:rPr lang="en-US" dirty="0">
                <a:solidFill>
                  <a:schemeClr val="accent1"/>
                </a:solidFill>
                <a:latin typeface="Abadi" panose="020B0604020104020204" pitchFamily="34" charset="0"/>
                <a:ea typeface="Abel"/>
                <a:cs typeface="Abel"/>
                <a:sym typeface="Abel"/>
              </a:rPr>
              <a:t>.”</a:t>
            </a:r>
            <a:r>
              <a:rPr lang="en-US" sz="1500" dirty="0">
                <a:solidFill>
                  <a:schemeClr val="accent1"/>
                </a:solidFill>
                <a:latin typeface="Abadi" panose="020B0604020104020204" pitchFamily="34" charset="0"/>
                <a:ea typeface="Arvo"/>
                <a:cs typeface="Arvo"/>
                <a:sym typeface="Arvo"/>
              </a:rPr>
              <a:t>—@</a:t>
            </a:r>
            <a:r>
              <a:rPr lang="en-US" sz="1500" dirty="0" err="1">
                <a:solidFill>
                  <a:schemeClr val="accent1"/>
                </a:solidFill>
                <a:latin typeface="Abadi" panose="020B0604020104020204" pitchFamily="34" charset="0"/>
                <a:ea typeface="Arvo"/>
                <a:cs typeface="Arvo"/>
                <a:sym typeface="Arvo"/>
              </a:rPr>
              <a:t>ladielex</a:t>
            </a:r>
            <a:endParaRPr lang="en-US" dirty="0">
              <a:solidFill>
                <a:schemeClr val="accent1"/>
              </a:solidFill>
              <a:latin typeface="Abadi" panose="020B0604020104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769" name="Google Shape;769;p34"/>
          <p:cNvSpPr txBox="1">
            <a:spLocks noGrp="1"/>
          </p:cNvSpPr>
          <p:nvPr>
            <p:ph type="title"/>
          </p:nvPr>
        </p:nvSpPr>
        <p:spPr>
          <a:xfrm>
            <a:off x="661235" y="1283656"/>
            <a:ext cx="3258600" cy="89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Replies from the Diabetes O</a:t>
            </a:r>
            <a:r>
              <a:rPr lang="en-US" dirty="0"/>
              <a:t>n</a:t>
            </a:r>
            <a:r>
              <a:rPr lang="es" dirty="0"/>
              <a:t>line C</a:t>
            </a:r>
            <a:r>
              <a:rPr lang="en-US" dirty="0"/>
              <a:t>o</a:t>
            </a:r>
            <a:r>
              <a:rPr lang="es" dirty="0"/>
              <a:t>mmunity</a:t>
            </a:r>
            <a:endParaRPr dirty="0"/>
          </a:p>
        </p:txBody>
      </p:sp>
      <p:grpSp>
        <p:nvGrpSpPr>
          <p:cNvPr id="780" name="Google Shape;780;p34"/>
          <p:cNvGrpSpPr/>
          <p:nvPr/>
        </p:nvGrpSpPr>
        <p:grpSpPr>
          <a:xfrm>
            <a:off x="320975" y="336049"/>
            <a:ext cx="1165945" cy="925797"/>
            <a:chOff x="4725046" y="4107922"/>
            <a:chExt cx="398900" cy="316728"/>
          </a:xfrm>
        </p:grpSpPr>
        <p:sp>
          <p:nvSpPr>
            <p:cNvPr id="781" name="Google Shape;781;p34"/>
            <p:cNvSpPr/>
            <p:nvPr/>
          </p:nvSpPr>
          <p:spPr>
            <a:xfrm>
              <a:off x="4725046" y="4107922"/>
              <a:ext cx="398900" cy="266640"/>
            </a:xfrm>
            <a:custGeom>
              <a:avLst/>
              <a:gdLst/>
              <a:ahLst/>
              <a:cxnLst/>
              <a:rect l="l" t="t" r="r" b="b"/>
              <a:pathLst>
                <a:path w="15956" h="9319" extrusionOk="0">
                  <a:moveTo>
                    <a:pt x="7919" y="1"/>
                  </a:moveTo>
                  <a:cubicBezTo>
                    <a:pt x="6674" y="1"/>
                    <a:pt x="5425" y="185"/>
                    <a:pt x="4303" y="548"/>
                  </a:cubicBezTo>
                  <a:cubicBezTo>
                    <a:pt x="3756" y="724"/>
                    <a:pt x="3235" y="939"/>
                    <a:pt x="2783" y="1211"/>
                  </a:cubicBezTo>
                  <a:cubicBezTo>
                    <a:pt x="1975" y="1692"/>
                    <a:pt x="1329" y="2406"/>
                    <a:pt x="932" y="3258"/>
                  </a:cubicBezTo>
                  <a:cubicBezTo>
                    <a:pt x="0" y="5237"/>
                    <a:pt x="795" y="7718"/>
                    <a:pt x="3444" y="8773"/>
                  </a:cubicBezTo>
                  <a:cubicBezTo>
                    <a:pt x="4426" y="9163"/>
                    <a:pt x="5521" y="9318"/>
                    <a:pt x="6649" y="9318"/>
                  </a:cubicBezTo>
                  <a:cubicBezTo>
                    <a:pt x="8094" y="9318"/>
                    <a:pt x="9592" y="9063"/>
                    <a:pt x="10975" y="8718"/>
                  </a:cubicBezTo>
                  <a:lnTo>
                    <a:pt x="10975" y="8718"/>
                  </a:lnTo>
                  <a:lnTo>
                    <a:pt x="9264" y="9159"/>
                  </a:lnTo>
                  <a:cubicBezTo>
                    <a:pt x="9282" y="9159"/>
                    <a:pt x="9301" y="9159"/>
                    <a:pt x="9319" y="9159"/>
                  </a:cubicBezTo>
                  <a:cubicBezTo>
                    <a:pt x="12107" y="9159"/>
                    <a:pt x="14699" y="7684"/>
                    <a:pt x="15325" y="5847"/>
                  </a:cubicBezTo>
                  <a:cubicBezTo>
                    <a:pt x="15956" y="3998"/>
                    <a:pt x="14658" y="1956"/>
                    <a:pt x="12336" y="888"/>
                  </a:cubicBezTo>
                  <a:cubicBezTo>
                    <a:pt x="11043" y="293"/>
                    <a:pt x="9484" y="1"/>
                    <a:pt x="7919" y="1"/>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4"/>
            <p:cNvSpPr/>
            <p:nvPr/>
          </p:nvSpPr>
          <p:spPr>
            <a:xfrm>
              <a:off x="4913100" y="4172025"/>
              <a:ext cx="21550" cy="252625"/>
            </a:xfrm>
            <a:custGeom>
              <a:avLst/>
              <a:gdLst/>
              <a:ahLst/>
              <a:cxnLst/>
              <a:rect l="l" t="t" r="r" b="b"/>
              <a:pathLst>
                <a:path w="862" h="10105" extrusionOk="0">
                  <a:moveTo>
                    <a:pt x="647" y="1"/>
                  </a:moveTo>
                  <a:cubicBezTo>
                    <a:pt x="568" y="1"/>
                    <a:pt x="488" y="21"/>
                    <a:pt x="479" y="59"/>
                  </a:cubicBezTo>
                  <a:cubicBezTo>
                    <a:pt x="398" y="424"/>
                    <a:pt x="398" y="795"/>
                    <a:pt x="378" y="1162"/>
                  </a:cubicBezTo>
                  <a:cubicBezTo>
                    <a:pt x="358" y="1520"/>
                    <a:pt x="339" y="1878"/>
                    <a:pt x="319" y="2236"/>
                  </a:cubicBezTo>
                  <a:cubicBezTo>
                    <a:pt x="246" y="3531"/>
                    <a:pt x="222" y="4827"/>
                    <a:pt x="174" y="6123"/>
                  </a:cubicBezTo>
                  <a:cubicBezTo>
                    <a:pt x="150" y="6771"/>
                    <a:pt x="125" y="7421"/>
                    <a:pt x="101" y="8071"/>
                  </a:cubicBezTo>
                  <a:cubicBezTo>
                    <a:pt x="90" y="8394"/>
                    <a:pt x="77" y="8717"/>
                    <a:pt x="66" y="9039"/>
                  </a:cubicBezTo>
                  <a:cubicBezTo>
                    <a:pt x="60" y="9200"/>
                    <a:pt x="53" y="9362"/>
                    <a:pt x="42" y="9523"/>
                  </a:cubicBezTo>
                  <a:cubicBezTo>
                    <a:pt x="33" y="9685"/>
                    <a:pt x="0" y="9848"/>
                    <a:pt x="55" y="10008"/>
                  </a:cubicBezTo>
                  <a:cubicBezTo>
                    <a:pt x="71" y="10056"/>
                    <a:pt x="145" y="10096"/>
                    <a:pt x="290" y="10105"/>
                  </a:cubicBezTo>
                  <a:cubicBezTo>
                    <a:pt x="298" y="10105"/>
                    <a:pt x="306" y="10105"/>
                    <a:pt x="315" y="10105"/>
                  </a:cubicBezTo>
                  <a:cubicBezTo>
                    <a:pt x="430" y="10105"/>
                    <a:pt x="568" y="10077"/>
                    <a:pt x="587" y="10034"/>
                  </a:cubicBezTo>
                  <a:cubicBezTo>
                    <a:pt x="661" y="9845"/>
                    <a:pt x="639" y="9659"/>
                    <a:pt x="639" y="9470"/>
                  </a:cubicBezTo>
                  <a:cubicBezTo>
                    <a:pt x="639" y="9290"/>
                    <a:pt x="644" y="9112"/>
                    <a:pt x="650" y="8932"/>
                  </a:cubicBezTo>
                  <a:cubicBezTo>
                    <a:pt x="659" y="8569"/>
                    <a:pt x="668" y="8205"/>
                    <a:pt x="679" y="7843"/>
                  </a:cubicBezTo>
                  <a:cubicBezTo>
                    <a:pt x="712" y="6547"/>
                    <a:pt x="747" y="5253"/>
                    <a:pt x="784" y="3958"/>
                  </a:cubicBezTo>
                  <a:cubicBezTo>
                    <a:pt x="802" y="3307"/>
                    <a:pt x="826" y="2657"/>
                    <a:pt x="833" y="2007"/>
                  </a:cubicBezTo>
                  <a:cubicBezTo>
                    <a:pt x="835" y="1684"/>
                    <a:pt x="846" y="1366"/>
                    <a:pt x="841" y="1041"/>
                  </a:cubicBezTo>
                  <a:cubicBezTo>
                    <a:pt x="835" y="714"/>
                    <a:pt x="861" y="384"/>
                    <a:pt x="809" y="59"/>
                  </a:cubicBezTo>
                  <a:cubicBezTo>
                    <a:pt x="802" y="20"/>
                    <a:pt x="725" y="1"/>
                    <a:pt x="647"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4"/>
            <p:cNvSpPr/>
            <p:nvPr/>
          </p:nvSpPr>
          <p:spPr>
            <a:xfrm>
              <a:off x="4796700" y="4226125"/>
              <a:ext cx="220125" cy="95400"/>
            </a:xfrm>
            <a:custGeom>
              <a:avLst/>
              <a:gdLst/>
              <a:ahLst/>
              <a:cxnLst/>
              <a:rect l="l" t="t" r="r" b="b"/>
              <a:pathLst>
                <a:path w="8805" h="3816" extrusionOk="0">
                  <a:moveTo>
                    <a:pt x="303" y="1"/>
                  </a:moveTo>
                  <a:cubicBezTo>
                    <a:pt x="152" y="1"/>
                    <a:pt x="1" y="117"/>
                    <a:pt x="108" y="217"/>
                  </a:cubicBezTo>
                  <a:cubicBezTo>
                    <a:pt x="429" y="515"/>
                    <a:pt x="795" y="792"/>
                    <a:pt x="1142" y="1078"/>
                  </a:cubicBezTo>
                  <a:lnTo>
                    <a:pt x="2150" y="1908"/>
                  </a:lnTo>
                  <a:cubicBezTo>
                    <a:pt x="2752" y="2402"/>
                    <a:pt x="3339" y="2905"/>
                    <a:pt x="3956" y="3390"/>
                  </a:cubicBezTo>
                  <a:cubicBezTo>
                    <a:pt x="4186" y="3570"/>
                    <a:pt x="4498" y="3759"/>
                    <a:pt x="4856" y="3805"/>
                  </a:cubicBezTo>
                  <a:cubicBezTo>
                    <a:pt x="4906" y="3812"/>
                    <a:pt x="4956" y="3816"/>
                    <a:pt x="5006" y="3816"/>
                  </a:cubicBezTo>
                  <a:cubicBezTo>
                    <a:pt x="5128" y="3816"/>
                    <a:pt x="5250" y="3795"/>
                    <a:pt x="5366" y="3752"/>
                  </a:cubicBezTo>
                  <a:cubicBezTo>
                    <a:pt x="5541" y="3687"/>
                    <a:pt x="5649" y="3570"/>
                    <a:pt x="5752" y="3458"/>
                  </a:cubicBezTo>
                  <a:cubicBezTo>
                    <a:pt x="6266" y="2911"/>
                    <a:pt x="6778" y="2362"/>
                    <a:pt x="7283" y="1813"/>
                  </a:cubicBezTo>
                  <a:cubicBezTo>
                    <a:pt x="7790" y="1264"/>
                    <a:pt x="8315" y="722"/>
                    <a:pt x="8765" y="151"/>
                  </a:cubicBezTo>
                  <a:lnTo>
                    <a:pt x="8765" y="149"/>
                  </a:lnTo>
                  <a:cubicBezTo>
                    <a:pt x="8804" y="99"/>
                    <a:pt x="8748" y="59"/>
                    <a:pt x="8685" y="59"/>
                  </a:cubicBezTo>
                  <a:cubicBezTo>
                    <a:pt x="8657" y="59"/>
                    <a:pt x="8627" y="67"/>
                    <a:pt x="8605" y="87"/>
                  </a:cubicBezTo>
                  <a:cubicBezTo>
                    <a:pt x="7988" y="636"/>
                    <a:pt x="7445" y="1227"/>
                    <a:pt x="6885" y="1802"/>
                  </a:cubicBezTo>
                  <a:cubicBezTo>
                    <a:pt x="6383" y="2318"/>
                    <a:pt x="5888" y="2839"/>
                    <a:pt x="5388" y="3357"/>
                  </a:cubicBezTo>
                  <a:cubicBezTo>
                    <a:pt x="5306" y="3441"/>
                    <a:pt x="5216" y="3535"/>
                    <a:pt x="5054" y="3546"/>
                  </a:cubicBezTo>
                  <a:cubicBezTo>
                    <a:pt x="5039" y="3547"/>
                    <a:pt x="5025" y="3548"/>
                    <a:pt x="5010" y="3548"/>
                  </a:cubicBezTo>
                  <a:cubicBezTo>
                    <a:pt x="4878" y="3548"/>
                    <a:pt x="4748" y="3497"/>
                    <a:pt x="4643" y="3447"/>
                  </a:cubicBezTo>
                  <a:cubicBezTo>
                    <a:pt x="4322" y="3300"/>
                    <a:pt x="4096" y="3065"/>
                    <a:pt x="3855" y="2865"/>
                  </a:cubicBezTo>
                  <a:lnTo>
                    <a:pt x="2150" y="1453"/>
                  </a:lnTo>
                  <a:lnTo>
                    <a:pt x="1301" y="746"/>
                  </a:lnTo>
                  <a:cubicBezTo>
                    <a:pt x="1017" y="511"/>
                    <a:pt x="743" y="267"/>
                    <a:pt x="442" y="43"/>
                  </a:cubicBezTo>
                  <a:cubicBezTo>
                    <a:pt x="402" y="13"/>
                    <a:pt x="352" y="1"/>
                    <a:pt x="303"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4"/>
            <p:cNvSpPr/>
            <p:nvPr/>
          </p:nvSpPr>
          <p:spPr>
            <a:xfrm>
              <a:off x="4891150" y="4191050"/>
              <a:ext cx="85575" cy="46575"/>
            </a:xfrm>
            <a:custGeom>
              <a:avLst/>
              <a:gdLst/>
              <a:ahLst/>
              <a:cxnLst/>
              <a:rect l="l" t="t" r="r" b="b"/>
              <a:pathLst>
                <a:path w="3423" h="1863" extrusionOk="0">
                  <a:moveTo>
                    <a:pt x="3315" y="0"/>
                  </a:moveTo>
                  <a:cubicBezTo>
                    <a:pt x="3297" y="0"/>
                    <a:pt x="3278" y="4"/>
                    <a:pt x="3261" y="14"/>
                  </a:cubicBezTo>
                  <a:cubicBezTo>
                    <a:pt x="3208" y="49"/>
                    <a:pt x="3147" y="69"/>
                    <a:pt x="3099" y="104"/>
                  </a:cubicBezTo>
                  <a:cubicBezTo>
                    <a:pt x="3050" y="137"/>
                    <a:pt x="3009" y="172"/>
                    <a:pt x="2960" y="205"/>
                  </a:cubicBezTo>
                  <a:cubicBezTo>
                    <a:pt x="2870" y="269"/>
                    <a:pt x="2785" y="335"/>
                    <a:pt x="2701" y="401"/>
                  </a:cubicBezTo>
                  <a:cubicBezTo>
                    <a:pt x="2536" y="537"/>
                    <a:pt x="2374" y="673"/>
                    <a:pt x="2211" y="809"/>
                  </a:cubicBezTo>
                  <a:cubicBezTo>
                    <a:pt x="1942" y="1039"/>
                    <a:pt x="1669" y="1266"/>
                    <a:pt x="1405" y="1499"/>
                  </a:cubicBezTo>
                  <a:lnTo>
                    <a:pt x="1405" y="1499"/>
                  </a:lnTo>
                  <a:lnTo>
                    <a:pt x="920" y="1104"/>
                  </a:lnTo>
                  <a:lnTo>
                    <a:pt x="602" y="844"/>
                  </a:lnTo>
                  <a:cubicBezTo>
                    <a:pt x="551" y="803"/>
                    <a:pt x="503" y="761"/>
                    <a:pt x="450" y="721"/>
                  </a:cubicBezTo>
                  <a:cubicBezTo>
                    <a:pt x="386" y="673"/>
                    <a:pt x="323" y="656"/>
                    <a:pt x="239" y="627"/>
                  </a:cubicBezTo>
                  <a:cubicBezTo>
                    <a:pt x="219" y="621"/>
                    <a:pt x="197" y="618"/>
                    <a:pt x="175" y="618"/>
                  </a:cubicBezTo>
                  <a:cubicBezTo>
                    <a:pt x="85" y="618"/>
                    <a:pt x="0" y="669"/>
                    <a:pt x="31" y="737"/>
                  </a:cubicBezTo>
                  <a:cubicBezTo>
                    <a:pt x="55" y="794"/>
                    <a:pt x="66" y="847"/>
                    <a:pt x="121" y="895"/>
                  </a:cubicBezTo>
                  <a:cubicBezTo>
                    <a:pt x="176" y="941"/>
                    <a:pt x="235" y="985"/>
                    <a:pt x="290" y="1031"/>
                  </a:cubicBezTo>
                  <a:lnTo>
                    <a:pt x="610" y="1290"/>
                  </a:lnTo>
                  <a:lnTo>
                    <a:pt x="1269" y="1822"/>
                  </a:lnTo>
                  <a:cubicBezTo>
                    <a:pt x="1305" y="1851"/>
                    <a:pt x="1352" y="1863"/>
                    <a:pt x="1399" y="1863"/>
                  </a:cubicBezTo>
                  <a:cubicBezTo>
                    <a:pt x="1473" y="1863"/>
                    <a:pt x="1549" y="1833"/>
                    <a:pt x="1592" y="1793"/>
                  </a:cubicBezTo>
                  <a:cubicBezTo>
                    <a:pt x="1897" y="1512"/>
                    <a:pt x="2194" y="1224"/>
                    <a:pt x="2503" y="943"/>
                  </a:cubicBezTo>
                  <a:cubicBezTo>
                    <a:pt x="2659" y="803"/>
                    <a:pt x="2815" y="664"/>
                    <a:pt x="2971" y="524"/>
                  </a:cubicBezTo>
                  <a:cubicBezTo>
                    <a:pt x="3042" y="458"/>
                    <a:pt x="3110" y="390"/>
                    <a:pt x="3178" y="322"/>
                  </a:cubicBezTo>
                  <a:cubicBezTo>
                    <a:pt x="3215" y="284"/>
                    <a:pt x="3257" y="247"/>
                    <a:pt x="3294" y="208"/>
                  </a:cubicBezTo>
                  <a:cubicBezTo>
                    <a:pt x="3331" y="168"/>
                    <a:pt x="3351" y="124"/>
                    <a:pt x="3386" y="85"/>
                  </a:cubicBezTo>
                  <a:lnTo>
                    <a:pt x="3386" y="80"/>
                  </a:lnTo>
                  <a:cubicBezTo>
                    <a:pt x="3423" y="39"/>
                    <a:pt x="3371" y="0"/>
                    <a:pt x="3315"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4"/>
            <p:cNvSpPr/>
            <p:nvPr/>
          </p:nvSpPr>
          <p:spPr>
            <a:xfrm>
              <a:off x="5026525" y="4154875"/>
              <a:ext cx="7775" cy="6075"/>
            </a:xfrm>
            <a:custGeom>
              <a:avLst/>
              <a:gdLst/>
              <a:ahLst/>
              <a:cxnLst/>
              <a:rect l="l" t="t" r="r" b="b"/>
              <a:pathLst>
                <a:path w="311" h="243" extrusionOk="0">
                  <a:moveTo>
                    <a:pt x="157" y="1"/>
                  </a:moveTo>
                  <a:cubicBezTo>
                    <a:pt x="1" y="1"/>
                    <a:pt x="1" y="242"/>
                    <a:pt x="157" y="242"/>
                  </a:cubicBezTo>
                  <a:cubicBezTo>
                    <a:pt x="310" y="242"/>
                    <a:pt x="310" y="1"/>
                    <a:pt x="157"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4"/>
            <p:cNvSpPr/>
            <p:nvPr/>
          </p:nvSpPr>
          <p:spPr>
            <a:xfrm>
              <a:off x="5002150" y="4132700"/>
              <a:ext cx="9075" cy="8975"/>
            </a:xfrm>
            <a:custGeom>
              <a:avLst/>
              <a:gdLst/>
              <a:ahLst/>
              <a:cxnLst/>
              <a:rect l="l" t="t" r="r" b="b"/>
              <a:pathLst>
                <a:path w="363" h="359" extrusionOk="0">
                  <a:moveTo>
                    <a:pt x="207" y="1"/>
                  </a:moveTo>
                  <a:cubicBezTo>
                    <a:pt x="150" y="1"/>
                    <a:pt x="99" y="29"/>
                    <a:pt x="73" y="77"/>
                  </a:cubicBezTo>
                  <a:lnTo>
                    <a:pt x="22" y="143"/>
                  </a:lnTo>
                  <a:cubicBezTo>
                    <a:pt x="11" y="159"/>
                    <a:pt x="7" y="178"/>
                    <a:pt x="5" y="196"/>
                  </a:cubicBezTo>
                  <a:cubicBezTo>
                    <a:pt x="1" y="216"/>
                    <a:pt x="3" y="236"/>
                    <a:pt x="9" y="253"/>
                  </a:cubicBezTo>
                  <a:lnTo>
                    <a:pt x="22" y="288"/>
                  </a:lnTo>
                  <a:lnTo>
                    <a:pt x="44" y="317"/>
                  </a:lnTo>
                  <a:cubicBezTo>
                    <a:pt x="58" y="330"/>
                    <a:pt x="73" y="341"/>
                    <a:pt x="91" y="345"/>
                  </a:cubicBezTo>
                  <a:cubicBezTo>
                    <a:pt x="102" y="352"/>
                    <a:pt x="115" y="356"/>
                    <a:pt x="128" y="356"/>
                  </a:cubicBezTo>
                  <a:cubicBezTo>
                    <a:pt x="135" y="358"/>
                    <a:pt x="142" y="359"/>
                    <a:pt x="149" y="359"/>
                  </a:cubicBezTo>
                  <a:cubicBezTo>
                    <a:pt x="160" y="359"/>
                    <a:pt x="172" y="357"/>
                    <a:pt x="183" y="354"/>
                  </a:cubicBezTo>
                  <a:lnTo>
                    <a:pt x="218" y="339"/>
                  </a:lnTo>
                  <a:lnTo>
                    <a:pt x="284" y="288"/>
                  </a:lnTo>
                  <a:cubicBezTo>
                    <a:pt x="332" y="262"/>
                    <a:pt x="361" y="211"/>
                    <a:pt x="361" y="157"/>
                  </a:cubicBezTo>
                  <a:cubicBezTo>
                    <a:pt x="363" y="135"/>
                    <a:pt x="356" y="115"/>
                    <a:pt x="347" y="95"/>
                  </a:cubicBezTo>
                  <a:cubicBezTo>
                    <a:pt x="341" y="77"/>
                    <a:pt x="330" y="60"/>
                    <a:pt x="315" y="47"/>
                  </a:cubicBezTo>
                  <a:cubicBezTo>
                    <a:pt x="297" y="27"/>
                    <a:pt x="273" y="14"/>
                    <a:pt x="246" y="5"/>
                  </a:cubicBezTo>
                  <a:lnTo>
                    <a:pt x="207" y="1"/>
                  </a:ln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4"/>
            <p:cNvSpPr/>
            <p:nvPr/>
          </p:nvSpPr>
          <p:spPr>
            <a:xfrm>
              <a:off x="4996825" y="4178825"/>
              <a:ext cx="10300" cy="7975"/>
            </a:xfrm>
            <a:custGeom>
              <a:avLst/>
              <a:gdLst/>
              <a:ahLst/>
              <a:cxnLst/>
              <a:rect l="l" t="t" r="r" b="b"/>
              <a:pathLst>
                <a:path w="412" h="319" extrusionOk="0">
                  <a:moveTo>
                    <a:pt x="205" y="0"/>
                  </a:moveTo>
                  <a:cubicBezTo>
                    <a:pt x="0" y="0"/>
                    <a:pt x="0" y="319"/>
                    <a:pt x="205" y="319"/>
                  </a:cubicBezTo>
                  <a:cubicBezTo>
                    <a:pt x="411" y="319"/>
                    <a:pt x="411" y="0"/>
                    <a:pt x="205"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8" name="Google Shape;788;p34"/>
          <p:cNvGrpSpPr/>
          <p:nvPr/>
        </p:nvGrpSpPr>
        <p:grpSpPr>
          <a:xfrm>
            <a:off x="4231267" y="2792656"/>
            <a:ext cx="364554" cy="507632"/>
            <a:chOff x="5979675" y="4640775"/>
            <a:chExt cx="241875" cy="345775"/>
          </a:xfrm>
        </p:grpSpPr>
        <p:sp>
          <p:nvSpPr>
            <p:cNvPr id="789" name="Google Shape;789;p34"/>
            <p:cNvSpPr/>
            <p:nvPr/>
          </p:nvSpPr>
          <p:spPr>
            <a:xfrm>
              <a:off x="6008100" y="4698050"/>
              <a:ext cx="80475" cy="288500"/>
            </a:xfrm>
            <a:custGeom>
              <a:avLst/>
              <a:gdLst/>
              <a:ahLst/>
              <a:cxnLst/>
              <a:rect l="l" t="t" r="r" b="b"/>
              <a:pathLst>
                <a:path w="3219" h="11540" extrusionOk="0">
                  <a:moveTo>
                    <a:pt x="1" y="0"/>
                  </a:moveTo>
                  <a:lnTo>
                    <a:pt x="1" y="0"/>
                  </a:lnTo>
                  <a:cubicBezTo>
                    <a:pt x="859" y="1536"/>
                    <a:pt x="1375" y="3238"/>
                    <a:pt x="1516" y="4992"/>
                  </a:cubicBezTo>
                  <a:cubicBezTo>
                    <a:pt x="1606" y="6126"/>
                    <a:pt x="1538" y="7272"/>
                    <a:pt x="1705" y="8396"/>
                  </a:cubicBezTo>
                  <a:cubicBezTo>
                    <a:pt x="1838" y="9291"/>
                    <a:pt x="2148" y="10201"/>
                    <a:pt x="2725" y="10885"/>
                  </a:cubicBezTo>
                  <a:lnTo>
                    <a:pt x="2725" y="10885"/>
                  </a:lnTo>
                  <a:cubicBezTo>
                    <a:pt x="2210" y="9347"/>
                    <a:pt x="2351" y="7625"/>
                    <a:pt x="2265" y="5981"/>
                  </a:cubicBezTo>
                  <a:cubicBezTo>
                    <a:pt x="2217" y="5078"/>
                    <a:pt x="2096" y="4180"/>
                    <a:pt x="1903" y="3295"/>
                  </a:cubicBezTo>
                  <a:cubicBezTo>
                    <a:pt x="1626" y="2021"/>
                    <a:pt x="1119" y="675"/>
                    <a:pt x="1" y="0"/>
                  </a:cubicBezTo>
                  <a:close/>
                  <a:moveTo>
                    <a:pt x="2725" y="10885"/>
                  </a:moveTo>
                  <a:cubicBezTo>
                    <a:pt x="2799" y="11107"/>
                    <a:pt x="2887" y="11325"/>
                    <a:pt x="2992" y="11539"/>
                  </a:cubicBezTo>
                  <a:lnTo>
                    <a:pt x="3218" y="11359"/>
                  </a:lnTo>
                  <a:cubicBezTo>
                    <a:pt x="3035" y="11218"/>
                    <a:pt x="2872" y="11059"/>
                    <a:pt x="2725" y="10885"/>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4"/>
            <p:cNvSpPr/>
            <p:nvPr/>
          </p:nvSpPr>
          <p:spPr>
            <a:xfrm>
              <a:off x="6087325" y="4640775"/>
              <a:ext cx="52850" cy="339950"/>
            </a:xfrm>
            <a:custGeom>
              <a:avLst/>
              <a:gdLst/>
              <a:ahLst/>
              <a:cxnLst/>
              <a:rect l="l" t="t" r="r" b="b"/>
              <a:pathLst>
                <a:path w="2114" h="13598" extrusionOk="0">
                  <a:moveTo>
                    <a:pt x="2076" y="1"/>
                  </a:moveTo>
                  <a:lnTo>
                    <a:pt x="2076" y="1"/>
                  </a:lnTo>
                  <a:cubicBezTo>
                    <a:pt x="475" y="4345"/>
                    <a:pt x="1" y="9023"/>
                    <a:pt x="695" y="13597"/>
                  </a:cubicBezTo>
                  <a:lnTo>
                    <a:pt x="1147" y="13593"/>
                  </a:lnTo>
                  <a:cubicBezTo>
                    <a:pt x="1802" y="9093"/>
                    <a:pt x="2113" y="4549"/>
                    <a:pt x="2076" y="1"/>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4"/>
            <p:cNvSpPr/>
            <p:nvPr/>
          </p:nvSpPr>
          <p:spPr>
            <a:xfrm>
              <a:off x="6133350" y="4694750"/>
              <a:ext cx="88200" cy="291675"/>
            </a:xfrm>
            <a:custGeom>
              <a:avLst/>
              <a:gdLst/>
              <a:ahLst/>
              <a:cxnLst/>
              <a:rect l="l" t="t" r="r" b="b"/>
              <a:pathLst>
                <a:path w="3528" h="11667" extrusionOk="0">
                  <a:moveTo>
                    <a:pt x="3527" y="1"/>
                  </a:moveTo>
                  <a:lnTo>
                    <a:pt x="3527" y="1"/>
                  </a:lnTo>
                  <a:cubicBezTo>
                    <a:pt x="2506" y="925"/>
                    <a:pt x="1845" y="2199"/>
                    <a:pt x="1469" y="3525"/>
                  </a:cubicBezTo>
                  <a:cubicBezTo>
                    <a:pt x="1092" y="4854"/>
                    <a:pt x="984" y="6240"/>
                    <a:pt x="929" y="7619"/>
                  </a:cubicBezTo>
                  <a:cubicBezTo>
                    <a:pt x="874" y="9025"/>
                    <a:pt x="839" y="10538"/>
                    <a:pt x="0" y="11667"/>
                  </a:cubicBezTo>
                  <a:lnTo>
                    <a:pt x="398" y="11530"/>
                  </a:lnTo>
                  <a:cubicBezTo>
                    <a:pt x="1199" y="9925"/>
                    <a:pt x="1775" y="8214"/>
                    <a:pt x="2108" y="6451"/>
                  </a:cubicBezTo>
                  <a:cubicBezTo>
                    <a:pt x="2521" y="4281"/>
                    <a:pt x="2576" y="1995"/>
                    <a:pt x="3527"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4"/>
            <p:cNvSpPr/>
            <p:nvPr/>
          </p:nvSpPr>
          <p:spPr>
            <a:xfrm>
              <a:off x="5979675" y="4815875"/>
              <a:ext cx="46625" cy="169850"/>
            </a:xfrm>
            <a:custGeom>
              <a:avLst/>
              <a:gdLst/>
              <a:ahLst/>
              <a:cxnLst/>
              <a:rect l="l" t="t" r="r" b="b"/>
              <a:pathLst>
                <a:path w="1865" h="6794" extrusionOk="0">
                  <a:moveTo>
                    <a:pt x="378" y="0"/>
                  </a:moveTo>
                  <a:lnTo>
                    <a:pt x="378" y="0"/>
                  </a:lnTo>
                  <a:cubicBezTo>
                    <a:pt x="0" y="2304"/>
                    <a:pt x="450" y="4737"/>
                    <a:pt x="1627" y="6754"/>
                  </a:cubicBezTo>
                  <a:lnTo>
                    <a:pt x="1746" y="6793"/>
                  </a:lnTo>
                  <a:cubicBezTo>
                    <a:pt x="1865" y="4450"/>
                    <a:pt x="1395" y="2115"/>
                    <a:pt x="378"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4"/>
            <p:cNvSpPr/>
            <p:nvPr/>
          </p:nvSpPr>
          <p:spPr>
            <a:xfrm>
              <a:off x="6072900" y="4675250"/>
              <a:ext cx="13975" cy="309825"/>
            </a:xfrm>
            <a:custGeom>
              <a:avLst/>
              <a:gdLst/>
              <a:ahLst/>
              <a:cxnLst/>
              <a:rect l="l" t="t" r="r" b="b"/>
              <a:pathLst>
                <a:path w="559" h="12393" extrusionOk="0">
                  <a:moveTo>
                    <a:pt x="480" y="0"/>
                  </a:moveTo>
                  <a:cubicBezTo>
                    <a:pt x="465" y="0"/>
                    <a:pt x="450" y="9"/>
                    <a:pt x="444" y="27"/>
                  </a:cubicBezTo>
                  <a:cubicBezTo>
                    <a:pt x="330" y="412"/>
                    <a:pt x="275" y="827"/>
                    <a:pt x="222" y="1224"/>
                  </a:cubicBezTo>
                  <a:cubicBezTo>
                    <a:pt x="167" y="1622"/>
                    <a:pt x="119" y="2019"/>
                    <a:pt x="84" y="2417"/>
                  </a:cubicBezTo>
                  <a:cubicBezTo>
                    <a:pt x="18" y="3216"/>
                    <a:pt x="5" y="4018"/>
                    <a:pt x="2" y="4817"/>
                  </a:cubicBezTo>
                  <a:cubicBezTo>
                    <a:pt x="0" y="6445"/>
                    <a:pt x="57" y="8072"/>
                    <a:pt x="99" y="9699"/>
                  </a:cubicBezTo>
                  <a:cubicBezTo>
                    <a:pt x="110" y="10156"/>
                    <a:pt x="121" y="10613"/>
                    <a:pt x="132" y="11072"/>
                  </a:cubicBezTo>
                  <a:cubicBezTo>
                    <a:pt x="139" y="11309"/>
                    <a:pt x="143" y="11546"/>
                    <a:pt x="152" y="11786"/>
                  </a:cubicBezTo>
                  <a:cubicBezTo>
                    <a:pt x="156" y="11959"/>
                    <a:pt x="117" y="12216"/>
                    <a:pt x="251" y="12350"/>
                  </a:cubicBezTo>
                  <a:cubicBezTo>
                    <a:pt x="279" y="12378"/>
                    <a:pt x="316" y="12392"/>
                    <a:pt x="354" y="12392"/>
                  </a:cubicBezTo>
                  <a:cubicBezTo>
                    <a:pt x="378" y="12392"/>
                    <a:pt x="402" y="12386"/>
                    <a:pt x="424" y="12374"/>
                  </a:cubicBezTo>
                  <a:cubicBezTo>
                    <a:pt x="502" y="12324"/>
                    <a:pt x="559" y="12192"/>
                    <a:pt x="456" y="12139"/>
                  </a:cubicBezTo>
                  <a:lnTo>
                    <a:pt x="456" y="12139"/>
                  </a:lnTo>
                  <a:cubicBezTo>
                    <a:pt x="456" y="12135"/>
                    <a:pt x="456" y="12132"/>
                    <a:pt x="457" y="12128"/>
                  </a:cubicBezTo>
                  <a:cubicBezTo>
                    <a:pt x="444" y="12086"/>
                    <a:pt x="455" y="12016"/>
                    <a:pt x="453" y="11970"/>
                  </a:cubicBezTo>
                  <a:cubicBezTo>
                    <a:pt x="453" y="11882"/>
                    <a:pt x="450" y="11794"/>
                    <a:pt x="448" y="11707"/>
                  </a:cubicBezTo>
                  <a:cubicBezTo>
                    <a:pt x="444" y="11496"/>
                    <a:pt x="437" y="11283"/>
                    <a:pt x="431" y="11072"/>
                  </a:cubicBezTo>
                  <a:cubicBezTo>
                    <a:pt x="420" y="10668"/>
                    <a:pt x="409" y="10261"/>
                    <a:pt x="395" y="9857"/>
                  </a:cubicBezTo>
                  <a:cubicBezTo>
                    <a:pt x="374" y="9056"/>
                    <a:pt x="352" y="8256"/>
                    <a:pt x="330" y="7455"/>
                  </a:cubicBezTo>
                  <a:cubicBezTo>
                    <a:pt x="286" y="5869"/>
                    <a:pt x="272" y="4290"/>
                    <a:pt x="325" y="2704"/>
                  </a:cubicBezTo>
                  <a:cubicBezTo>
                    <a:pt x="341" y="2263"/>
                    <a:pt x="365" y="1822"/>
                    <a:pt x="395" y="1380"/>
                  </a:cubicBezTo>
                  <a:cubicBezTo>
                    <a:pt x="426" y="932"/>
                    <a:pt x="497" y="484"/>
                    <a:pt x="516" y="36"/>
                  </a:cubicBezTo>
                  <a:cubicBezTo>
                    <a:pt x="516" y="13"/>
                    <a:pt x="498" y="0"/>
                    <a:pt x="480"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4"/>
            <p:cNvSpPr/>
            <p:nvPr/>
          </p:nvSpPr>
          <p:spPr>
            <a:xfrm>
              <a:off x="6046475" y="4682750"/>
              <a:ext cx="64175" cy="48100"/>
            </a:xfrm>
            <a:custGeom>
              <a:avLst/>
              <a:gdLst/>
              <a:ahLst/>
              <a:cxnLst/>
              <a:rect l="l" t="t" r="r" b="b"/>
              <a:pathLst>
                <a:path w="2567" h="1924" extrusionOk="0">
                  <a:moveTo>
                    <a:pt x="2461" y="0"/>
                  </a:moveTo>
                  <a:cubicBezTo>
                    <a:pt x="2430" y="0"/>
                    <a:pt x="2402" y="14"/>
                    <a:pt x="2388" y="46"/>
                  </a:cubicBezTo>
                  <a:cubicBezTo>
                    <a:pt x="2263" y="338"/>
                    <a:pt x="2179" y="634"/>
                    <a:pt x="2008" y="907"/>
                  </a:cubicBezTo>
                  <a:cubicBezTo>
                    <a:pt x="1835" y="1183"/>
                    <a:pt x="1613" y="1425"/>
                    <a:pt x="1354" y="1620"/>
                  </a:cubicBezTo>
                  <a:cubicBezTo>
                    <a:pt x="1255" y="1694"/>
                    <a:pt x="1127" y="1771"/>
                    <a:pt x="1002" y="1771"/>
                  </a:cubicBezTo>
                  <a:cubicBezTo>
                    <a:pt x="954" y="1771"/>
                    <a:pt x="907" y="1760"/>
                    <a:pt x="862" y="1732"/>
                  </a:cubicBezTo>
                  <a:cubicBezTo>
                    <a:pt x="708" y="1640"/>
                    <a:pt x="611" y="1416"/>
                    <a:pt x="526" y="1267"/>
                  </a:cubicBezTo>
                  <a:cubicBezTo>
                    <a:pt x="339" y="940"/>
                    <a:pt x="185" y="593"/>
                    <a:pt x="69" y="235"/>
                  </a:cubicBezTo>
                  <a:cubicBezTo>
                    <a:pt x="65" y="218"/>
                    <a:pt x="52" y="211"/>
                    <a:pt x="39" y="211"/>
                  </a:cubicBezTo>
                  <a:cubicBezTo>
                    <a:pt x="20" y="211"/>
                    <a:pt x="1" y="227"/>
                    <a:pt x="7" y="252"/>
                  </a:cubicBezTo>
                  <a:lnTo>
                    <a:pt x="7" y="254"/>
                  </a:lnTo>
                  <a:cubicBezTo>
                    <a:pt x="119" y="665"/>
                    <a:pt x="269" y="1074"/>
                    <a:pt x="477" y="1449"/>
                  </a:cubicBezTo>
                  <a:cubicBezTo>
                    <a:pt x="563" y="1605"/>
                    <a:pt x="653" y="1794"/>
                    <a:pt x="820" y="1880"/>
                  </a:cubicBezTo>
                  <a:cubicBezTo>
                    <a:pt x="881" y="1911"/>
                    <a:pt x="946" y="1924"/>
                    <a:pt x="1011" y="1924"/>
                  </a:cubicBezTo>
                  <a:cubicBezTo>
                    <a:pt x="1111" y="1924"/>
                    <a:pt x="1212" y="1894"/>
                    <a:pt x="1301" y="1851"/>
                  </a:cubicBezTo>
                  <a:cubicBezTo>
                    <a:pt x="1635" y="1697"/>
                    <a:pt x="1914" y="1401"/>
                    <a:pt x="2125" y="1109"/>
                  </a:cubicBezTo>
                  <a:cubicBezTo>
                    <a:pt x="2333" y="821"/>
                    <a:pt x="2540" y="454"/>
                    <a:pt x="2564" y="94"/>
                  </a:cubicBezTo>
                  <a:cubicBezTo>
                    <a:pt x="2566" y="39"/>
                    <a:pt x="2511" y="0"/>
                    <a:pt x="2461"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4"/>
            <p:cNvSpPr/>
            <p:nvPr/>
          </p:nvSpPr>
          <p:spPr>
            <a:xfrm>
              <a:off x="6062450" y="4673175"/>
              <a:ext cx="18600" cy="55125"/>
            </a:xfrm>
            <a:custGeom>
              <a:avLst/>
              <a:gdLst/>
              <a:ahLst/>
              <a:cxnLst/>
              <a:rect l="l" t="t" r="r" b="b"/>
              <a:pathLst>
                <a:path w="744" h="2205" extrusionOk="0">
                  <a:moveTo>
                    <a:pt x="83" y="0"/>
                  </a:moveTo>
                  <a:cubicBezTo>
                    <a:pt x="61" y="0"/>
                    <a:pt x="39" y="13"/>
                    <a:pt x="32" y="38"/>
                  </a:cubicBezTo>
                  <a:cubicBezTo>
                    <a:pt x="1" y="126"/>
                    <a:pt x="18" y="227"/>
                    <a:pt x="27" y="319"/>
                  </a:cubicBezTo>
                  <a:cubicBezTo>
                    <a:pt x="36" y="400"/>
                    <a:pt x="45" y="484"/>
                    <a:pt x="60" y="565"/>
                  </a:cubicBezTo>
                  <a:cubicBezTo>
                    <a:pt x="91" y="760"/>
                    <a:pt x="135" y="956"/>
                    <a:pt x="188" y="1145"/>
                  </a:cubicBezTo>
                  <a:cubicBezTo>
                    <a:pt x="236" y="1331"/>
                    <a:pt x="289" y="1518"/>
                    <a:pt x="352" y="1698"/>
                  </a:cubicBezTo>
                  <a:cubicBezTo>
                    <a:pt x="385" y="1788"/>
                    <a:pt x="423" y="1878"/>
                    <a:pt x="460" y="1968"/>
                  </a:cubicBezTo>
                  <a:cubicBezTo>
                    <a:pt x="495" y="2056"/>
                    <a:pt x="524" y="2135"/>
                    <a:pt x="600" y="2192"/>
                  </a:cubicBezTo>
                  <a:cubicBezTo>
                    <a:pt x="612" y="2201"/>
                    <a:pt x="626" y="2205"/>
                    <a:pt x="641" y="2205"/>
                  </a:cubicBezTo>
                  <a:cubicBezTo>
                    <a:pt x="680" y="2205"/>
                    <a:pt x="724" y="2177"/>
                    <a:pt x="730" y="2137"/>
                  </a:cubicBezTo>
                  <a:cubicBezTo>
                    <a:pt x="743" y="2045"/>
                    <a:pt x="710" y="1971"/>
                    <a:pt x="675" y="1887"/>
                  </a:cubicBezTo>
                  <a:cubicBezTo>
                    <a:pt x="638" y="1799"/>
                    <a:pt x="603" y="1707"/>
                    <a:pt x="565" y="1619"/>
                  </a:cubicBezTo>
                  <a:cubicBezTo>
                    <a:pt x="495" y="1452"/>
                    <a:pt x="420" y="1288"/>
                    <a:pt x="359" y="1116"/>
                  </a:cubicBezTo>
                  <a:cubicBezTo>
                    <a:pt x="297" y="949"/>
                    <a:pt x="249" y="776"/>
                    <a:pt x="212" y="602"/>
                  </a:cubicBezTo>
                  <a:cubicBezTo>
                    <a:pt x="194" y="508"/>
                    <a:pt x="179" y="413"/>
                    <a:pt x="170" y="319"/>
                  </a:cubicBezTo>
                  <a:cubicBezTo>
                    <a:pt x="159" y="225"/>
                    <a:pt x="168" y="126"/>
                    <a:pt x="135" y="38"/>
                  </a:cubicBezTo>
                  <a:cubicBezTo>
                    <a:pt x="127" y="13"/>
                    <a:pt x="105" y="0"/>
                    <a:pt x="83"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4"/>
            <p:cNvSpPr/>
            <p:nvPr/>
          </p:nvSpPr>
          <p:spPr>
            <a:xfrm>
              <a:off x="6038200" y="4683400"/>
              <a:ext cx="12525" cy="12475"/>
            </a:xfrm>
            <a:custGeom>
              <a:avLst/>
              <a:gdLst/>
              <a:ahLst/>
              <a:cxnLst/>
              <a:rect l="l" t="t" r="r" b="b"/>
              <a:pathLst>
                <a:path w="501" h="499" extrusionOk="0">
                  <a:moveTo>
                    <a:pt x="251" y="0"/>
                  </a:moveTo>
                  <a:cubicBezTo>
                    <a:pt x="114" y="2"/>
                    <a:pt x="5" y="112"/>
                    <a:pt x="0" y="250"/>
                  </a:cubicBezTo>
                  <a:lnTo>
                    <a:pt x="9" y="316"/>
                  </a:lnTo>
                  <a:cubicBezTo>
                    <a:pt x="20" y="358"/>
                    <a:pt x="42" y="395"/>
                    <a:pt x="73" y="426"/>
                  </a:cubicBezTo>
                  <a:lnTo>
                    <a:pt x="123" y="466"/>
                  </a:lnTo>
                  <a:cubicBezTo>
                    <a:pt x="163" y="488"/>
                    <a:pt x="207" y="499"/>
                    <a:pt x="251" y="499"/>
                  </a:cubicBezTo>
                  <a:cubicBezTo>
                    <a:pt x="254" y="499"/>
                    <a:pt x="257" y="499"/>
                    <a:pt x="261" y="499"/>
                  </a:cubicBezTo>
                  <a:cubicBezTo>
                    <a:pt x="290" y="499"/>
                    <a:pt x="320" y="490"/>
                    <a:pt x="347" y="477"/>
                  </a:cubicBezTo>
                  <a:cubicBezTo>
                    <a:pt x="378" y="468"/>
                    <a:pt x="404" y="450"/>
                    <a:pt x="426" y="426"/>
                  </a:cubicBezTo>
                  <a:cubicBezTo>
                    <a:pt x="472" y="378"/>
                    <a:pt x="499" y="314"/>
                    <a:pt x="501" y="248"/>
                  </a:cubicBezTo>
                  <a:lnTo>
                    <a:pt x="492" y="182"/>
                  </a:lnTo>
                  <a:cubicBezTo>
                    <a:pt x="479" y="141"/>
                    <a:pt x="457" y="103"/>
                    <a:pt x="426" y="73"/>
                  </a:cubicBezTo>
                  <a:lnTo>
                    <a:pt x="376" y="33"/>
                  </a:lnTo>
                  <a:cubicBezTo>
                    <a:pt x="338" y="11"/>
                    <a:pt x="294" y="0"/>
                    <a:pt x="251"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4"/>
            <p:cNvSpPr/>
            <p:nvPr/>
          </p:nvSpPr>
          <p:spPr>
            <a:xfrm>
              <a:off x="6056850" y="4666675"/>
              <a:ext cx="14300" cy="13550"/>
            </a:xfrm>
            <a:custGeom>
              <a:avLst/>
              <a:gdLst/>
              <a:ahLst/>
              <a:cxnLst/>
              <a:rect l="l" t="t" r="r" b="b"/>
              <a:pathLst>
                <a:path w="572" h="542" extrusionOk="0">
                  <a:moveTo>
                    <a:pt x="264" y="0"/>
                  </a:moveTo>
                  <a:cubicBezTo>
                    <a:pt x="243" y="0"/>
                    <a:pt x="222" y="4"/>
                    <a:pt x="203" y="10"/>
                  </a:cubicBezTo>
                  <a:lnTo>
                    <a:pt x="137" y="37"/>
                  </a:lnTo>
                  <a:cubicBezTo>
                    <a:pt x="106" y="54"/>
                    <a:pt x="80" y="78"/>
                    <a:pt x="62" y="107"/>
                  </a:cubicBezTo>
                  <a:cubicBezTo>
                    <a:pt x="38" y="133"/>
                    <a:pt x="21" y="164"/>
                    <a:pt x="14" y="199"/>
                  </a:cubicBezTo>
                  <a:cubicBezTo>
                    <a:pt x="3" y="234"/>
                    <a:pt x="1" y="272"/>
                    <a:pt x="7" y="307"/>
                  </a:cubicBezTo>
                  <a:cubicBezTo>
                    <a:pt x="10" y="342"/>
                    <a:pt x="21" y="377"/>
                    <a:pt x="40" y="408"/>
                  </a:cubicBezTo>
                  <a:lnTo>
                    <a:pt x="82" y="463"/>
                  </a:lnTo>
                  <a:cubicBezTo>
                    <a:pt x="135" y="511"/>
                    <a:pt x="203" y="537"/>
                    <a:pt x="275" y="542"/>
                  </a:cubicBezTo>
                  <a:lnTo>
                    <a:pt x="348" y="531"/>
                  </a:lnTo>
                  <a:cubicBezTo>
                    <a:pt x="392" y="520"/>
                    <a:pt x="434" y="496"/>
                    <a:pt x="466" y="463"/>
                  </a:cubicBezTo>
                  <a:lnTo>
                    <a:pt x="508" y="408"/>
                  </a:lnTo>
                  <a:cubicBezTo>
                    <a:pt x="524" y="380"/>
                    <a:pt x="535" y="350"/>
                    <a:pt x="541" y="319"/>
                  </a:cubicBezTo>
                  <a:lnTo>
                    <a:pt x="541" y="319"/>
                  </a:lnTo>
                  <a:cubicBezTo>
                    <a:pt x="572" y="224"/>
                    <a:pt x="534" y="116"/>
                    <a:pt x="447" y="63"/>
                  </a:cubicBezTo>
                  <a:lnTo>
                    <a:pt x="447" y="63"/>
                  </a:lnTo>
                  <a:cubicBezTo>
                    <a:pt x="436" y="53"/>
                    <a:pt x="423" y="44"/>
                    <a:pt x="409" y="37"/>
                  </a:cubicBezTo>
                  <a:cubicBezTo>
                    <a:pt x="381" y="17"/>
                    <a:pt x="346" y="6"/>
                    <a:pt x="311" y="6"/>
                  </a:cubicBezTo>
                  <a:cubicBezTo>
                    <a:pt x="295" y="2"/>
                    <a:pt x="279" y="0"/>
                    <a:pt x="264"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4"/>
            <p:cNvSpPr/>
            <p:nvPr/>
          </p:nvSpPr>
          <p:spPr>
            <a:xfrm>
              <a:off x="6078100" y="4666375"/>
              <a:ext cx="14475" cy="14475"/>
            </a:xfrm>
            <a:custGeom>
              <a:avLst/>
              <a:gdLst/>
              <a:ahLst/>
              <a:cxnLst/>
              <a:rect l="l" t="t" r="r" b="b"/>
              <a:pathLst>
                <a:path w="579" h="579" extrusionOk="0">
                  <a:moveTo>
                    <a:pt x="289" y="0"/>
                  </a:moveTo>
                  <a:cubicBezTo>
                    <a:pt x="251" y="0"/>
                    <a:pt x="214" y="9"/>
                    <a:pt x="179" y="27"/>
                  </a:cubicBezTo>
                  <a:cubicBezTo>
                    <a:pt x="73" y="73"/>
                    <a:pt x="5" y="176"/>
                    <a:pt x="1" y="290"/>
                  </a:cubicBezTo>
                  <a:lnTo>
                    <a:pt x="12" y="367"/>
                  </a:lnTo>
                  <a:cubicBezTo>
                    <a:pt x="25" y="415"/>
                    <a:pt x="51" y="459"/>
                    <a:pt x="86" y="494"/>
                  </a:cubicBezTo>
                  <a:lnTo>
                    <a:pt x="146" y="540"/>
                  </a:lnTo>
                  <a:cubicBezTo>
                    <a:pt x="190" y="565"/>
                    <a:pt x="240" y="578"/>
                    <a:pt x="291" y="578"/>
                  </a:cubicBezTo>
                  <a:cubicBezTo>
                    <a:pt x="294" y="578"/>
                    <a:pt x="298" y="578"/>
                    <a:pt x="302" y="578"/>
                  </a:cubicBezTo>
                  <a:cubicBezTo>
                    <a:pt x="336" y="578"/>
                    <a:pt x="371" y="569"/>
                    <a:pt x="401" y="554"/>
                  </a:cubicBezTo>
                  <a:cubicBezTo>
                    <a:pt x="506" y="508"/>
                    <a:pt x="576" y="404"/>
                    <a:pt x="578" y="290"/>
                  </a:cubicBezTo>
                  <a:lnTo>
                    <a:pt x="567" y="213"/>
                  </a:lnTo>
                  <a:cubicBezTo>
                    <a:pt x="554" y="165"/>
                    <a:pt x="528" y="121"/>
                    <a:pt x="493" y="86"/>
                  </a:cubicBezTo>
                  <a:lnTo>
                    <a:pt x="436" y="40"/>
                  </a:lnTo>
                  <a:cubicBezTo>
                    <a:pt x="390" y="16"/>
                    <a:pt x="341" y="0"/>
                    <a:pt x="289"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4"/>
            <p:cNvSpPr/>
            <p:nvPr/>
          </p:nvSpPr>
          <p:spPr>
            <a:xfrm>
              <a:off x="6101825" y="4675875"/>
              <a:ext cx="15125" cy="15075"/>
            </a:xfrm>
            <a:custGeom>
              <a:avLst/>
              <a:gdLst/>
              <a:ahLst/>
              <a:cxnLst/>
              <a:rect l="l" t="t" r="r" b="b"/>
              <a:pathLst>
                <a:path w="605" h="603" extrusionOk="0">
                  <a:moveTo>
                    <a:pt x="301" y="0"/>
                  </a:moveTo>
                  <a:cubicBezTo>
                    <a:pt x="137" y="2"/>
                    <a:pt x="5" y="136"/>
                    <a:pt x="1" y="301"/>
                  </a:cubicBezTo>
                  <a:lnTo>
                    <a:pt x="12" y="382"/>
                  </a:lnTo>
                  <a:cubicBezTo>
                    <a:pt x="25" y="433"/>
                    <a:pt x="51" y="477"/>
                    <a:pt x="88" y="514"/>
                  </a:cubicBezTo>
                  <a:lnTo>
                    <a:pt x="150" y="562"/>
                  </a:lnTo>
                  <a:cubicBezTo>
                    <a:pt x="196" y="589"/>
                    <a:pt x="249" y="602"/>
                    <a:pt x="301" y="602"/>
                  </a:cubicBezTo>
                  <a:cubicBezTo>
                    <a:pt x="305" y="602"/>
                    <a:pt x="309" y="602"/>
                    <a:pt x="313" y="602"/>
                  </a:cubicBezTo>
                  <a:cubicBezTo>
                    <a:pt x="349" y="602"/>
                    <a:pt x="384" y="593"/>
                    <a:pt x="418" y="576"/>
                  </a:cubicBezTo>
                  <a:cubicBezTo>
                    <a:pt x="490" y="549"/>
                    <a:pt x="550" y="490"/>
                    <a:pt x="576" y="417"/>
                  </a:cubicBezTo>
                  <a:cubicBezTo>
                    <a:pt x="596" y="380"/>
                    <a:pt x="604" y="341"/>
                    <a:pt x="604" y="301"/>
                  </a:cubicBezTo>
                  <a:lnTo>
                    <a:pt x="594" y="220"/>
                  </a:lnTo>
                  <a:cubicBezTo>
                    <a:pt x="578" y="169"/>
                    <a:pt x="552" y="125"/>
                    <a:pt x="514" y="88"/>
                  </a:cubicBezTo>
                  <a:lnTo>
                    <a:pt x="455" y="40"/>
                  </a:lnTo>
                  <a:cubicBezTo>
                    <a:pt x="409" y="13"/>
                    <a:pt x="356" y="0"/>
                    <a:pt x="301"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4"/>
            <p:cNvSpPr/>
            <p:nvPr/>
          </p:nvSpPr>
          <p:spPr>
            <a:xfrm>
              <a:off x="6072975" y="4695800"/>
              <a:ext cx="72525" cy="33000"/>
            </a:xfrm>
            <a:custGeom>
              <a:avLst/>
              <a:gdLst/>
              <a:ahLst/>
              <a:cxnLst/>
              <a:rect l="l" t="t" r="r" b="b"/>
              <a:pathLst>
                <a:path w="2901" h="1320" extrusionOk="0">
                  <a:moveTo>
                    <a:pt x="2811" y="1"/>
                  </a:moveTo>
                  <a:cubicBezTo>
                    <a:pt x="2794" y="1"/>
                    <a:pt x="2777" y="7"/>
                    <a:pt x="2762" y="22"/>
                  </a:cubicBezTo>
                  <a:cubicBezTo>
                    <a:pt x="2615" y="178"/>
                    <a:pt x="2512" y="350"/>
                    <a:pt x="2329" y="475"/>
                  </a:cubicBezTo>
                  <a:cubicBezTo>
                    <a:pt x="2143" y="604"/>
                    <a:pt x="1932" y="699"/>
                    <a:pt x="1726" y="795"/>
                  </a:cubicBezTo>
                  <a:cubicBezTo>
                    <a:pt x="1323" y="981"/>
                    <a:pt x="871" y="1159"/>
                    <a:pt x="417" y="1159"/>
                  </a:cubicBezTo>
                  <a:cubicBezTo>
                    <a:pt x="306" y="1159"/>
                    <a:pt x="195" y="1148"/>
                    <a:pt x="85" y="1125"/>
                  </a:cubicBezTo>
                  <a:cubicBezTo>
                    <a:pt x="80" y="1123"/>
                    <a:pt x="75" y="1123"/>
                    <a:pt x="70" y="1123"/>
                  </a:cubicBezTo>
                  <a:cubicBezTo>
                    <a:pt x="18" y="1123"/>
                    <a:pt x="0" y="1203"/>
                    <a:pt x="59" y="1221"/>
                  </a:cubicBezTo>
                  <a:lnTo>
                    <a:pt x="56" y="1221"/>
                  </a:lnTo>
                  <a:cubicBezTo>
                    <a:pt x="234" y="1290"/>
                    <a:pt x="413" y="1319"/>
                    <a:pt x="590" y="1319"/>
                  </a:cubicBezTo>
                  <a:cubicBezTo>
                    <a:pt x="1007" y="1319"/>
                    <a:pt x="1421" y="1161"/>
                    <a:pt x="1813" y="993"/>
                  </a:cubicBezTo>
                  <a:cubicBezTo>
                    <a:pt x="2053" y="890"/>
                    <a:pt x="2299" y="787"/>
                    <a:pt x="2512" y="635"/>
                  </a:cubicBezTo>
                  <a:cubicBezTo>
                    <a:pt x="2692" y="505"/>
                    <a:pt x="2901" y="317"/>
                    <a:pt x="2890" y="75"/>
                  </a:cubicBezTo>
                  <a:cubicBezTo>
                    <a:pt x="2888" y="33"/>
                    <a:pt x="2850" y="1"/>
                    <a:pt x="2811"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4"/>
            <p:cNvSpPr/>
            <p:nvPr/>
          </p:nvSpPr>
          <p:spPr>
            <a:xfrm>
              <a:off x="6134175" y="4689975"/>
              <a:ext cx="19675" cy="15300"/>
            </a:xfrm>
            <a:custGeom>
              <a:avLst/>
              <a:gdLst/>
              <a:ahLst/>
              <a:cxnLst/>
              <a:rect l="l" t="t" r="r" b="b"/>
              <a:pathLst>
                <a:path w="787" h="612" extrusionOk="0">
                  <a:moveTo>
                    <a:pt x="393" y="1"/>
                  </a:moveTo>
                  <a:cubicBezTo>
                    <a:pt x="0" y="1"/>
                    <a:pt x="0" y="611"/>
                    <a:pt x="393" y="611"/>
                  </a:cubicBezTo>
                  <a:cubicBezTo>
                    <a:pt x="786" y="611"/>
                    <a:pt x="786" y="1"/>
                    <a:pt x="393"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2" name="Google Shape;802;p34"/>
          <p:cNvGrpSpPr/>
          <p:nvPr/>
        </p:nvGrpSpPr>
        <p:grpSpPr>
          <a:xfrm>
            <a:off x="4481132" y="4349074"/>
            <a:ext cx="798020" cy="643970"/>
            <a:chOff x="7514750" y="4210883"/>
            <a:chExt cx="953999" cy="769838"/>
          </a:xfrm>
        </p:grpSpPr>
        <p:sp>
          <p:nvSpPr>
            <p:cNvPr id="803" name="Google Shape;803;p34"/>
            <p:cNvSpPr/>
            <p:nvPr/>
          </p:nvSpPr>
          <p:spPr>
            <a:xfrm>
              <a:off x="8024561" y="4469182"/>
              <a:ext cx="243136" cy="460933"/>
            </a:xfrm>
            <a:custGeom>
              <a:avLst/>
              <a:gdLst/>
              <a:ahLst/>
              <a:cxnLst/>
              <a:rect l="l" t="t" r="r" b="b"/>
              <a:pathLst>
                <a:path w="3368" h="6385" extrusionOk="0">
                  <a:moveTo>
                    <a:pt x="2453" y="0"/>
                  </a:moveTo>
                  <a:cubicBezTo>
                    <a:pt x="1997" y="0"/>
                    <a:pt x="1513" y="355"/>
                    <a:pt x="1213" y="747"/>
                  </a:cubicBezTo>
                  <a:cubicBezTo>
                    <a:pt x="554" y="1606"/>
                    <a:pt x="225" y="2680"/>
                    <a:pt x="102" y="3754"/>
                  </a:cubicBezTo>
                  <a:cubicBezTo>
                    <a:pt x="1" y="4626"/>
                    <a:pt x="29" y="5506"/>
                    <a:pt x="82" y="6385"/>
                  </a:cubicBezTo>
                  <a:cubicBezTo>
                    <a:pt x="480" y="6365"/>
                    <a:pt x="879" y="6352"/>
                    <a:pt x="1279" y="6347"/>
                  </a:cubicBezTo>
                  <a:lnTo>
                    <a:pt x="1677" y="6341"/>
                  </a:lnTo>
                  <a:cubicBezTo>
                    <a:pt x="2537" y="4946"/>
                    <a:pt x="3021" y="3326"/>
                    <a:pt x="3273" y="1698"/>
                  </a:cubicBezTo>
                  <a:cubicBezTo>
                    <a:pt x="3361" y="1132"/>
                    <a:pt x="3368" y="435"/>
                    <a:pt x="2884" y="126"/>
                  </a:cubicBezTo>
                  <a:cubicBezTo>
                    <a:pt x="2748" y="39"/>
                    <a:pt x="2602" y="0"/>
                    <a:pt x="2453"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4"/>
            <p:cNvSpPr/>
            <p:nvPr/>
          </p:nvSpPr>
          <p:spPr>
            <a:xfrm>
              <a:off x="7780773" y="4269286"/>
              <a:ext cx="284790" cy="657651"/>
            </a:xfrm>
            <a:custGeom>
              <a:avLst/>
              <a:gdLst/>
              <a:ahLst/>
              <a:cxnLst/>
              <a:rect l="l" t="t" r="r" b="b"/>
              <a:pathLst>
                <a:path w="3945" h="9110" extrusionOk="0">
                  <a:moveTo>
                    <a:pt x="787" y="0"/>
                  </a:moveTo>
                  <a:cubicBezTo>
                    <a:pt x="685" y="0"/>
                    <a:pt x="588" y="26"/>
                    <a:pt x="521" y="101"/>
                  </a:cubicBezTo>
                  <a:cubicBezTo>
                    <a:pt x="466" y="158"/>
                    <a:pt x="444" y="237"/>
                    <a:pt x="424" y="316"/>
                  </a:cubicBezTo>
                  <a:cubicBezTo>
                    <a:pt x="0" y="1964"/>
                    <a:pt x="727" y="3663"/>
                    <a:pt x="1439" y="5207"/>
                  </a:cubicBezTo>
                  <a:lnTo>
                    <a:pt x="3207" y="9053"/>
                  </a:lnTo>
                  <a:lnTo>
                    <a:pt x="3945" y="9110"/>
                  </a:lnTo>
                  <a:cubicBezTo>
                    <a:pt x="3938" y="7406"/>
                    <a:pt x="3804" y="5706"/>
                    <a:pt x="3538" y="4021"/>
                  </a:cubicBezTo>
                  <a:cubicBezTo>
                    <a:pt x="3409" y="3193"/>
                    <a:pt x="3242" y="2357"/>
                    <a:pt x="2851" y="1617"/>
                  </a:cubicBezTo>
                  <a:cubicBezTo>
                    <a:pt x="2460" y="874"/>
                    <a:pt x="1810" y="233"/>
                    <a:pt x="997" y="29"/>
                  </a:cubicBezTo>
                  <a:cubicBezTo>
                    <a:pt x="930" y="13"/>
                    <a:pt x="857" y="0"/>
                    <a:pt x="787"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4"/>
            <p:cNvSpPr/>
            <p:nvPr/>
          </p:nvSpPr>
          <p:spPr>
            <a:xfrm>
              <a:off x="8003842" y="4210883"/>
              <a:ext cx="185889" cy="717641"/>
            </a:xfrm>
            <a:custGeom>
              <a:avLst/>
              <a:gdLst/>
              <a:ahLst/>
              <a:cxnLst/>
              <a:rect l="l" t="t" r="r" b="b"/>
              <a:pathLst>
                <a:path w="2575" h="9941" extrusionOk="0">
                  <a:moveTo>
                    <a:pt x="980" y="0"/>
                  </a:moveTo>
                  <a:cubicBezTo>
                    <a:pt x="972" y="0"/>
                    <a:pt x="964" y="0"/>
                    <a:pt x="956" y="1"/>
                  </a:cubicBezTo>
                  <a:cubicBezTo>
                    <a:pt x="764" y="14"/>
                    <a:pt x="635" y="196"/>
                    <a:pt x="554" y="368"/>
                  </a:cubicBezTo>
                  <a:cubicBezTo>
                    <a:pt x="229" y="1044"/>
                    <a:pt x="198" y="1819"/>
                    <a:pt x="176" y="2571"/>
                  </a:cubicBezTo>
                  <a:cubicBezTo>
                    <a:pt x="125" y="4268"/>
                    <a:pt x="73" y="5966"/>
                    <a:pt x="20" y="7666"/>
                  </a:cubicBezTo>
                  <a:cubicBezTo>
                    <a:pt x="7" y="8129"/>
                    <a:pt x="0" y="8621"/>
                    <a:pt x="235" y="9023"/>
                  </a:cubicBezTo>
                  <a:lnTo>
                    <a:pt x="892" y="9941"/>
                  </a:lnTo>
                  <a:cubicBezTo>
                    <a:pt x="1039" y="9936"/>
                    <a:pt x="1188" y="9932"/>
                    <a:pt x="1338" y="9930"/>
                  </a:cubicBezTo>
                  <a:cubicBezTo>
                    <a:pt x="2295" y="7470"/>
                    <a:pt x="2574" y="4797"/>
                    <a:pt x="2141" y="2193"/>
                  </a:cubicBezTo>
                  <a:cubicBezTo>
                    <a:pt x="2023" y="1492"/>
                    <a:pt x="1841" y="772"/>
                    <a:pt x="1375" y="236"/>
                  </a:cubicBezTo>
                  <a:cubicBezTo>
                    <a:pt x="1271" y="115"/>
                    <a:pt x="1135" y="0"/>
                    <a:pt x="980" y="0"/>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4"/>
            <p:cNvSpPr/>
            <p:nvPr/>
          </p:nvSpPr>
          <p:spPr>
            <a:xfrm>
              <a:off x="7731322" y="4624175"/>
              <a:ext cx="309839" cy="312799"/>
            </a:xfrm>
            <a:custGeom>
              <a:avLst/>
              <a:gdLst/>
              <a:ahLst/>
              <a:cxnLst/>
              <a:rect l="l" t="t" r="r" b="b"/>
              <a:pathLst>
                <a:path w="4292" h="4333" extrusionOk="0">
                  <a:moveTo>
                    <a:pt x="415" y="0"/>
                  </a:moveTo>
                  <a:cubicBezTo>
                    <a:pt x="382" y="0"/>
                    <a:pt x="350" y="5"/>
                    <a:pt x="318" y="17"/>
                  </a:cubicBezTo>
                  <a:cubicBezTo>
                    <a:pt x="171" y="72"/>
                    <a:pt x="112" y="245"/>
                    <a:pt x="90" y="401"/>
                  </a:cubicBezTo>
                  <a:cubicBezTo>
                    <a:pt x="0" y="1073"/>
                    <a:pt x="268" y="1756"/>
                    <a:pt x="679" y="2299"/>
                  </a:cubicBezTo>
                  <a:cubicBezTo>
                    <a:pt x="1089" y="2841"/>
                    <a:pt x="1630" y="3265"/>
                    <a:pt x="2165" y="3684"/>
                  </a:cubicBezTo>
                  <a:lnTo>
                    <a:pt x="2996" y="4332"/>
                  </a:lnTo>
                  <a:cubicBezTo>
                    <a:pt x="3211" y="4306"/>
                    <a:pt x="3426" y="4286"/>
                    <a:pt x="3641" y="4269"/>
                  </a:cubicBezTo>
                  <a:cubicBezTo>
                    <a:pt x="3841" y="4253"/>
                    <a:pt x="4039" y="4242"/>
                    <a:pt x="4239" y="4233"/>
                  </a:cubicBezTo>
                  <a:lnTo>
                    <a:pt x="4291" y="4174"/>
                  </a:lnTo>
                  <a:cubicBezTo>
                    <a:pt x="3859" y="2307"/>
                    <a:pt x="2436" y="702"/>
                    <a:pt x="632" y="50"/>
                  </a:cubicBezTo>
                  <a:cubicBezTo>
                    <a:pt x="563" y="24"/>
                    <a:pt x="488" y="0"/>
                    <a:pt x="415"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4"/>
            <p:cNvSpPr/>
            <p:nvPr/>
          </p:nvSpPr>
          <p:spPr>
            <a:xfrm>
              <a:off x="7514750" y="4638613"/>
              <a:ext cx="106264" cy="330053"/>
            </a:xfrm>
            <a:custGeom>
              <a:avLst/>
              <a:gdLst/>
              <a:ahLst/>
              <a:cxnLst/>
              <a:rect l="l" t="t" r="r" b="b"/>
              <a:pathLst>
                <a:path w="1472" h="4572" extrusionOk="0">
                  <a:moveTo>
                    <a:pt x="262" y="0"/>
                  </a:moveTo>
                  <a:cubicBezTo>
                    <a:pt x="250" y="0"/>
                    <a:pt x="237" y="4"/>
                    <a:pt x="226" y="12"/>
                  </a:cubicBezTo>
                  <a:cubicBezTo>
                    <a:pt x="206" y="32"/>
                    <a:pt x="193" y="61"/>
                    <a:pt x="193" y="91"/>
                  </a:cubicBezTo>
                  <a:cubicBezTo>
                    <a:pt x="0" y="1587"/>
                    <a:pt x="428" y="3155"/>
                    <a:pt x="1357" y="4343"/>
                  </a:cubicBezTo>
                  <a:lnTo>
                    <a:pt x="1346" y="4571"/>
                  </a:lnTo>
                  <a:cubicBezTo>
                    <a:pt x="1410" y="3776"/>
                    <a:pt x="1471" y="2973"/>
                    <a:pt x="1359" y="2182"/>
                  </a:cubicBezTo>
                  <a:cubicBezTo>
                    <a:pt x="1245" y="1391"/>
                    <a:pt x="938" y="603"/>
                    <a:pt x="360" y="52"/>
                  </a:cubicBezTo>
                  <a:cubicBezTo>
                    <a:pt x="333" y="26"/>
                    <a:pt x="296" y="0"/>
                    <a:pt x="262" y="0"/>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4"/>
            <p:cNvSpPr/>
            <p:nvPr/>
          </p:nvSpPr>
          <p:spPr>
            <a:xfrm>
              <a:off x="8176666" y="4630600"/>
              <a:ext cx="145607" cy="350122"/>
            </a:xfrm>
            <a:custGeom>
              <a:avLst/>
              <a:gdLst/>
              <a:ahLst/>
              <a:cxnLst/>
              <a:rect l="l" t="t" r="r" b="b"/>
              <a:pathLst>
                <a:path w="2017" h="4850" extrusionOk="0">
                  <a:moveTo>
                    <a:pt x="1887" y="0"/>
                  </a:moveTo>
                  <a:cubicBezTo>
                    <a:pt x="1384" y="470"/>
                    <a:pt x="870" y="951"/>
                    <a:pt x="540" y="1555"/>
                  </a:cubicBezTo>
                  <a:cubicBezTo>
                    <a:pt x="0" y="2541"/>
                    <a:pt x="7" y="3727"/>
                    <a:pt x="77" y="4849"/>
                  </a:cubicBezTo>
                  <a:lnTo>
                    <a:pt x="514" y="4777"/>
                  </a:lnTo>
                  <a:cubicBezTo>
                    <a:pt x="1212" y="3569"/>
                    <a:pt x="1693" y="2245"/>
                    <a:pt x="1930" y="868"/>
                  </a:cubicBezTo>
                  <a:cubicBezTo>
                    <a:pt x="1981" y="578"/>
                    <a:pt x="2016" y="264"/>
                    <a:pt x="1887" y="0"/>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4"/>
            <p:cNvSpPr/>
            <p:nvPr/>
          </p:nvSpPr>
          <p:spPr>
            <a:xfrm>
              <a:off x="8367683" y="4462179"/>
              <a:ext cx="101066" cy="466203"/>
            </a:xfrm>
            <a:custGeom>
              <a:avLst/>
              <a:gdLst/>
              <a:ahLst/>
              <a:cxnLst/>
              <a:rect l="l" t="t" r="r" b="b"/>
              <a:pathLst>
                <a:path w="1400" h="6458" extrusionOk="0">
                  <a:moveTo>
                    <a:pt x="180" y="1"/>
                  </a:moveTo>
                  <a:cubicBezTo>
                    <a:pt x="177" y="1"/>
                    <a:pt x="175" y="1"/>
                    <a:pt x="172" y="1"/>
                  </a:cubicBezTo>
                  <a:cubicBezTo>
                    <a:pt x="38" y="10"/>
                    <a:pt x="0" y="188"/>
                    <a:pt x="0" y="324"/>
                  </a:cubicBezTo>
                  <a:cubicBezTo>
                    <a:pt x="18" y="2386"/>
                    <a:pt x="246" y="4442"/>
                    <a:pt x="679" y="6458"/>
                  </a:cubicBezTo>
                  <a:cubicBezTo>
                    <a:pt x="752" y="6453"/>
                    <a:pt x="824" y="6451"/>
                    <a:pt x="896" y="6449"/>
                  </a:cubicBezTo>
                  <a:cubicBezTo>
                    <a:pt x="1254" y="5537"/>
                    <a:pt x="1399" y="4558"/>
                    <a:pt x="1318" y="3583"/>
                  </a:cubicBezTo>
                  <a:cubicBezTo>
                    <a:pt x="1221" y="2423"/>
                    <a:pt x="806" y="1316"/>
                    <a:pt x="396" y="227"/>
                  </a:cubicBezTo>
                  <a:cubicBezTo>
                    <a:pt x="357" y="122"/>
                    <a:pt x="289" y="1"/>
                    <a:pt x="180" y="1"/>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 2">
            <a:extLst>
              <a:ext uri="{FF2B5EF4-FFF2-40B4-BE49-F238E27FC236}">
                <a16:creationId xmlns:a16="http://schemas.microsoft.com/office/drawing/2014/main" id="{7AF1866E-8AB6-1B45-84B4-886E2CEF3111}"/>
              </a:ext>
            </a:extLst>
          </p:cNvPr>
          <p:cNvSpPr/>
          <p:nvPr/>
        </p:nvSpPr>
        <p:spPr>
          <a:xfrm>
            <a:off x="95970" y="2606025"/>
            <a:ext cx="3752089" cy="1169551"/>
          </a:xfrm>
          <a:prstGeom prst="rect">
            <a:avLst/>
          </a:prstGeom>
        </p:spPr>
        <p:txBody>
          <a:bodyPr wrap="square">
            <a:spAutoFit/>
          </a:bodyPr>
          <a:lstStyle/>
          <a:p>
            <a:pPr>
              <a:spcAft>
                <a:spcPts val="1600"/>
              </a:spcAft>
            </a:pPr>
            <a:r>
              <a:rPr lang="en-US" dirty="0">
                <a:solidFill>
                  <a:schemeClr val="dk1"/>
                </a:solidFill>
                <a:latin typeface="Abadi" panose="020B0604020104020204" pitchFamily="34" charset="0"/>
                <a:ea typeface="Abel"/>
                <a:cs typeface="Abel"/>
                <a:sym typeface="Abel"/>
              </a:rPr>
              <a:t>“Diverse stories help break stigma that comes with having diabetes of any type. Plus, when people who can see themselves honestly reflected in the narrative, they know they are not alone.”- </a:t>
            </a:r>
            <a:r>
              <a:rPr lang="en-US" dirty="0">
                <a:solidFill>
                  <a:schemeClr val="accent1"/>
                </a:solidFill>
                <a:latin typeface="Abadi" panose="020B0604020104020204" pitchFamily="34" charset="0"/>
                <a:ea typeface="Abel"/>
                <a:cs typeface="Abel"/>
                <a:sym typeface="Abel"/>
              </a:rPr>
              <a:t>@</a:t>
            </a:r>
            <a:r>
              <a:rPr lang="en-US" dirty="0" err="1">
                <a:solidFill>
                  <a:schemeClr val="accent1"/>
                </a:solidFill>
                <a:latin typeface="Abadi" panose="020B0604020104020204" pitchFamily="34" charset="0"/>
                <a:ea typeface="Abel"/>
                <a:cs typeface="Abel"/>
                <a:sym typeface="Abel"/>
              </a:rPr>
              <a:t>thehangrywoman</a:t>
            </a:r>
            <a:endParaRPr lang="en-US" dirty="0">
              <a:solidFill>
                <a:schemeClr val="accent1"/>
              </a:solidFill>
              <a:latin typeface="Abadi" panose="020B0604020104020204" pitchFamily="34" charset="0"/>
              <a:ea typeface="Abel"/>
              <a:cs typeface="Abel"/>
              <a:sym typeface="Abel"/>
            </a:endParaRPr>
          </a:p>
        </p:txBody>
      </p:sp>
      <p:grpSp>
        <p:nvGrpSpPr>
          <p:cNvPr id="242" name="Google Shape;802;p34">
            <a:extLst>
              <a:ext uri="{FF2B5EF4-FFF2-40B4-BE49-F238E27FC236}">
                <a16:creationId xmlns:a16="http://schemas.microsoft.com/office/drawing/2014/main" id="{DA9CAF28-AC8D-774E-996A-3B372F78F988}"/>
              </a:ext>
            </a:extLst>
          </p:cNvPr>
          <p:cNvGrpSpPr/>
          <p:nvPr/>
        </p:nvGrpSpPr>
        <p:grpSpPr>
          <a:xfrm>
            <a:off x="8140019" y="160186"/>
            <a:ext cx="798020" cy="643970"/>
            <a:chOff x="7514750" y="4210883"/>
            <a:chExt cx="953999" cy="769838"/>
          </a:xfrm>
        </p:grpSpPr>
        <p:sp>
          <p:nvSpPr>
            <p:cNvPr id="243" name="Google Shape;803;p34">
              <a:extLst>
                <a:ext uri="{FF2B5EF4-FFF2-40B4-BE49-F238E27FC236}">
                  <a16:creationId xmlns:a16="http://schemas.microsoft.com/office/drawing/2014/main" id="{722BE636-E924-874C-9023-82FA76969F19}"/>
                </a:ext>
              </a:extLst>
            </p:cNvPr>
            <p:cNvSpPr/>
            <p:nvPr/>
          </p:nvSpPr>
          <p:spPr>
            <a:xfrm>
              <a:off x="8024561" y="4469182"/>
              <a:ext cx="243136" cy="460933"/>
            </a:xfrm>
            <a:custGeom>
              <a:avLst/>
              <a:gdLst/>
              <a:ahLst/>
              <a:cxnLst/>
              <a:rect l="l" t="t" r="r" b="b"/>
              <a:pathLst>
                <a:path w="3368" h="6385" extrusionOk="0">
                  <a:moveTo>
                    <a:pt x="2453" y="0"/>
                  </a:moveTo>
                  <a:cubicBezTo>
                    <a:pt x="1997" y="0"/>
                    <a:pt x="1513" y="355"/>
                    <a:pt x="1213" y="747"/>
                  </a:cubicBezTo>
                  <a:cubicBezTo>
                    <a:pt x="554" y="1606"/>
                    <a:pt x="225" y="2680"/>
                    <a:pt x="102" y="3754"/>
                  </a:cubicBezTo>
                  <a:cubicBezTo>
                    <a:pt x="1" y="4626"/>
                    <a:pt x="29" y="5506"/>
                    <a:pt x="82" y="6385"/>
                  </a:cubicBezTo>
                  <a:cubicBezTo>
                    <a:pt x="480" y="6365"/>
                    <a:pt x="879" y="6352"/>
                    <a:pt x="1279" y="6347"/>
                  </a:cubicBezTo>
                  <a:lnTo>
                    <a:pt x="1677" y="6341"/>
                  </a:lnTo>
                  <a:cubicBezTo>
                    <a:pt x="2537" y="4946"/>
                    <a:pt x="3021" y="3326"/>
                    <a:pt x="3273" y="1698"/>
                  </a:cubicBezTo>
                  <a:cubicBezTo>
                    <a:pt x="3361" y="1132"/>
                    <a:pt x="3368" y="435"/>
                    <a:pt x="2884" y="126"/>
                  </a:cubicBezTo>
                  <a:cubicBezTo>
                    <a:pt x="2748" y="39"/>
                    <a:pt x="2602" y="0"/>
                    <a:pt x="2453"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804;p34">
              <a:extLst>
                <a:ext uri="{FF2B5EF4-FFF2-40B4-BE49-F238E27FC236}">
                  <a16:creationId xmlns:a16="http://schemas.microsoft.com/office/drawing/2014/main" id="{0622068C-66CA-B844-BFFC-31E2D796BE34}"/>
                </a:ext>
              </a:extLst>
            </p:cNvPr>
            <p:cNvSpPr/>
            <p:nvPr/>
          </p:nvSpPr>
          <p:spPr>
            <a:xfrm>
              <a:off x="7780773" y="4269286"/>
              <a:ext cx="284790" cy="657651"/>
            </a:xfrm>
            <a:custGeom>
              <a:avLst/>
              <a:gdLst/>
              <a:ahLst/>
              <a:cxnLst/>
              <a:rect l="l" t="t" r="r" b="b"/>
              <a:pathLst>
                <a:path w="3945" h="9110" extrusionOk="0">
                  <a:moveTo>
                    <a:pt x="787" y="0"/>
                  </a:moveTo>
                  <a:cubicBezTo>
                    <a:pt x="685" y="0"/>
                    <a:pt x="588" y="26"/>
                    <a:pt x="521" y="101"/>
                  </a:cubicBezTo>
                  <a:cubicBezTo>
                    <a:pt x="466" y="158"/>
                    <a:pt x="444" y="237"/>
                    <a:pt x="424" y="316"/>
                  </a:cubicBezTo>
                  <a:cubicBezTo>
                    <a:pt x="0" y="1964"/>
                    <a:pt x="727" y="3663"/>
                    <a:pt x="1439" y="5207"/>
                  </a:cubicBezTo>
                  <a:lnTo>
                    <a:pt x="3207" y="9053"/>
                  </a:lnTo>
                  <a:lnTo>
                    <a:pt x="3945" y="9110"/>
                  </a:lnTo>
                  <a:cubicBezTo>
                    <a:pt x="3938" y="7406"/>
                    <a:pt x="3804" y="5706"/>
                    <a:pt x="3538" y="4021"/>
                  </a:cubicBezTo>
                  <a:cubicBezTo>
                    <a:pt x="3409" y="3193"/>
                    <a:pt x="3242" y="2357"/>
                    <a:pt x="2851" y="1617"/>
                  </a:cubicBezTo>
                  <a:cubicBezTo>
                    <a:pt x="2460" y="874"/>
                    <a:pt x="1810" y="233"/>
                    <a:pt x="997" y="29"/>
                  </a:cubicBezTo>
                  <a:cubicBezTo>
                    <a:pt x="930" y="13"/>
                    <a:pt x="857" y="0"/>
                    <a:pt x="787"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805;p34">
              <a:extLst>
                <a:ext uri="{FF2B5EF4-FFF2-40B4-BE49-F238E27FC236}">
                  <a16:creationId xmlns:a16="http://schemas.microsoft.com/office/drawing/2014/main" id="{89F14888-17ED-3D41-90F4-80509D7D9E51}"/>
                </a:ext>
              </a:extLst>
            </p:cNvPr>
            <p:cNvSpPr/>
            <p:nvPr/>
          </p:nvSpPr>
          <p:spPr>
            <a:xfrm>
              <a:off x="8003842" y="4210883"/>
              <a:ext cx="185889" cy="717641"/>
            </a:xfrm>
            <a:custGeom>
              <a:avLst/>
              <a:gdLst/>
              <a:ahLst/>
              <a:cxnLst/>
              <a:rect l="l" t="t" r="r" b="b"/>
              <a:pathLst>
                <a:path w="2575" h="9941" extrusionOk="0">
                  <a:moveTo>
                    <a:pt x="980" y="0"/>
                  </a:moveTo>
                  <a:cubicBezTo>
                    <a:pt x="972" y="0"/>
                    <a:pt x="964" y="0"/>
                    <a:pt x="956" y="1"/>
                  </a:cubicBezTo>
                  <a:cubicBezTo>
                    <a:pt x="764" y="14"/>
                    <a:pt x="635" y="196"/>
                    <a:pt x="554" y="368"/>
                  </a:cubicBezTo>
                  <a:cubicBezTo>
                    <a:pt x="229" y="1044"/>
                    <a:pt x="198" y="1819"/>
                    <a:pt x="176" y="2571"/>
                  </a:cubicBezTo>
                  <a:cubicBezTo>
                    <a:pt x="125" y="4268"/>
                    <a:pt x="73" y="5966"/>
                    <a:pt x="20" y="7666"/>
                  </a:cubicBezTo>
                  <a:cubicBezTo>
                    <a:pt x="7" y="8129"/>
                    <a:pt x="0" y="8621"/>
                    <a:pt x="235" y="9023"/>
                  </a:cubicBezTo>
                  <a:lnTo>
                    <a:pt x="892" y="9941"/>
                  </a:lnTo>
                  <a:cubicBezTo>
                    <a:pt x="1039" y="9936"/>
                    <a:pt x="1188" y="9932"/>
                    <a:pt x="1338" y="9930"/>
                  </a:cubicBezTo>
                  <a:cubicBezTo>
                    <a:pt x="2295" y="7470"/>
                    <a:pt x="2574" y="4797"/>
                    <a:pt x="2141" y="2193"/>
                  </a:cubicBezTo>
                  <a:cubicBezTo>
                    <a:pt x="2023" y="1492"/>
                    <a:pt x="1841" y="772"/>
                    <a:pt x="1375" y="236"/>
                  </a:cubicBezTo>
                  <a:cubicBezTo>
                    <a:pt x="1271" y="115"/>
                    <a:pt x="1135" y="0"/>
                    <a:pt x="980" y="0"/>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806;p34">
              <a:extLst>
                <a:ext uri="{FF2B5EF4-FFF2-40B4-BE49-F238E27FC236}">
                  <a16:creationId xmlns:a16="http://schemas.microsoft.com/office/drawing/2014/main" id="{197EB314-19A3-4941-BCE6-468A2A7F38AB}"/>
                </a:ext>
              </a:extLst>
            </p:cNvPr>
            <p:cNvSpPr/>
            <p:nvPr/>
          </p:nvSpPr>
          <p:spPr>
            <a:xfrm>
              <a:off x="7731322" y="4624175"/>
              <a:ext cx="309839" cy="312799"/>
            </a:xfrm>
            <a:custGeom>
              <a:avLst/>
              <a:gdLst/>
              <a:ahLst/>
              <a:cxnLst/>
              <a:rect l="l" t="t" r="r" b="b"/>
              <a:pathLst>
                <a:path w="4292" h="4333" extrusionOk="0">
                  <a:moveTo>
                    <a:pt x="415" y="0"/>
                  </a:moveTo>
                  <a:cubicBezTo>
                    <a:pt x="382" y="0"/>
                    <a:pt x="350" y="5"/>
                    <a:pt x="318" y="17"/>
                  </a:cubicBezTo>
                  <a:cubicBezTo>
                    <a:pt x="171" y="72"/>
                    <a:pt x="112" y="245"/>
                    <a:pt x="90" y="401"/>
                  </a:cubicBezTo>
                  <a:cubicBezTo>
                    <a:pt x="0" y="1073"/>
                    <a:pt x="268" y="1756"/>
                    <a:pt x="679" y="2299"/>
                  </a:cubicBezTo>
                  <a:cubicBezTo>
                    <a:pt x="1089" y="2841"/>
                    <a:pt x="1630" y="3265"/>
                    <a:pt x="2165" y="3684"/>
                  </a:cubicBezTo>
                  <a:lnTo>
                    <a:pt x="2996" y="4332"/>
                  </a:lnTo>
                  <a:cubicBezTo>
                    <a:pt x="3211" y="4306"/>
                    <a:pt x="3426" y="4286"/>
                    <a:pt x="3641" y="4269"/>
                  </a:cubicBezTo>
                  <a:cubicBezTo>
                    <a:pt x="3841" y="4253"/>
                    <a:pt x="4039" y="4242"/>
                    <a:pt x="4239" y="4233"/>
                  </a:cubicBezTo>
                  <a:lnTo>
                    <a:pt x="4291" y="4174"/>
                  </a:lnTo>
                  <a:cubicBezTo>
                    <a:pt x="3859" y="2307"/>
                    <a:pt x="2436" y="702"/>
                    <a:pt x="632" y="50"/>
                  </a:cubicBezTo>
                  <a:cubicBezTo>
                    <a:pt x="563" y="24"/>
                    <a:pt x="488" y="0"/>
                    <a:pt x="415"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807;p34">
              <a:extLst>
                <a:ext uri="{FF2B5EF4-FFF2-40B4-BE49-F238E27FC236}">
                  <a16:creationId xmlns:a16="http://schemas.microsoft.com/office/drawing/2014/main" id="{E5F2F666-5DB1-184B-8D99-5225A98E1F58}"/>
                </a:ext>
              </a:extLst>
            </p:cNvPr>
            <p:cNvSpPr/>
            <p:nvPr/>
          </p:nvSpPr>
          <p:spPr>
            <a:xfrm>
              <a:off x="7514750" y="4638613"/>
              <a:ext cx="106264" cy="330053"/>
            </a:xfrm>
            <a:custGeom>
              <a:avLst/>
              <a:gdLst/>
              <a:ahLst/>
              <a:cxnLst/>
              <a:rect l="l" t="t" r="r" b="b"/>
              <a:pathLst>
                <a:path w="1472" h="4572" extrusionOk="0">
                  <a:moveTo>
                    <a:pt x="262" y="0"/>
                  </a:moveTo>
                  <a:cubicBezTo>
                    <a:pt x="250" y="0"/>
                    <a:pt x="237" y="4"/>
                    <a:pt x="226" y="12"/>
                  </a:cubicBezTo>
                  <a:cubicBezTo>
                    <a:pt x="206" y="32"/>
                    <a:pt x="193" y="61"/>
                    <a:pt x="193" y="91"/>
                  </a:cubicBezTo>
                  <a:cubicBezTo>
                    <a:pt x="0" y="1587"/>
                    <a:pt x="428" y="3155"/>
                    <a:pt x="1357" y="4343"/>
                  </a:cubicBezTo>
                  <a:lnTo>
                    <a:pt x="1346" y="4571"/>
                  </a:lnTo>
                  <a:cubicBezTo>
                    <a:pt x="1410" y="3776"/>
                    <a:pt x="1471" y="2973"/>
                    <a:pt x="1359" y="2182"/>
                  </a:cubicBezTo>
                  <a:cubicBezTo>
                    <a:pt x="1245" y="1391"/>
                    <a:pt x="938" y="603"/>
                    <a:pt x="360" y="52"/>
                  </a:cubicBezTo>
                  <a:cubicBezTo>
                    <a:pt x="333" y="26"/>
                    <a:pt x="296" y="0"/>
                    <a:pt x="262" y="0"/>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808;p34">
              <a:extLst>
                <a:ext uri="{FF2B5EF4-FFF2-40B4-BE49-F238E27FC236}">
                  <a16:creationId xmlns:a16="http://schemas.microsoft.com/office/drawing/2014/main" id="{38B60F15-ECC4-4A42-9C7C-3010CECABAFB}"/>
                </a:ext>
              </a:extLst>
            </p:cNvPr>
            <p:cNvSpPr/>
            <p:nvPr/>
          </p:nvSpPr>
          <p:spPr>
            <a:xfrm>
              <a:off x="8176666" y="4630600"/>
              <a:ext cx="145607" cy="350122"/>
            </a:xfrm>
            <a:custGeom>
              <a:avLst/>
              <a:gdLst/>
              <a:ahLst/>
              <a:cxnLst/>
              <a:rect l="l" t="t" r="r" b="b"/>
              <a:pathLst>
                <a:path w="2017" h="4850" extrusionOk="0">
                  <a:moveTo>
                    <a:pt x="1887" y="0"/>
                  </a:moveTo>
                  <a:cubicBezTo>
                    <a:pt x="1384" y="470"/>
                    <a:pt x="870" y="951"/>
                    <a:pt x="540" y="1555"/>
                  </a:cubicBezTo>
                  <a:cubicBezTo>
                    <a:pt x="0" y="2541"/>
                    <a:pt x="7" y="3727"/>
                    <a:pt x="77" y="4849"/>
                  </a:cubicBezTo>
                  <a:lnTo>
                    <a:pt x="514" y="4777"/>
                  </a:lnTo>
                  <a:cubicBezTo>
                    <a:pt x="1212" y="3569"/>
                    <a:pt x="1693" y="2245"/>
                    <a:pt x="1930" y="868"/>
                  </a:cubicBezTo>
                  <a:cubicBezTo>
                    <a:pt x="1981" y="578"/>
                    <a:pt x="2016" y="264"/>
                    <a:pt x="1887" y="0"/>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809;p34">
              <a:extLst>
                <a:ext uri="{FF2B5EF4-FFF2-40B4-BE49-F238E27FC236}">
                  <a16:creationId xmlns:a16="http://schemas.microsoft.com/office/drawing/2014/main" id="{7AF08BCB-6674-EB47-830F-C71E3EC177B2}"/>
                </a:ext>
              </a:extLst>
            </p:cNvPr>
            <p:cNvSpPr/>
            <p:nvPr/>
          </p:nvSpPr>
          <p:spPr>
            <a:xfrm>
              <a:off x="8367683" y="4462179"/>
              <a:ext cx="101066" cy="466203"/>
            </a:xfrm>
            <a:custGeom>
              <a:avLst/>
              <a:gdLst/>
              <a:ahLst/>
              <a:cxnLst/>
              <a:rect l="l" t="t" r="r" b="b"/>
              <a:pathLst>
                <a:path w="1400" h="6458" extrusionOk="0">
                  <a:moveTo>
                    <a:pt x="180" y="1"/>
                  </a:moveTo>
                  <a:cubicBezTo>
                    <a:pt x="177" y="1"/>
                    <a:pt x="175" y="1"/>
                    <a:pt x="172" y="1"/>
                  </a:cubicBezTo>
                  <a:cubicBezTo>
                    <a:pt x="38" y="10"/>
                    <a:pt x="0" y="188"/>
                    <a:pt x="0" y="324"/>
                  </a:cubicBezTo>
                  <a:cubicBezTo>
                    <a:pt x="18" y="2386"/>
                    <a:pt x="246" y="4442"/>
                    <a:pt x="679" y="6458"/>
                  </a:cubicBezTo>
                  <a:cubicBezTo>
                    <a:pt x="752" y="6453"/>
                    <a:pt x="824" y="6451"/>
                    <a:pt x="896" y="6449"/>
                  </a:cubicBezTo>
                  <a:cubicBezTo>
                    <a:pt x="1254" y="5537"/>
                    <a:pt x="1399" y="4558"/>
                    <a:pt x="1318" y="3583"/>
                  </a:cubicBezTo>
                  <a:cubicBezTo>
                    <a:pt x="1221" y="2423"/>
                    <a:pt x="806" y="1316"/>
                    <a:pt x="396" y="227"/>
                  </a:cubicBezTo>
                  <a:cubicBezTo>
                    <a:pt x="357" y="122"/>
                    <a:pt x="289" y="1"/>
                    <a:pt x="180" y="1"/>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Rectangle 4">
            <a:extLst>
              <a:ext uri="{FF2B5EF4-FFF2-40B4-BE49-F238E27FC236}">
                <a16:creationId xmlns:a16="http://schemas.microsoft.com/office/drawing/2014/main" id="{E08112D8-84A0-1F4D-8474-844B620ACF8C}"/>
              </a:ext>
            </a:extLst>
          </p:cNvPr>
          <p:cNvSpPr/>
          <p:nvPr/>
        </p:nvSpPr>
        <p:spPr>
          <a:xfrm>
            <a:off x="5163198" y="2300577"/>
            <a:ext cx="3318462" cy="954107"/>
          </a:xfrm>
          <a:prstGeom prst="rect">
            <a:avLst/>
          </a:prstGeom>
        </p:spPr>
        <p:txBody>
          <a:bodyPr wrap="square">
            <a:spAutoFit/>
          </a:bodyPr>
          <a:lstStyle/>
          <a:p>
            <a:pPr lvl="0">
              <a:spcAft>
                <a:spcPts val="1600"/>
              </a:spcAft>
            </a:pPr>
            <a:r>
              <a:rPr lang="en-US" dirty="0">
                <a:solidFill>
                  <a:schemeClr val="accent1"/>
                </a:solidFill>
                <a:latin typeface="Abadi" panose="020B0604020104020204" pitchFamily="34" charset="0"/>
              </a:rPr>
              <a:t>“Because it can happen to ANYONE. It does NOT distinguish between age, sex, race, siblings, children-even adopted children. ANYONE.- </a:t>
            </a:r>
            <a:r>
              <a:rPr lang="en-US" dirty="0">
                <a:solidFill>
                  <a:schemeClr val="accent4"/>
                </a:solidFill>
                <a:latin typeface="Abadi" panose="020B0604020104020204" pitchFamily="34" charset="0"/>
              </a:rPr>
              <a:t>Brenda</a:t>
            </a:r>
          </a:p>
        </p:txBody>
      </p:sp>
      <p:sp>
        <p:nvSpPr>
          <p:cNvPr id="6" name="Rectangle 5">
            <a:extLst>
              <a:ext uri="{FF2B5EF4-FFF2-40B4-BE49-F238E27FC236}">
                <a16:creationId xmlns:a16="http://schemas.microsoft.com/office/drawing/2014/main" id="{E5C5C525-2469-B64F-AB4D-5F97BA78CD2D}"/>
              </a:ext>
            </a:extLst>
          </p:cNvPr>
          <p:cNvSpPr/>
          <p:nvPr/>
        </p:nvSpPr>
        <p:spPr>
          <a:xfrm>
            <a:off x="5806920" y="975232"/>
            <a:ext cx="3195638" cy="820481"/>
          </a:xfrm>
          <a:prstGeom prst="rect">
            <a:avLst/>
          </a:prstGeom>
        </p:spPr>
        <p:txBody>
          <a:bodyPr wrap="square">
            <a:spAutoFit/>
          </a:bodyPr>
          <a:lstStyle/>
          <a:p>
            <a:pPr>
              <a:lnSpc>
                <a:spcPct val="115000"/>
              </a:lnSpc>
              <a:spcAft>
                <a:spcPts val="1600"/>
              </a:spcAft>
            </a:pPr>
            <a:r>
              <a:rPr lang="en-US" dirty="0">
                <a:solidFill>
                  <a:schemeClr val="dk1"/>
                </a:solidFill>
                <a:latin typeface="Abadi" panose="020B0604020104020204" pitchFamily="34" charset="0"/>
                <a:ea typeface="Abel"/>
                <a:cs typeface="Abel"/>
                <a:sym typeface="Abel"/>
              </a:rPr>
              <a:t>“So all people with diabetes know they’re not alone, and that everyone is represented.”- </a:t>
            </a:r>
            <a:r>
              <a:rPr lang="en-US" dirty="0">
                <a:solidFill>
                  <a:schemeClr val="accent1"/>
                </a:solidFill>
                <a:latin typeface="Abadi" panose="020B0604020104020204" pitchFamily="34" charset="0"/>
                <a:ea typeface="Abel"/>
                <a:cs typeface="Abel"/>
                <a:sym typeface="Abel"/>
              </a:rPr>
              <a:t>@SuzieMay08</a:t>
            </a:r>
          </a:p>
        </p:txBody>
      </p:sp>
      <p:sp>
        <p:nvSpPr>
          <p:cNvPr id="2" name="Rectangle 1">
            <a:extLst>
              <a:ext uri="{FF2B5EF4-FFF2-40B4-BE49-F238E27FC236}">
                <a16:creationId xmlns:a16="http://schemas.microsoft.com/office/drawing/2014/main" id="{D5D5E29B-9364-6F42-B80F-B2216E38F429}"/>
              </a:ext>
            </a:extLst>
          </p:cNvPr>
          <p:cNvSpPr/>
          <p:nvPr/>
        </p:nvSpPr>
        <p:spPr>
          <a:xfrm>
            <a:off x="5330895" y="3681242"/>
            <a:ext cx="4067686" cy="954107"/>
          </a:xfrm>
          <a:prstGeom prst="rect">
            <a:avLst/>
          </a:prstGeom>
        </p:spPr>
        <p:txBody>
          <a:bodyPr wrap="square">
            <a:spAutoFit/>
          </a:bodyPr>
          <a:lstStyle/>
          <a:p>
            <a:pPr lvl="0">
              <a:buClr>
                <a:schemeClr val="dk1"/>
              </a:buClr>
              <a:buSzPts val="1100"/>
            </a:pPr>
            <a:r>
              <a:rPr lang="en-US" dirty="0">
                <a:solidFill>
                  <a:schemeClr val="bg2"/>
                </a:solidFill>
                <a:latin typeface="Abadi" panose="020B0604020104020204" pitchFamily="34" charset="0"/>
              </a:rPr>
              <a:t>“So that PWD know it’s OK to have diabetes, diversity breaks boundaries and somehow improves self care/ management for PWDs.” - </a:t>
            </a:r>
            <a:r>
              <a:rPr lang="en-US" dirty="0">
                <a:solidFill>
                  <a:schemeClr val="accent1"/>
                </a:solidFill>
                <a:latin typeface="Abadi" panose="020B0604020104020204" pitchFamily="34" charset="0"/>
              </a:rPr>
              <a:t>@miss_yemue92</a:t>
            </a:r>
          </a:p>
        </p:txBody>
      </p:sp>
      <p:sp>
        <p:nvSpPr>
          <p:cNvPr id="9" name="Rectangle 8">
            <a:extLst>
              <a:ext uri="{FF2B5EF4-FFF2-40B4-BE49-F238E27FC236}">
                <a16:creationId xmlns:a16="http://schemas.microsoft.com/office/drawing/2014/main" id="{41DC5FD0-B7E5-8445-ABBE-4492C3E99939}"/>
              </a:ext>
            </a:extLst>
          </p:cNvPr>
          <p:cNvSpPr/>
          <p:nvPr/>
        </p:nvSpPr>
        <p:spPr>
          <a:xfrm>
            <a:off x="138381" y="3794028"/>
            <a:ext cx="3823861" cy="1349472"/>
          </a:xfrm>
          <a:prstGeom prst="rect">
            <a:avLst/>
          </a:prstGeom>
        </p:spPr>
        <p:txBody>
          <a:bodyPr wrap="square">
            <a:spAutoFit/>
          </a:bodyPr>
          <a:lstStyle/>
          <a:p>
            <a:pPr lvl="0">
              <a:lnSpc>
                <a:spcPct val="115000"/>
              </a:lnSpc>
              <a:spcAft>
                <a:spcPts val="1600"/>
              </a:spcAft>
            </a:pPr>
            <a:r>
              <a:rPr lang="en-US" dirty="0">
                <a:solidFill>
                  <a:schemeClr val="accent1"/>
                </a:solidFill>
                <a:latin typeface="Abel"/>
                <a:ea typeface="Abel"/>
                <a:cs typeface="Abel"/>
                <a:sym typeface="Abel"/>
              </a:rPr>
              <a:t>“I’ve heard this before many times, “your diabetes may vary.” With that being said everyone has a different story and experience, I feel it’s important to tell those differences.”</a:t>
            </a:r>
            <a:r>
              <a:rPr lang="en-US" sz="1500" dirty="0">
                <a:solidFill>
                  <a:schemeClr val="bg2"/>
                </a:solidFill>
                <a:latin typeface="Arvo"/>
                <a:ea typeface="Arvo"/>
                <a:cs typeface="Arvo"/>
                <a:sym typeface="Arvo"/>
              </a:rPr>
              <a:t>—</a:t>
            </a:r>
            <a:r>
              <a:rPr lang="en-US" sz="1500" dirty="0">
                <a:solidFill>
                  <a:schemeClr val="accent1"/>
                </a:solidFill>
                <a:latin typeface="Arvo"/>
                <a:ea typeface="Arvo"/>
                <a:cs typeface="Arvo"/>
                <a:sym typeface="Arvo"/>
              </a:rPr>
              <a:t>Randall</a:t>
            </a:r>
            <a:endParaRPr lang="en-US" dirty="0">
              <a:solidFill>
                <a:schemeClr val="accent1"/>
              </a:solidFill>
            </a:endParaRPr>
          </a:p>
        </p:txBody>
      </p:sp>
      <p:grpSp>
        <p:nvGrpSpPr>
          <p:cNvPr id="250" name="Google Shape;622;p33">
            <a:extLst>
              <a:ext uri="{FF2B5EF4-FFF2-40B4-BE49-F238E27FC236}">
                <a16:creationId xmlns:a16="http://schemas.microsoft.com/office/drawing/2014/main" id="{9CA9AC3C-83CE-A14A-BA71-C0340898928A}"/>
              </a:ext>
            </a:extLst>
          </p:cNvPr>
          <p:cNvGrpSpPr/>
          <p:nvPr/>
        </p:nvGrpSpPr>
        <p:grpSpPr>
          <a:xfrm>
            <a:off x="3673929" y="635333"/>
            <a:ext cx="1605223" cy="1267310"/>
            <a:chOff x="-10007225" y="-743125"/>
            <a:chExt cx="8006100" cy="6320750"/>
          </a:xfrm>
        </p:grpSpPr>
        <p:sp>
          <p:nvSpPr>
            <p:cNvPr id="251" name="Google Shape;623;p33">
              <a:extLst>
                <a:ext uri="{FF2B5EF4-FFF2-40B4-BE49-F238E27FC236}">
                  <a16:creationId xmlns:a16="http://schemas.microsoft.com/office/drawing/2014/main" id="{1239C36C-2E0E-1F4F-A4EE-72392FF9A604}"/>
                </a:ext>
              </a:extLst>
            </p:cNvPr>
            <p:cNvSpPr/>
            <p:nvPr/>
          </p:nvSpPr>
          <p:spPr>
            <a:xfrm>
              <a:off x="-8984775" y="-743125"/>
              <a:ext cx="5960900" cy="5960875"/>
            </a:xfrm>
            <a:custGeom>
              <a:avLst/>
              <a:gdLst/>
              <a:ahLst/>
              <a:cxnLst/>
              <a:rect l="l" t="t" r="r" b="b"/>
              <a:pathLst>
                <a:path w="238436" h="238435" extrusionOk="0">
                  <a:moveTo>
                    <a:pt x="119218" y="1"/>
                  </a:moveTo>
                  <a:cubicBezTo>
                    <a:pt x="53377" y="1"/>
                    <a:pt x="1" y="53376"/>
                    <a:pt x="1" y="119218"/>
                  </a:cubicBezTo>
                  <a:cubicBezTo>
                    <a:pt x="1" y="185059"/>
                    <a:pt x="53377" y="238435"/>
                    <a:pt x="119218" y="238435"/>
                  </a:cubicBezTo>
                  <a:cubicBezTo>
                    <a:pt x="185060" y="238435"/>
                    <a:pt x="238435" y="185059"/>
                    <a:pt x="238435" y="119218"/>
                  </a:cubicBezTo>
                  <a:cubicBezTo>
                    <a:pt x="238435" y="53376"/>
                    <a:pt x="185060" y="1"/>
                    <a:pt x="119218" y="1"/>
                  </a:cubicBezTo>
                  <a:close/>
                </a:path>
              </a:pathLst>
            </a:custGeom>
            <a:solidFill>
              <a:srgbClr val="006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24;p33">
              <a:extLst>
                <a:ext uri="{FF2B5EF4-FFF2-40B4-BE49-F238E27FC236}">
                  <a16:creationId xmlns:a16="http://schemas.microsoft.com/office/drawing/2014/main" id="{FA00BCF9-7E6C-2A44-91B3-9F060FDE196C}"/>
                </a:ext>
              </a:extLst>
            </p:cNvPr>
            <p:cNvSpPr/>
            <p:nvPr/>
          </p:nvSpPr>
          <p:spPr>
            <a:xfrm>
              <a:off x="-4967225" y="464775"/>
              <a:ext cx="114425" cy="98350"/>
            </a:xfrm>
            <a:custGeom>
              <a:avLst/>
              <a:gdLst/>
              <a:ahLst/>
              <a:cxnLst/>
              <a:rect l="l" t="t" r="r" b="b"/>
              <a:pathLst>
                <a:path w="4577" h="3934" extrusionOk="0">
                  <a:moveTo>
                    <a:pt x="1840" y="1"/>
                  </a:moveTo>
                  <a:cubicBezTo>
                    <a:pt x="655" y="1"/>
                    <a:pt x="0" y="3437"/>
                    <a:pt x="1391" y="3846"/>
                  </a:cubicBezTo>
                  <a:cubicBezTo>
                    <a:pt x="1584" y="3905"/>
                    <a:pt x="1781" y="3933"/>
                    <a:pt x="1974" y="3933"/>
                  </a:cubicBezTo>
                  <a:cubicBezTo>
                    <a:pt x="3378" y="3933"/>
                    <a:pt x="4576" y="2434"/>
                    <a:pt x="2462" y="310"/>
                  </a:cubicBezTo>
                  <a:cubicBezTo>
                    <a:pt x="2245" y="94"/>
                    <a:pt x="2035" y="1"/>
                    <a:pt x="1840" y="1"/>
                  </a:cubicBezTo>
                  <a:close/>
                </a:path>
              </a:pathLst>
            </a:custGeom>
            <a:solidFill>
              <a:srgbClr val="0048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25;p33">
              <a:extLst>
                <a:ext uri="{FF2B5EF4-FFF2-40B4-BE49-F238E27FC236}">
                  <a16:creationId xmlns:a16="http://schemas.microsoft.com/office/drawing/2014/main" id="{B6B18375-97E3-BC48-B524-3A78B7D337E2}"/>
                </a:ext>
              </a:extLst>
            </p:cNvPr>
            <p:cNvSpPr/>
            <p:nvPr/>
          </p:nvSpPr>
          <p:spPr>
            <a:xfrm>
              <a:off x="-7323550" y="4612400"/>
              <a:ext cx="533125" cy="499700"/>
            </a:xfrm>
            <a:custGeom>
              <a:avLst/>
              <a:gdLst/>
              <a:ahLst/>
              <a:cxnLst/>
              <a:rect l="l" t="t" r="r" b="b"/>
              <a:pathLst>
                <a:path w="21325" h="19988" extrusionOk="0">
                  <a:moveTo>
                    <a:pt x="7713" y="0"/>
                  </a:moveTo>
                  <a:cubicBezTo>
                    <a:pt x="6004" y="0"/>
                    <a:pt x="4204" y="474"/>
                    <a:pt x="2941" y="1044"/>
                  </a:cubicBezTo>
                  <a:cubicBezTo>
                    <a:pt x="1" y="2390"/>
                    <a:pt x="525" y="8807"/>
                    <a:pt x="1429" y="12617"/>
                  </a:cubicBezTo>
                  <a:cubicBezTo>
                    <a:pt x="7740" y="15641"/>
                    <a:pt x="14360" y="18106"/>
                    <a:pt x="21218" y="19987"/>
                  </a:cubicBezTo>
                  <a:cubicBezTo>
                    <a:pt x="21325" y="19356"/>
                    <a:pt x="21170" y="18594"/>
                    <a:pt x="20622" y="17654"/>
                  </a:cubicBezTo>
                  <a:cubicBezTo>
                    <a:pt x="19110" y="15082"/>
                    <a:pt x="13395" y="8010"/>
                    <a:pt x="12586" y="3461"/>
                  </a:cubicBezTo>
                  <a:cubicBezTo>
                    <a:pt x="12129" y="851"/>
                    <a:pt x="10002" y="0"/>
                    <a:pt x="7713" y="0"/>
                  </a:cubicBezTo>
                  <a:close/>
                </a:path>
              </a:pathLst>
            </a:custGeom>
            <a:solidFill>
              <a:srgbClr val="0048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26;p33">
              <a:extLst>
                <a:ext uri="{FF2B5EF4-FFF2-40B4-BE49-F238E27FC236}">
                  <a16:creationId xmlns:a16="http://schemas.microsoft.com/office/drawing/2014/main" id="{FB41CDD3-E1E8-FF42-A70B-CCB9DD7710AC}"/>
                </a:ext>
              </a:extLst>
            </p:cNvPr>
            <p:cNvSpPr/>
            <p:nvPr/>
          </p:nvSpPr>
          <p:spPr>
            <a:xfrm>
              <a:off x="-5649225" y="-596375"/>
              <a:ext cx="2481275" cy="2314775"/>
            </a:xfrm>
            <a:custGeom>
              <a:avLst/>
              <a:gdLst/>
              <a:ahLst/>
              <a:cxnLst/>
              <a:rect l="l" t="t" r="r" b="b"/>
              <a:pathLst>
                <a:path w="99251" h="92591" extrusionOk="0">
                  <a:moveTo>
                    <a:pt x="22825" y="1"/>
                  </a:moveTo>
                  <a:lnTo>
                    <a:pt x="22825" y="1"/>
                  </a:lnTo>
                  <a:cubicBezTo>
                    <a:pt x="20896" y="4989"/>
                    <a:pt x="20360" y="9811"/>
                    <a:pt x="24646" y="10073"/>
                  </a:cubicBezTo>
                  <a:cubicBezTo>
                    <a:pt x="28932" y="10335"/>
                    <a:pt x="31349" y="11419"/>
                    <a:pt x="30004" y="14633"/>
                  </a:cubicBezTo>
                  <a:cubicBezTo>
                    <a:pt x="28671" y="17848"/>
                    <a:pt x="26789" y="18384"/>
                    <a:pt x="23837" y="20253"/>
                  </a:cubicBezTo>
                  <a:cubicBezTo>
                    <a:pt x="21786" y="21565"/>
                    <a:pt x="19602" y="23265"/>
                    <a:pt x="18286" y="23265"/>
                  </a:cubicBezTo>
                  <a:cubicBezTo>
                    <a:pt x="17715" y="23265"/>
                    <a:pt x="17307" y="22945"/>
                    <a:pt x="17145" y="22134"/>
                  </a:cubicBezTo>
                  <a:cubicBezTo>
                    <a:pt x="16610" y="19455"/>
                    <a:pt x="13395" y="15169"/>
                    <a:pt x="12323" y="12216"/>
                  </a:cubicBezTo>
                  <a:cubicBezTo>
                    <a:pt x="11547" y="10087"/>
                    <a:pt x="11190" y="7952"/>
                    <a:pt x="10238" y="7952"/>
                  </a:cubicBezTo>
                  <a:cubicBezTo>
                    <a:pt x="9875" y="7952"/>
                    <a:pt x="9426" y="8262"/>
                    <a:pt x="8835" y="9002"/>
                  </a:cubicBezTo>
                  <a:cubicBezTo>
                    <a:pt x="6704" y="11681"/>
                    <a:pt x="4144" y="14098"/>
                    <a:pt x="2072" y="17038"/>
                  </a:cubicBezTo>
                  <a:cubicBezTo>
                    <a:pt x="0" y="19991"/>
                    <a:pt x="4287" y="20253"/>
                    <a:pt x="8299" y="21860"/>
                  </a:cubicBezTo>
                  <a:cubicBezTo>
                    <a:pt x="12323" y="23468"/>
                    <a:pt x="13133" y="26147"/>
                    <a:pt x="12061" y="28028"/>
                  </a:cubicBezTo>
                  <a:cubicBezTo>
                    <a:pt x="10978" y="29897"/>
                    <a:pt x="13800" y="30516"/>
                    <a:pt x="14728" y="32576"/>
                  </a:cubicBezTo>
                  <a:cubicBezTo>
                    <a:pt x="15383" y="34005"/>
                    <a:pt x="16883" y="36862"/>
                    <a:pt x="14728" y="38208"/>
                  </a:cubicBezTo>
                  <a:cubicBezTo>
                    <a:pt x="14415" y="38402"/>
                    <a:pt x="13999" y="38483"/>
                    <a:pt x="13511" y="38483"/>
                  </a:cubicBezTo>
                  <a:cubicBezTo>
                    <a:pt x="11142" y="38483"/>
                    <a:pt x="7064" y="36587"/>
                    <a:pt x="4702" y="36587"/>
                  </a:cubicBezTo>
                  <a:cubicBezTo>
                    <a:pt x="4214" y="36587"/>
                    <a:pt x="3800" y="36668"/>
                    <a:pt x="3489" y="36862"/>
                  </a:cubicBezTo>
                  <a:cubicBezTo>
                    <a:pt x="1334" y="38208"/>
                    <a:pt x="2953" y="46244"/>
                    <a:pt x="2143" y="47852"/>
                  </a:cubicBezTo>
                  <a:cubicBezTo>
                    <a:pt x="1334" y="49459"/>
                    <a:pt x="7585" y="49995"/>
                    <a:pt x="9013" y="51328"/>
                  </a:cubicBezTo>
                  <a:cubicBezTo>
                    <a:pt x="9263" y="51563"/>
                    <a:pt x="9633" y="51667"/>
                    <a:pt x="10080" y="51667"/>
                  </a:cubicBezTo>
                  <a:cubicBezTo>
                    <a:pt x="12194" y="51667"/>
                    <a:pt x="16045" y="49347"/>
                    <a:pt x="17145" y="47578"/>
                  </a:cubicBezTo>
                  <a:cubicBezTo>
                    <a:pt x="18479" y="45435"/>
                    <a:pt x="18217" y="43030"/>
                    <a:pt x="20896" y="40613"/>
                  </a:cubicBezTo>
                  <a:cubicBezTo>
                    <a:pt x="23575" y="38208"/>
                    <a:pt x="25992" y="39279"/>
                    <a:pt x="28135" y="38470"/>
                  </a:cubicBezTo>
                  <a:cubicBezTo>
                    <a:pt x="29613" y="37916"/>
                    <a:pt x="29041" y="37100"/>
                    <a:pt x="29262" y="37100"/>
                  </a:cubicBezTo>
                  <a:cubicBezTo>
                    <a:pt x="29360" y="37100"/>
                    <a:pt x="29613" y="37259"/>
                    <a:pt x="30266" y="37672"/>
                  </a:cubicBezTo>
                  <a:cubicBezTo>
                    <a:pt x="32421" y="39005"/>
                    <a:pt x="40982" y="44363"/>
                    <a:pt x="40458" y="45971"/>
                  </a:cubicBezTo>
                  <a:cubicBezTo>
                    <a:pt x="39922" y="47578"/>
                    <a:pt x="36171" y="46506"/>
                    <a:pt x="35898" y="48649"/>
                  </a:cubicBezTo>
                  <a:cubicBezTo>
                    <a:pt x="35643" y="50729"/>
                    <a:pt x="37654" y="51676"/>
                    <a:pt x="38992" y="51676"/>
                  </a:cubicBezTo>
                  <a:cubicBezTo>
                    <a:pt x="39032" y="51676"/>
                    <a:pt x="39073" y="51675"/>
                    <a:pt x="39112" y="51674"/>
                  </a:cubicBezTo>
                  <a:cubicBezTo>
                    <a:pt x="40458" y="51602"/>
                    <a:pt x="42601" y="48114"/>
                    <a:pt x="43934" y="47316"/>
                  </a:cubicBezTo>
                  <a:cubicBezTo>
                    <a:pt x="44075" y="47231"/>
                    <a:pt x="44231" y="47192"/>
                    <a:pt x="44400" y="47192"/>
                  </a:cubicBezTo>
                  <a:cubicBezTo>
                    <a:pt x="45846" y="47192"/>
                    <a:pt x="48295" y="50053"/>
                    <a:pt x="51173" y="51674"/>
                  </a:cubicBezTo>
                  <a:cubicBezTo>
                    <a:pt x="51526" y="51871"/>
                    <a:pt x="51853" y="51960"/>
                    <a:pt x="52158" y="51960"/>
                  </a:cubicBezTo>
                  <a:cubicBezTo>
                    <a:pt x="54630" y="51960"/>
                    <a:pt x="55636" y="46127"/>
                    <a:pt x="57067" y="45173"/>
                  </a:cubicBezTo>
                  <a:cubicBezTo>
                    <a:pt x="57712" y="44743"/>
                    <a:pt x="59994" y="44528"/>
                    <a:pt x="62513" y="44528"/>
                  </a:cubicBezTo>
                  <a:cubicBezTo>
                    <a:pt x="66275" y="44528"/>
                    <a:pt x="70567" y="45008"/>
                    <a:pt x="70723" y="45971"/>
                  </a:cubicBezTo>
                  <a:cubicBezTo>
                    <a:pt x="70997" y="47578"/>
                    <a:pt x="59746" y="45709"/>
                    <a:pt x="58400" y="49185"/>
                  </a:cubicBezTo>
                  <a:cubicBezTo>
                    <a:pt x="57067" y="52674"/>
                    <a:pt x="62687" y="53745"/>
                    <a:pt x="65639" y="55888"/>
                  </a:cubicBezTo>
                  <a:cubicBezTo>
                    <a:pt x="68580" y="58032"/>
                    <a:pt x="70473" y="65532"/>
                    <a:pt x="70735" y="70890"/>
                  </a:cubicBezTo>
                  <a:cubicBezTo>
                    <a:pt x="70997" y="76248"/>
                    <a:pt x="77153" y="92321"/>
                    <a:pt x="82511" y="92583"/>
                  </a:cubicBezTo>
                  <a:cubicBezTo>
                    <a:pt x="82606" y="92588"/>
                    <a:pt x="82703" y="92591"/>
                    <a:pt x="82800" y="92591"/>
                  </a:cubicBezTo>
                  <a:cubicBezTo>
                    <a:pt x="88143" y="92591"/>
                    <a:pt x="95624" y="85304"/>
                    <a:pt x="94572" y="82404"/>
                  </a:cubicBezTo>
                  <a:cubicBezTo>
                    <a:pt x="93500" y="79463"/>
                    <a:pt x="87071" y="80796"/>
                    <a:pt x="85201" y="76248"/>
                  </a:cubicBezTo>
                  <a:cubicBezTo>
                    <a:pt x="83320" y="71688"/>
                    <a:pt x="80367" y="67938"/>
                    <a:pt x="82249" y="67140"/>
                  </a:cubicBezTo>
                  <a:cubicBezTo>
                    <a:pt x="82307" y="67115"/>
                    <a:pt x="82367" y="67102"/>
                    <a:pt x="82430" y="67102"/>
                  </a:cubicBezTo>
                  <a:cubicBezTo>
                    <a:pt x="84194" y="67102"/>
                    <a:pt x="87576" y="76916"/>
                    <a:pt x="96568" y="76916"/>
                  </a:cubicBezTo>
                  <a:cubicBezTo>
                    <a:pt x="97412" y="76916"/>
                    <a:pt x="98305" y="76830"/>
                    <a:pt x="99251" y="76641"/>
                  </a:cubicBezTo>
                  <a:cubicBezTo>
                    <a:pt x="99239" y="76617"/>
                    <a:pt x="99239" y="76581"/>
                    <a:pt x="99227" y="76558"/>
                  </a:cubicBezTo>
                  <a:cubicBezTo>
                    <a:pt x="98989" y="75903"/>
                    <a:pt x="97441" y="71724"/>
                    <a:pt x="95512" y="66616"/>
                  </a:cubicBezTo>
                  <a:cubicBezTo>
                    <a:pt x="92012" y="58401"/>
                    <a:pt x="87606" y="50674"/>
                    <a:pt x="82439" y="43530"/>
                  </a:cubicBezTo>
                  <a:lnTo>
                    <a:pt x="82439" y="43530"/>
                  </a:lnTo>
                  <a:cubicBezTo>
                    <a:pt x="83201" y="44661"/>
                    <a:pt x="86237" y="54543"/>
                    <a:pt x="82249" y="54817"/>
                  </a:cubicBezTo>
                  <a:cubicBezTo>
                    <a:pt x="82196" y="54820"/>
                    <a:pt x="82144" y="54822"/>
                    <a:pt x="82093" y="54822"/>
                  </a:cubicBezTo>
                  <a:cubicBezTo>
                    <a:pt x="78204" y="54822"/>
                    <a:pt x="77427" y="45155"/>
                    <a:pt x="77427" y="43827"/>
                  </a:cubicBezTo>
                  <a:cubicBezTo>
                    <a:pt x="77427" y="42506"/>
                    <a:pt x="73569" y="32778"/>
                    <a:pt x="73498" y="32588"/>
                  </a:cubicBezTo>
                  <a:cubicBezTo>
                    <a:pt x="73343" y="32421"/>
                    <a:pt x="73176" y="32255"/>
                    <a:pt x="73021" y="32076"/>
                  </a:cubicBezTo>
                  <a:cubicBezTo>
                    <a:pt x="72509" y="31540"/>
                    <a:pt x="71616" y="30612"/>
                    <a:pt x="70461" y="29409"/>
                  </a:cubicBezTo>
                  <a:cubicBezTo>
                    <a:pt x="63723" y="22622"/>
                    <a:pt x="56186" y="16634"/>
                    <a:pt x="47994" y="11621"/>
                  </a:cubicBezTo>
                  <a:lnTo>
                    <a:pt x="47994" y="11621"/>
                  </a:lnTo>
                  <a:cubicBezTo>
                    <a:pt x="47518" y="12978"/>
                    <a:pt x="48363" y="15372"/>
                    <a:pt x="47423" y="16503"/>
                  </a:cubicBezTo>
                  <a:cubicBezTo>
                    <a:pt x="46121" y="18057"/>
                    <a:pt x="42325" y="21874"/>
                    <a:pt x="37950" y="21874"/>
                  </a:cubicBezTo>
                  <a:cubicBezTo>
                    <a:pt x="37803" y="21874"/>
                    <a:pt x="37654" y="21869"/>
                    <a:pt x="37505" y="21860"/>
                  </a:cubicBezTo>
                  <a:cubicBezTo>
                    <a:pt x="32957" y="21599"/>
                    <a:pt x="30814" y="19455"/>
                    <a:pt x="33493" y="17848"/>
                  </a:cubicBezTo>
                  <a:cubicBezTo>
                    <a:pt x="36160" y="16241"/>
                    <a:pt x="37707" y="17312"/>
                    <a:pt x="38850" y="12216"/>
                  </a:cubicBezTo>
                  <a:cubicBezTo>
                    <a:pt x="39886" y="7573"/>
                    <a:pt x="38779" y="6561"/>
                    <a:pt x="38577" y="6418"/>
                  </a:cubicBezTo>
                  <a:cubicBezTo>
                    <a:pt x="33516" y="3918"/>
                    <a:pt x="28254" y="1775"/>
                    <a:pt x="22825" y="1"/>
                  </a:cubicBezTo>
                  <a:close/>
                </a:path>
              </a:pathLst>
            </a:custGeom>
            <a:solidFill>
              <a:srgbClr val="0048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27;p33">
              <a:extLst>
                <a:ext uri="{FF2B5EF4-FFF2-40B4-BE49-F238E27FC236}">
                  <a16:creationId xmlns:a16="http://schemas.microsoft.com/office/drawing/2014/main" id="{B6DD0984-311A-6340-9AE7-CC3D6A2AFF06}"/>
                </a:ext>
              </a:extLst>
            </p:cNvPr>
            <p:cNvSpPr/>
            <p:nvPr/>
          </p:nvSpPr>
          <p:spPr>
            <a:xfrm>
              <a:off x="-5890325" y="666875"/>
              <a:ext cx="2404475" cy="2952775"/>
            </a:xfrm>
            <a:custGeom>
              <a:avLst/>
              <a:gdLst/>
              <a:ahLst/>
              <a:cxnLst/>
              <a:rect l="l" t="t" r="r" b="b"/>
              <a:pathLst>
                <a:path w="96179" h="118111" extrusionOk="0">
                  <a:moveTo>
                    <a:pt x="37505" y="1"/>
                  </a:moveTo>
                  <a:cubicBezTo>
                    <a:pt x="34482" y="1"/>
                    <a:pt x="24022" y="2611"/>
                    <a:pt x="19021" y="2611"/>
                  </a:cubicBezTo>
                  <a:cubicBezTo>
                    <a:pt x="18251" y="2611"/>
                    <a:pt x="17609" y="2549"/>
                    <a:pt x="17145" y="2406"/>
                  </a:cubicBezTo>
                  <a:cubicBezTo>
                    <a:pt x="16859" y="2319"/>
                    <a:pt x="16548" y="2273"/>
                    <a:pt x="16222" y="2273"/>
                  </a:cubicBezTo>
                  <a:cubicBezTo>
                    <a:pt x="14270" y="2273"/>
                    <a:pt x="11803" y="3905"/>
                    <a:pt x="11180" y="8037"/>
                  </a:cubicBezTo>
                  <a:cubicBezTo>
                    <a:pt x="10442" y="12859"/>
                    <a:pt x="6430" y="13931"/>
                    <a:pt x="3751" y="17681"/>
                  </a:cubicBezTo>
                  <a:cubicBezTo>
                    <a:pt x="1072" y="21432"/>
                    <a:pt x="0" y="36719"/>
                    <a:pt x="1334" y="42065"/>
                  </a:cubicBezTo>
                  <a:cubicBezTo>
                    <a:pt x="2679" y="47411"/>
                    <a:pt x="10180" y="55722"/>
                    <a:pt x="15264" y="56531"/>
                  </a:cubicBezTo>
                  <a:cubicBezTo>
                    <a:pt x="17812" y="56930"/>
                    <a:pt x="21095" y="57130"/>
                    <a:pt x="24344" y="57130"/>
                  </a:cubicBezTo>
                  <a:cubicBezTo>
                    <a:pt x="27593" y="57130"/>
                    <a:pt x="30808" y="56930"/>
                    <a:pt x="33219" y="56531"/>
                  </a:cubicBezTo>
                  <a:cubicBezTo>
                    <a:pt x="33563" y="56474"/>
                    <a:pt x="33907" y="56446"/>
                    <a:pt x="34249" y="56446"/>
                  </a:cubicBezTo>
                  <a:cubicBezTo>
                    <a:pt x="38704" y="56446"/>
                    <a:pt x="42863" y="61151"/>
                    <a:pt x="42863" y="65640"/>
                  </a:cubicBezTo>
                  <a:cubicBezTo>
                    <a:pt x="42863" y="70462"/>
                    <a:pt x="48221" y="75546"/>
                    <a:pt x="47959" y="79832"/>
                  </a:cubicBezTo>
                  <a:cubicBezTo>
                    <a:pt x="47685" y="84118"/>
                    <a:pt x="44220" y="92964"/>
                    <a:pt x="47971" y="100465"/>
                  </a:cubicBezTo>
                  <a:cubicBezTo>
                    <a:pt x="51709" y="107966"/>
                    <a:pt x="57067" y="114931"/>
                    <a:pt x="57329" y="117336"/>
                  </a:cubicBezTo>
                  <a:cubicBezTo>
                    <a:pt x="57389" y="117863"/>
                    <a:pt x="57931" y="118110"/>
                    <a:pt x="58796" y="118110"/>
                  </a:cubicBezTo>
                  <a:cubicBezTo>
                    <a:pt x="61900" y="118110"/>
                    <a:pt x="69155" y="114933"/>
                    <a:pt x="73140" y="110109"/>
                  </a:cubicBezTo>
                  <a:cubicBezTo>
                    <a:pt x="78224" y="103942"/>
                    <a:pt x="78498" y="104478"/>
                    <a:pt x="80105" y="98048"/>
                  </a:cubicBezTo>
                  <a:cubicBezTo>
                    <a:pt x="81713" y="91619"/>
                    <a:pt x="85189" y="89214"/>
                    <a:pt x="85725" y="85725"/>
                  </a:cubicBezTo>
                  <a:cubicBezTo>
                    <a:pt x="86261" y="82249"/>
                    <a:pt x="86261" y="78498"/>
                    <a:pt x="85725" y="73403"/>
                  </a:cubicBezTo>
                  <a:cubicBezTo>
                    <a:pt x="85189" y="68319"/>
                    <a:pt x="95107" y="56531"/>
                    <a:pt x="95643" y="51971"/>
                  </a:cubicBezTo>
                  <a:cubicBezTo>
                    <a:pt x="96179" y="47411"/>
                    <a:pt x="90011" y="47411"/>
                    <a:pt x="87606" y="43935"/>
                  </a:cubicBezTo>
                  <a:cubicBezTo>
                    <a:pt x="85189" y="40446"/>
                    <a:pt x="76891" y="24373"/>
                    <a:pt x="76081" y="19289"/>
                  </a:cubicBezTo>
                  <a:cubicBezTo>
                    <a:pt x="75283" y="14193"/>
                    <a:pt x="65639" y="13121"/>
                    <a:pt x="62960" y="11514"/>
                  </a:cubicBezTo>
                  <a:cubicBezTo>
                    <a:pt x="62314" y="11126"/>
                    <a:pt x="61605" y="11004"/>
                    <a:pt x="60845" y="11004"/>
                  </a:cubicBezTo>
                  <a:cubicBezTo>
                    <a:pt x="59547" y="11004"/>
                    <a:pt x="58099" y="11361"/>
                    <a:pt x="56558" y="11361"/>
                  </a:cubicBezTo>
                  <a:cubicBezTo>
                    <a:pt x="55262" y="11361"/>
                    <a:pt x="53901" y="11109"/>
                    <a:pt x="52507" y="10180"/>
                  </a:cubicBezTo>
                  <a:cubicBezTo>
                    <a:pt x="48494" y="7502"/>
                    <a:pt x="40993" y="1"/>
                    <a:pt x="37505" y="1"/>
                  </a:cubicBezTo>
                  <a:close/>
                </a:path>
              </a:pathLst>
            </a:custGeom>
            <a:solidFill>
              <a:srgbClr val="0048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28;p33">
              <a:extLst>
                <a:ext uri="{FF2B5EF4-FFF2-40B4-BE49-F238E27FC236}">
                  <a16:creationId xmlns:a16="http://schemas.microsoft.com/office/drawing/2014/main" id="{F8B70275-4C19-1D42-9A74-801D3ECE0CC4}"/>
                </a:ext>
              </a:extLst>
            </p:cNvPr>
            <p:cNvSpPr/>
            <p:nvPr/>
          </p:nvSpPr>
          <p:spPr>
            <a:xfrm>
              <a:off x="-8214425" y="1790150"/>
              <a:ext cx="1654400" cy="2598875"/>
            </a:xfrm>
            <a:custGeom>
              <a:avLst/>
              <a:gdLst/>
              <a:ahLst/>
              <a:cxnLst/>
              <a:rect l="l" t="t" r="r" b="b"/>
              <a:pathLst>
                <a:path w="66176" h="103955" extrusionOk="0">
                  <a:moveTo>
                    <a:pt x="11855" y="1"/>
                  </a:moveTo>
                  <a:cubicBezTo>
                    <a:pt x="10872" y="1"/>
                    <a:pt x="9986" y="267"/>
                    <a:pt x="9216" y="873"/>
                  </a:cubicBezTo>
                  <a:cubicBezTo>
                    <a:pt x="6156" y="3290"/>
                    <a:pt x="3632" y="7350"/>
                    <a:pt x="4013" y="8874"/>
                  </a:cubicBezTo>
                  <a:cubicBezTo>
                    <a:pt x="4322" y="10076"/>
                    <a:pt x="5084" y="13994"/>
                    <a:pt x="2941" y="17887"/>
                  </a:cubicBezTo>
                  <a:cubicBezTo>
                    <a:pt x="798" y="21780"/>
                    <a:pt x="0" y="24995"/>
                    <a:pt x="2941" y="31424"/>
                  </a:cubicBezTo>
                  <a:cubicBezTo>
                    <a:pt x="5894" y="37854"/>
                    <a:pt x="10180" y="39997"/>
                    <a:pt x="13395" y="45890"/>
                  </a:cubicBezTo>
                  <a:cubicBezTo>
                    <a:pt x="16609" y="51784"/>
                    <a:pt x="16074" y="61154"/>
                    <a:pt x="16609" y="75084"/>
                  </a:cubicBezTo>
                  <a:cubicBezTo>
                    <a:pt x="17145" y="89015"/>
                    <a:pt x="21967" y="100004"/>
                    <a:pt x="30004" y="103219"/>
                  </a:cubicBezTo>
                  <a:cubicBezTo>
                    <a:pt x="31277" y="103728"/>
                    <a:pt x="32073" y="103955"/>
                    <a:pt x="32514" y="103955"/>
                  </a:cubicBezTo>
                  <a:cubicBezTo>
                    <a:pt x="34859" y="103955"/>
                    <a:pt x="27189" y="97548"/>
                    <a:pt x="27861" y="93039"/>
                  </a:cubicBezTo>
                  <a:cubicBezTo>
                    <a:pt x="28659" y="87681"/>
                    <a:pt x="28397" y="84728"/>
                    <a:pt x="31349" y="80716"/>
                  </a:cubicBezTo>
                  <a:cubicBezTo>
                    <a:pt x="34290" y="76692"/>
                    <a:pt x="36088" y="78299"/>
                    <a:pt x="39743" y="71072"/>
                  </a:cubicBezTo>
                  <a:cubicBezTo>
                    <a:pt x="43399" y="63833"/>
                    <a:pt x="42327" y="61428"/>
                    <a:pt x="46613" y="59011"/>
                  </a:cubicBezTo>
                  <a:cubicBezTo>
                    <a:pt x="50899" y="56606"/>
                    <a:pt x="57067" y="59285"/>
                    <a:pt x="58400" y="50974"/>
                  </a:cubicBezTo>
                  <a:cubicBezTo>
                    <a:pt x="59746" y="42676"/>
                    <a:pt x="54388" y="45081"/>
                    <a:pt x="60282" y="37580"/>
                  </a:cubicBezTo>
                  <a:cubicBezTo>
                    <a:pt x="66175" y="30079"/>
                    <a:pt x="60008" y="28745"/>
                    <a:pt x="54924" y="25793"/>
                  </a:cubicBezTo>
                  <a:cubicBezTo>
                    <a:pt x="49828" y="22852"/>
                    <a:pt x="44744" y="22578"/>
                    <a:pt x="42327" y="19637"/>
                  </a:cubicBezTo>
                  <a:cubicBezTo>
                    <a:pt x="39922" y="16684"/>
                    <a:pt x="40184" y="17494"/>
                    <a:pt x="35898" y="12934"/>
                  </a:cubicBezTo>
                  <a:cubicBezTo>
                    <a:pt x="31611" y="8374"/>
                    <a:pt x="28397" y="8921"/>
                    <a:pt x="22765" y="5159"/>
                  </a:cubicBezTo>
                  <a:cubicBezTo>
                    <a:pt x="18561" y="2353"/>
                    <a:pt x="14776" y="1"/>
                    <a:pt x="11855" y="1"/>
                  </a:cubicBezTo>
                  <a:close/>
                </a:path>
              </a:pathLst>
            </a:custGeom>
            <a:solidFill>
              <a:srgbClr val="0048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29;p33">
              <a:extLst>
                <a:ext uri="{FF2B5EF4-FFF2-40B4-BE49-F238E27FC236}">
                  <a16:creationId xmlns:a16="http://schemas.microsoft.com/office/drawing/2014/main" id="{3BDBC913-ED62-9F49-9D8F-EACFDE5825D7}"/>
                </a:ext>
              </a:extLst>
            </p:cNvPr>
            <p:cNvSpPr/>
            <p:nvPr/>
          </p:nvSpPr>
          <p:spPr>
            <a:xfrm>
              <a:off x="-8826125" y="-277800"/>
              <a:ext cx="1625175" cy="2289775"/>
            </a:xfrm>
            <a:custGeom>
              <a:avLst/>
              <a:gdLst/>
              <a:ahLst/>
              <a:cxnLst/>
              <a:rect l="l" t="t" r="r" b="b"/>
              <a:pathLst>
                <a:path w="65007" h="91591" extrusionOk="0">
                  <a:moveTo>
                    <a:pt x="54955" y="0"/>
                  </a:moveTo>
                  <a:cubicBezTo>
                    <a:pt x="53811" y="0"/>
                    <a:pt x="50981" y="4061"/>
                    <a:pt x="48590" y="4295"/>
                  </a:cubicBezTo>
                  <a:cubicBezTo>
                    <a:pt x="48501" y="4305"/>
                    <a:pt x="48416" y="4309"/>
                    <a:pt x="48336" y="4309"/>
                  </a:cubicBezTo>
                  <a:cubicBezTo>
                    <a:pt x="46063" y="4309"/>
                    <a:pt x="47877" y="648"/>
                    <a:pt x="48590" y="188"/>
                  </a:cubicBezTo>
                  <a:lnTo>
                    <a:pt x="48590" y="188"/>
                  </a:lnTo>
                  <a:cubicBezTo>
                    <a:pt x="45780" y="1986"/>
                    <a:pt x="43066" y="3903"/>
                    <a:pt x="40423" y="5927"/>
                  </a:cubicBezTo>
                  <a:cubicBezTo>
                    <a:pt x="41375" y="10225"/>
                    <a:pt x="37053" y="12332"/>
                    <a:pt x="35720" y="14213"/>
                  </a:cubicBezTo>
                  <a:cubicBezTo>
                    <a:pt x="34374" y="16083"/>
                    <a:pt x="35982" y="20905"/>
                    <a:pt x="34648" y="21178"/>
                  </a:cubicBezTo>
                  <a:cubicBezTo>
                    <a:pt x="34618" y="21184"/>
                    <a:pt x="34587" y="21187"/>
                    <a:pt x="34557" y="21187"/>
                  </a:cubicBezTo>
                  <a:cubicBezTo>
                    <a:pt x="33243" y="21187"/>
                    <a:pt x="31965" y="15762"/>
                    <a:pt x="31791" y="13213"/>
                  </a:cubicBezTo>
                  <a:cubicBezTo>
                    <a:pt x="17479" y="26501"/>
                    <a:pt x="6430" y="43253"/>
                    <a:pt x="1" y="62136"/>
                  </a:cubicBezTo>
                  <a:cubicBezTo>
                    <a:pt x="2061" y="67196"/>
                    <a:pt x="3299" y="71542"/>
                    <a:pt x="4109" y="76364"/>
                  </a:cubicBezTo>
                  <a:cubicBezTo>
                    <a:pt x="4906" y="81186"/>
                    <a:pt x="12407" y="78507"/>
                    <a:pt x="14824" y="82257"/>
                  </a:cubicBezTo>
                  <a:cubicBezTo>
                    <a:pt x="17229" y="86008"/>
                    <a:pt x="21789" y="89223"/>
                    <a:pt x="24730" y="91092"/>
                  </a:cubicBezTo>
                  <a:cubicBezTo>
                    <a:pt x="25268" y="91434"/>
                    <a:pt x="25609" y="91590"/>
                    <a:pt x="25798" y="91590"/>
                  </a:cubicBezTo>
                  <a:cubicBezTo>
                    <a:pt x="26644" y="91590"/>
                    <a:pt x="24390" y="88442"/>
                    <a:pt x="22861" y="84936"/>
                  </a:cubicBezTo>
                  <a:cubicBezTo>
                    <a:pt x="20980" y="80650"/>
                    <a:pt x="18575" y="75828"/>
                    <a:pt x="19110" y="72732"/>
                  </a:cubicBezTo>
                  <a:cubicBezTo>
                    <a:pt x="19444" y="70807"/>
                    <a:pt x="18326" y="69674"/>
                    <a:pt x="16918" y="69674"/>
                  </a:cubicBezTo>
                  <a:cubicBezTo>
                    <a:pt x="16062" y="69674"/>
                    <a:pt x="15099" y="70092"/>
                    <a:pt x="14288" y="71006"/>
                  </a:cubicBezTo>
                  <a:cubicBezTo>
                    <a:pt x="13365" y="72042"/>
                    <a:pt x="12590" y="72731"/>
                    <a:pt x="11921" y="72731"/>
                  </a:cubicBezTo>
                  <a:cubicBezTo>
                    <a:pt x="11037" y="72731"/>
                    <a:pt x="10338" y="71527"/>
                    <a:pt x="9728" y="68327"/>
                  </a:cubicBezTo>
                  <a:cubicBezTo>
                    <a:pt x="8657" y="62695"/>
                    <a:pt x="14824" y="61898"/>
                    <a:pt x="18039" y="60552"/>
                  </a:cubicBezTo>
                  <a:cubicBezTo>
                    <a:pt x="18687" y="60284"/>
                    <a:pt x="19269" y="60167"/>
                    <a:pt x="19804" y="60167"/>
                  </a:cubicBezTo>
                  <a:cubicBezTo>
                    <a:pt x="21923" y="60167"/>
                    <a:pt x="23293" y="62003"/>
                    <a:pt x="25004" y="63505"/>
                  </a:cubicBezTo>
                  <a:cubicBezTo>
                    <a:pt x="25417" y="63865"/>
                    <a:pt x="25740" y="64037"/>
                    <a:pt x="25996" y="64037"/>
                  </a:cubicBezTo>
                  <a:cubicBezTo>
                    <a:pt x="27072" y="64037"/>
                    <a:pt x="26976" y="61024"/>
                    <a:pt x="27409" y="56266"/>
                  </a:cubicBezTo>
                  <a:cubicBezTo>
                    <a:pt x="27945" y="50373"/>
                    <a:pt x="37327" y="39121"/>
                    <a:pt x="40280" y="33632"/>
                  </a:cubicBezTo>
                  <a:cubicBezTo>
                    <a:pt x="43221" y="28156"/>
                    <a:pt x="46435" y="26262"/>
                    <a:pt x="47233" y="23322"/>
                  </a:cubicBezTo>
                  <a:cubicBezTo>
                    <a:pt x="47569" y="22077"/>
                    <a:pt x="48908" y="21596"/>
                    <a:pt x="50746" y="21596"/>
                  </a:cubicBezTo>
                  <a:cubicBezTo>
                    <a:pt x="53268" y="21596"/>
                    <a:pt x="56730" y="22502"/>
                    <a:pt x="59830" y="23584"/>
                  </a:cubicBezTo>
                  <a:cubicBezTo>
                    <a:pt x="60889" y="23955"/>
                    <a:pt x="61728" y="24117"/>
                    <a:pt x="62376" y="24117"/>
                  </a:cubicBezTo>
                  <a:cubicBezTo>
                    <a:pt x="65006" y="24117"/>
                    <a:pt x="64490" y="21447"/>
                    <a:pt x="62771" y="19297"/>
                  </a:cubicBezTo>
                  <a:cubicBezTo>
                    <a:pt x="60628" y="16618"/>
                    <a:pt x="58758" y="15821"/>
                    <a:pt x="60901" y="13939"/>
                  </a:cubicBezTo>
                  <a:cubicBezTo>
                    <a:pt x="63044" y="12070"/>
                    <a:pt x="60366" y="10463"/>
                    <a:pt x="58222" y="7772"/>
                  </a:cubicBezTo>
                  <a:cubicBezTo>
                    <a:pt x="56079" y="5105"/>
                    <a:pt x="56079" y="1355"/>
                    <a:pt x="55282" y="176"/>
                  </a:cubicBezTo>
                  <a:cubicBezTo>
                    <a:pt x="55198" y="55"/>
                    <a:pt x="55088" y="0"/>
                    <a:pt x="54955" y="0"/>
                  </a:cubicBezTo>
                  <a:close/>
                </a:path>
              </a:pathLst>
            </a:custGeom>
            <a:solidFill>
              <a:srgbClr val="0048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30;p33">
              <a:extLst>
                <a:ext uri="{FF2B5EF4-FFF2-40B4-BE49-F238E27FC236}">
                  <a16:creationId xmlns:a16="http://schemas.microsoft.com/office/drawing/2014/main" id="{5D62D9DA-6122-C041-8CEF-523DF897F8A3}"/>
                </a:ext>
              </a:extLst>
            </p:cNvPr>
            <p:cNvSpPr/>
            <p:nvPr/>
          </p:nvSpPr>
          <p:spPr>
            <a:xfrm>
              <a:off x="-7055650" y="-674350"/>
              <a:ext cx="412275" cy="360550"/>
            </a:xfrm>
            <a:custGeom>
              <a:avLst/>
              <a:gdLst/>
              <a:ahLst/>
              <a:cxnLst/>
              <a:rect l="l" t="t" r="r" b="b"/>
              <a:pathLst>
                <a:path w="16491" h="14422" extrusionOk="0">
                  <a:moveTo>
                    <a:pt x="16490" y="0"/>
                  </a:moveTo>
                  <a:lnTo>
                    <a:pt x="16490" y="0"/>
                  </a:lnTo>
                  <a:cubicBezTo>
                    <a:pt x="10835" y="1238"/>
                    <a:pt x="5322" y="2881"/>
                    <a:pt x="0" y="4882"/>
                  </a:cubicBezTo>
                  <a:cubicBezTo>
                    <a:pt x="1608" y="6763"/>
                    <a:pt x="2941" y="7834"/>
                    <a:pt x="4822" y="11049"/>
                  </a:cubicBezTo>
                  <a:cubicBezTo>
                    <a:pt x="5878" y="12864"/>
                    <a:pt x="7450" y="14421"/>
                    <a:pt x="8955" y="14421"/>
                  </a:cubicBezTo>
                  <a:cubicBezTo>
                    <a:pt x="10115" y="14421"/>
                    <a:pt x="11236" y="13496"/>
                    <a:pt x="12049" y="11049"/>
                  </a:cubicBezTo>
                  <a:cubicBezTo>
                    <a:pt x="13919" y="5453"/>
                    <a:pt x="16467" y="60"/>
                    <a:pt x="16490" y="0"/>
                  </a:cubicBezTo>
                  <a:close/>
                </a:path>
              </a:pathLst>
            </a:custGeom>
            <a:solidFill>
              <a:srgbClr val="0048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31;p33">
              <a:extLst>
                <a:ext uri="{FF2B5EF4-FFF2-40B4-BE49-F238E27FC236}">
                  <a16:creationId xmlns:a16="http://schemas.microsoft.com/office/drawing/2014/main" id="{C017BDA9-4BE2-1841-A37D-2C9B4AFA2852}"/>
                </a:ext>
              </a:extLst>
            </p:cNvPr>
            <p:cNvSpPr/>
            <p:nvPr/>
          </p:nvSpPr>
          <p:spPr>
            <a:xfrm>
              <a:off x="-3914500" y="2667325"/>
              <a:ext cx="390300" cy="705600"/>
            </a:xfrm>
            <a:custGeom>
              <a:avLst/>
              <a:gdLst/>
              <a:ahLst/>
              <a:cxnLst/>
              <a:rect l="l" t="t" r="r" b="b"/>
              <a:pathLst>
                <a:path w="15612" h="28224" extrusionOk="0">
                  <a:moveTo>
                    <a:pt x="14768" y="0"/>
                  </a:moveTo>
                  <a:cubicBezTo>
                    <a:pt x="14585" y="0"/>
                    <a:pt x="14314" y="192"/>
                    <a:pt x="13931" y="624"/>
                  </a:cubicBezTo>
                  <a:cubicBezTo>
                    <a:pt x="11788" y="3029"/>
                    <a:pt x="6692" y="7589"/>
                    <a:pt x="6692" y="11065"/>
                  </a:cubicBezTo>
                  <a:lnTo>
                    <a:pt x="6692" y="14554"/>
                  </a:lnTo>
                  <a:cubicBezTo>
                    <a:pt x="4549" y="18566"/>
                    <a:pt x="1" y="23662"/>
                    <a:pt x="1072" y="26341"/>
                  </a:cubicBezTo>
                  <a:cubicBezTo>
                    <a:pt x="1542" y="27514"/>
                    <a:pt x="2061" y="28224"/>
                    <a:pt x="2767" y="28224"/>
                  </a:cubicBezTo>
                  <a:cubicBezTo>
                    <a:pt x="3673" y="28224"/>
                    <a:pt x="4885" y="27055"/>
                    <a:pt x="6692" y="24198"/>
                  </a:cubicBezTo>
                  <a:cubicBezTo>
                    <a:pt x="9907" y="19102"/>
                    <a:pt x="13122" y="11875"/>
                    <a:pt x="13931" y="7589"/>
                  </a:cubicBezTo>
                  <a:cubicBezTo>
                    <a:pt x="14587" y="4068"/>
                    <a:pt x="15611" y="0"/>
                    <a:pt x="14768" y="0"/>
                  </a:cubicBezTo>
                  <a:close/>
                </a:path>
              </a:pathLst>
            </a:custGeom>
            <a:solidFill>
              <a:srgbClr val="0048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32;p33">
              <a:extLst>
                <a:ext uri="{FF2B5EF4-FFF2-40B4-BE49-F238E27FC236}">
                  <a16:creationId xmlns:a16="http://schemas.microsoft.com/office/drawing/2014/main" id="{9DAE6C3B-C83F-8A4B-95E1-A367BD7F705F}"/>
                </a:ext>
              </a:extLst>
            </p:cNvPr>
            <p:cNvSpPr/>
            <p:nvPr/>
          </p:nvSpPr>
          <p:spPr>
            <a:xfrm>
              <a:off x="-6000475" y="4933325"/>
              <a:ext cx="1227875" cy="284425"/>
            </a:xfrm>
            <a:custGeom>
              <a:avLst/>
              <a:gdLst/>
              <a:ahLst/>
              <a:cxnLst/>
              <a:rect l="l" t="t" r="r" b="b"/>
              <a:pathLst>
                <a:path w="49115" h="11377" extrusionOk="0">
                  <a:moveTo>
                    <a:pt x="45832" y="1"/>
                  </a:moveTo>
                  <a:cubicBezTo>
                    <a:pt x="42318" y="1"/>
                    <a:pt x="38332" y="1976"/>
                    <a:pt x="33886" y="2209"/>
                  </a:cubicBezTo>
                  <a:cubicBezTo>
                    <a:pt x="27731" y="2531"/>
                    <a:pt x="19956" y="2697"/>
                    <a:pt x="13526" y="5912"/>
                  </a:cubicBezTo>
                  <a:cubicBezTo>
                    <a:pt x="7097" y="9127"/>
                    <a:pt x="6835" y="8853"/>
                    <a:pt x="942" y="10996"/>
                  </a:cubicBezTo>
                  <a:cubicBezTo>
                    <a:pt x="596" y="11127"/>
                    <a:pt x="287" y="11246"/>
                    <a:pt x="1" y="11377"/>
                  </a:cubicBezTo>
                  <a:cubicBezTo>
                    <a:pt x="17503" y="11353"/>
                    <a:pt x="34136" y="7555"/>
                    <a:pt x="49114" y="757"/>
                  </a:cubicBezTo>
                  <a:cubicBezTo>
                    <a:pt x="48070" y="210"/>
                    <a:pt x="46976" y="1"/>
                    <a:pt x="45832" y="1"/>
                  </a:cubicBezTo>
                  <a:close/>
                </a:path>
              </a:pathLst>
            </a:custGeom>
            <a:solidFill>
              <a:srgbClr val="0048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633;p33">
              <a:extLst>
                <a:ext uri="{FF2B5EF4-FFF2-40B4-BE49-F238E27FC236}">
                  <a16:creationId xmlns:a16="http://schemas.microsoft.com/office/drawing/2014/main" id="{F43132C9-7AFC-3F46-B9DB-FC8A6F39E6F9}"/>
                </a:ext>
              </a:extLst>
            </p:cNvPr>
            <p:cNvSpPr/>
            <p:nvPr/>
          </p:nvSpPr>
          <p:spPr>
            <a:xfrm>
              <a:off x="-8560300" y="409600"/>
              <a:ext cx="1719275" cy="2347750"/>
            </a:xfrm>
            <a:custGeom>
              <a:avLst/>
              <a:gdLst/>
              <a:ahLst/>
              <a:cxnLst/>
              <a:rect l="l" t="t" r="r" b="b"/>
              <a:pathLst>
                <a:path w="68771" h="93910" extrusionOk="0">
                  <a:moveTo>
                    <a:pt x="21554" y="1"/>
                  </a:moveTo>
                  <a:cubicBezTo>
                    <a:pt x="18135" y="1"/>
                    <a:pt x="14648" y="1255"/>
                    <a:pt x="14085" y="2303"/>
                  </a:cubicBezTo>
                  <a:cubicBezTo>
                    <a:pt x="13145" y="4077"/>
                    <a:pt x="10775" y="12125"/>
                    <a:pt x="10775" y="12125"/>
                  </a:cubicBezTo>
                  <a:cubicBezTo>
                    <a:pt x="0" y="25270"/>
                    <a:pt x="0" y="30949"/>
                    <a:pt x="0" y="30949"/>
                  </a:cubicBezTo>
                  <a:cubicBezTo>
                    <a:pt x="953" y="38283"/>
                    <a:pt x="21539" y="56559"/>
                    <a:pt x="21539" y="56559"/>
                  </a:cubicBezTo>
                  <a:lnTo>
                    <a:pt x="20241" y="93909"/>
                  </a:lnTo>
                  <a:lnTo>
                    <a:pt x="58353" y="93909"/>
                  </a:lnTo>
                  <a:lnTo>
                    <a:pt x="57519" y="58643"/>
                  </a:lnTo>
                  <a:cubicBezTo>
                    <a:pt x="61782" y="57809"/>
                    <a:pt x="66520" y="44082"/>
                    <a:pt x="67580" y="39938"/>
                  </a:cubicBezTo>
                  <a:cubicBezTo>
                    <a:pt x="68652" y="35807"/>
                    <a:pt x="68771" y="17102"/>
                    <a:pt x="66044" y="11899"/>
                  </a:cubicBezTo>
                  <a:cubicBezTo>
                    <a:pt x="63978" y="7947"/>
                    <a:pt x="58589" y="7469"/>
                    <a:pt x="56100" y="7469"/>
                  </a:cubicBezTo>
                  <a:cubicBezTo>
                    <a:pt x="55304" y="7469"/>
                    <a:pt x="54805" y="7517"/>
                    <a:pt x="54805" y="7517"/>
                  </a:cubicBezTo>
                  <a:cubicBezTo>
                    <a:pt x="51344" y="3871"/>
                    <a:pt x="48078" y="2999"/>
                    <a:pt x="45746" y="2999"/>
                  </a:cubicBezTo>
                  <a:cubicBezTo>
                    <a:pt x="43609" y="2999"/>
                    <a:pt x="42255" y="3731"/>
                    <a:pt x="42255" y="3731"/>
                  </a:cubicBezTo>
                  <a:cubicBezTo>
                    <a:pt x="39753" y="1419"/>
                    <a:pt x="36911" y="723"/>
                    <a:pt x="34399" y="723"/>
                  </a:cubicBezTo>
                  <a:cubicBezTo>
                    <a:pt x="30613" y="723"/>
                    <a:pt x="27575" y="2303"/>
                    <a:pt x="27575" y="2303"/>
                  </a:cubicBezTo>
                  <a:cubicBezTo>
                    <a:pt x="26268" y="605"/>
                    <a:pt x="23927" y="1"/>
                    <a:pt x="21554" y="1"/>
                  </a:cubicBezTo>
                  <a:close/>
                </a:path>
              </a:pathLst>
            </a:custGeom>
            <a:solidFill>
              <a:srgbClr val="F8A4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34;p33">
              <a:extLst>
                <a:ext uri="{FF2B5EF4-FFF2-40B4-BE49-F238E27FC236}">
                  <a16:creationId xmlns:a16="http://schemas.microsoft.com/office/drawing/2014/main" id="{8846B7A6-6257-5D42-9B98-027753FCAF84}"/>
                </a:ext>
              </a:extLst>
            </p:cNvPr>
            <p:cNvSpPr/>
            <p:nvPr/>
          </p:nvSpPr>
          <p:spPr>
            <a:xfrm>
              <a:off x="-8296550" y="470500"/>
              <a:ext cx="1322960" cy="705622"/>
            </a:xfrm>
            <a:custGeom>
              <a:avLst/>
              <a:gdLst/>
              <a:ahLst/>
              <a:cxnLst/>
              <a:rect l="l" t="t" r="r" b="b"/>
              <a:pathLst>
                <a:path w="54696" h="29026" extrusionOk="0">
                  <a:moveTo>
                    <a:pt x="18842" y="1"/>
                  </a:moveTo>
                  <a:cubicBezTo>
                    <a:pt x="18547" y="1"/>
                    <a:pt x="18252" y="191"/>
                    <a:pt x="18252" y="572"/>
                  </a:cubicBezTo>
                  <a:lnTo>
                    <a:pt x="18252" y="11050"/>
                  </a:lnTo>
                  <a:cubicBezTo>
                    <a:pt x="16716" y="10859"/>
                    <a:pt x="15157" y="10752"/>
                    <a:pt x="13645" y="10633"/>
                  </a:cubicBezTo>
                  <a:cubicBezTo>
                    <a:pt x="11692" y="10466"/>
                    <a:pt x="9751" y="10324"/>
                    <a:pt x="7799" y="10193"/>
                  </a:cubicBezTo>
                  <a:cubicBezTo>
                    <a:pt x="7334" y="8549"/>
                    <a:pt x="6858" y="6906"/>
                    <a:pt x="6394" y="5263"/>
                  </a:cubicBezTo>
                  <a:cubicBezTo>
                    <a:pt x="6309" y="4975"/>
                    <a:pt x="6078" y="4850"/>
                    <a:pt x="5843" y="4850"/>
                  </a:cubicBezTo>
                  <a:cubicBezTo>
                    <a:pt x="5486" y="4850"/>
                    <a:pt x="5121" y="5139"/>
                    <a:pt x="5251" y="5585"/>
                  </a:cubicBezTo>
                  <a:cubicBezTo>
                    <a:pt x="5679" y="7097"/>
                    <a:pt x="6108" y="8609"/>
                    <a:pt x="6549" y="10121"/>
                  </a:cubicBezTo>
                  <a:cubicBezTo>
                    <a:pt x="4632" y="10002"/>
                    <a:pt x="2715" y="9895"/>
                    <a:pt x="798" y="9800"/>
                  </a:cubicBezTo>
                  <a:cubicBezTo>
                    <a:pt x="786" y="9799"/>
                    <a:pt x="774" y="9799"/>
                    <a:pt x="763" y="9799"/>
                  </a:cubicBezTo>
                  <a:cubicBezTo>
                    <a:pt x="0" y="9799"/>
                    <a:pt x="12" y="10943"/>
                    <a:pt x="798" y="10990"/>
                  </a:cubicBezTo>
                  <a:cubicBezTo>
                    <a:pt x="3715" y="11121"/>
                    <a:pt x="6620" y="11300"/>
                    <a:pt x="9525" y="11502"/>
                  </a:cubicBezTo>
                  <a:cubicBezTo>
                    <a:pt x="12466" y="11705"/>
                    <a:pt x="15609" y="11764"/>
                    <a:pt x="18598" y="12240"/>
                  </a:cubicBezTo>
                  <a:cubicBezTo>
                    <a:pt x="18681" y="12276"/>
                    <a:pt x="18776" y="12288"/>
                    <a:pt x="18871" y="12288"/>
                  </a:cubicBezTo>
                  <a:cubicBezTo>
                    <a:pt x="19645" y="12419"/>
                    <a:pt x="20407" y="12562"/>
                    <a:pt x="21157" y="12764"/>
                  </a:cubicBezTo>
                  <a:cubicBezTo>
                    <a:pt x="22110" y="13014"/>
                    <a:pt x="21908" y="14872"/>
                    <a:pt x="21884" y="15574"/>
                  </a:cubicBezTo>
                  <a:cubicBezTo>
                    <a:pt x="21800" y="17753"/>
                    <a:pt x="20860" y="19884"/>
                    <a:pt x="19407" y="21563"/>
                  </a:cubicBezTo>
                  <a:cubicBezTo>
                    <a:pt x="17584" y="23682"/>
                    <a:pt x="14277" y="25066"/>
                    <a:pt x="11172" y="25066"/>
                  </a:cubicBezTo>
                  <a:cubicBezTo>
                    <a:pt x="8904" y="25066"/>
                    <a:pt x="6743" y="24328"/>
                    <a:pt x="5346" y="22599"/>
                  </a:cubicBezTo>
                  <a:cubicBezTo>
                    <a:pt x="5205" y="22423"/>
                    <a:pt x="5011" y="22350"/>
                    <a:pt x="4819" y="22350"/>
                  </a:cubicBezTo>
                  <a:cubicBezTo>
                    <a:pt x="4362" y="22350"/>
                    <a:pt x="3922" y="22766"/>
                    <a:pt x="4274" y="23194"/>
                  </a:cubicBezTo>
                  <a:cubicBezTo>
                    <a:pt x="5986" y="25320"/>
                    <a:pt x="8522" y="26198"/>
                    <a:pt x="11147" y="26198"/>
                  </a:cubicBezTo>
                  <a:cubicBezTo>
                    <a:pt x="13579" y="26198"/>
                    <a:pt x="16087" y="25444"/>
                    <a:pt x="18086" y="24230"/>
                  </a:cubicBezTo>
                  <a:cubicBezTo>
                    <a:pt x="19995" y="26588"/>
                    <a:pt x="22395" y="27771"/>
                    <a:pt x="25037" y="27771"/>
                  </a:cubicBezTo>
                  <a:cubicBezTo>
                    <a:pt x="26383" y="27771"/>
                    <a:pt x="27791" y="27464"/>
                    <a:pt x="29230" y="26849"/>
                  </a:cubicBezTo>
                  <a:cubicBezTo>
                    <a:pt x="29516" y="26730"/>
                    <a:pt x="30016" y="26540"/>
                    <a:pt x="30409" y="26290"/>
                  </a:cubicBezTo>
                  <a:cubicBezTo>
                    <a:pt x="32240" y="27882"/>
                    <a:pt x="34366" y="29004"/>
                    <a:pt x="36544" y="29004"/>
                  </a:cubicBezTo>
                  <a:cubicBezTo>
                    <a:pt x="37835" y="29004"/>
                    <a:pt x="39145" y="28609"/>
                    <a:pt x="40422" y="27683"/>
                  </a:cubicBezTo>
                  <a:cubicBezTo>
                    <a:pt x="40791" y="27421"/>
                    <a:pt x="41065" y="27159"/>
                    <a:pt x="41291" y="26897"/>
                  </a:cubicBezTo>
                  <a:cubicBezTo>
                    <a:pt x="42255" y="27957"/>
                    <a:pt x="43625" y="28600"/>
                    <a:pt x="45006" y="28885"/>
                  </a:cubicBezTo>
                  <a:cubicBezTo>
                    <a:pt x="45433" y="28971"/>
                    <a:pt x="45996" y="29026"/>
                    <a:pt x="46605" y="29026"/>
                  </a:cubicBezTo>
                  <a:cubicBezTo>
                    <a:pt x="48354" y="29026"/>
                    <a:pt x="50487" y="28578"/>
                    <a:pt x="50911" y="27147"/>
                  </a:cubicBezTo>
                  <a:cubicBezTo>
                    <a:pt x="52126" y="23063"/>
                    <a:pt x="53340" y="18979"/>
                    <a:pt x="54566" y="14884"/>
                  </a:cubicBezTo>
                  <a:cubicBezTo>
                    <a:pt x="54696" y="14446"/>
                    <a:pt x="54331" y="14155"/>
                    <a:pt x="53975" y="14155"/>
                  </a:cubicBezTo>
                  <a:cubicBezTo>
                    <a:pt x="53740" y="14155"/>
                    <a:pt x="53509" y="14281"/>
                    <a:pt x="53423" y="14574"/>
                  </a:cubicBezTo>
                  <a:cubicBezTo>
                    <a:pt x="52435" y="17884"/>
                    <a:pt x="51447" y="21206"/>
                    <a:pt x="50459" y="24516"/>
                  </a:cubicBezTo>
                  <a:cubicBezTo>
                    <a:pt x="50256" y="25230"/>
                    <a:pt x="50042" y="25933"/>
                    <a:pt x="49840" y="26635"/>
                  </a:cubicBezTo>
                  <a:cubicBezTo>
                    <a:pt x="49554" y="27588"/>
                    <a:pt x="48947" y="27349"/>
                    <a:pt x="47899" y="27623"/>
                  </a:cubicBezTo>
                  <a:cubicBezTo>
                    <a:pt x="47409" y="27752"/>
                    <a:pt x="46881" y="27818"/>
                    <a:pt x="46345" y="27818"/>
                  </a:cubicBezTo>
                  <a:cubicBezTo>
                    <a:pt x="44654" y="27818"/>
                    <a:pt x="42874" y="27167"/>
                    <a:pt x="41898" y="25802"/>
                  </a:cubicBezTo>
                  <a:cubicBezTo>
                    <a:pt x="42124" y="25147"/>
                    <a:pt x="42184" y="24409"/>
                    <a:pt x="42339" y="23456"/>
                  </a:cubicBezTo>
                  <a:cubicBezTo>
                    <a:pt x="42946" y="19706"/>
                    <a:pt x="43565" y="15967"/>
                    <a:pt x="44172" y="12229"/>
                  </a:cubicBezTo>
                  <a:cubicBezTo>
                    <a:pt x="44351" y="11121"/>
                    <a:pt x="44529" y="10026"/>
                    <a:pt x="44708" y="8919"/>
                  </a:cubicBezTo>
                  <a:cubicBezTo>
                    <a:pt x="44827" y="8204"/>
                    <a:pt x="46053" y="6859"/>
                    <a:pt x="46565" y="6073"/>
                  </a:cubicBezTo>
                  <a:cubicBezTo>
                    <a:pt x="46865" y="5632"/>
                    <a:pt x="46455" y="5209"/>
                    <a:pt x="46039" y="5209"/>
                  </a:cubicBezTo>
                  <a:cubicBezTo>
                    <a:pt x="45860" y="5209"/>
                    <a:pt x="45679" y="5288"/>
                    <a:pt x="45553" y="5478"/>
                  </a:cubicBezTo>
                  <a:cubicBezTo>
                    <a:pt x="44494" y="7061"/>
                    <a:pt x="43648" y="8097"/>
                    <a:pt x="43363" y="9931"/>
                  </a:cubicBezTo>
                  <a:cubicBezTo>
                    <a:pt x="42863" y="12955"/>
                    <a:pt x="42363" y="15979"/>
                    <a:pt x="41874" y="19015"/>
                  </a:cubicBezTo>
                  <a:cubicBezTo>
                    <a:pt x="41505" y="21277"/>
                    <a:pt x="41136" y="23528"/>
                    <a:pt x="40767" y="25790"/>
                  </a:cubicBezTo>
                  <a:cubicBezTo>
                    <a:pt x="40774" y="25744"/>
                    <a:pt x="40777" y="25723"/>
                    <a:pt x="40771" y="25723"/>
                  </a:cubicBezTo>
                  <a:lnTo>
                    <a:pt x="40771" y="25723"/>
                  </a:lnTo>
                  <a:cubicBezTo>
                    <a:pt x="40758" y="25723"/>
                    <a:pt x="40697" y="25843"/>
                    <a:pt x="40529" y="26028"/>
                  </a:cubicBezTo>
                  <a:cubicBezTo>
                    <a:pt x="40065" y="26516"/>
                    <a:pt x="39517" y="26909"/>
                    <a:pt x="38934" y="27242"/>
                  </a:cubicBezTo>
                  <a:cubicBezTo>
                    <a:pt x="38140" y="27705"/>
                    <a:pt x="37333" y="27901"/>
                    <a:pt x="36537" y="27901"/>
                  </a:cubicBezTo>
                  <a:cubicBezTo>
                    <a:pt x="34526" y="27901"/>
                    <a:pt x="32578" y="26651"/>
                    <a:pt x="31052" y="25278"/>
                  </a:cubicBezTo>
                  <a:cubicBezTo>
                    <a:pt x="31123" y="24313"/>
                    <a:pt x="31194" y="23349"/>
                    <a:pt x="31266" y="22385"/>
                  </a:cubicBezTo>
                  <a:cubicBezTo>
                    <a:pt x="31599" y="18146"/>
                    <a:pt x="31921" y="13919"/>
                    <a:pt x="32242" y="9681"/>
                  </a:cubicBezTo>
                  <a:cubicBezTo>
                    <a:pt x="32349" y="8335"/>
                    <a:pt x="32445" y="6990"/>
                    <a:pt x="32552" y="5644"/>
                  </a:cubicBezTo>
                  <a:cubicBezTo>
                    <a:pt x="32564" y="5406"/>
                    <a:pt x="32576" y="5537"/>
                    <a:pt x="32885" y="4835"/>
                  </a:cubicBezTo>
                  <a:cubicBezTo>
                    <a:pt x="33266" y="3989"/>
                    <a:pt x="33647" y="3132"/>
                    <a:pt x="34028" y="2287"/>
                  </a:cubicBezTo>
                  <a:cubicBezTo>
                    <a:pt x="34240" y="1813"/>
                    <a:pt x="33826" y="1384"/>
                    <a:pt x="33444" y="1384"/>
                  </a:cubicBezTo>
                  <a:cubicBezTo>
                    <a:pt x="33269" y="1384"/>
                    <a:pt x="33101" y="1475"/>
                    <a:pt x="33004" y="1691"/>
                  </a:cubicBezTo>
                  <a:cubicBezTo>
                    <a:pt x="32171" y="3561"/>
                    <a:pt x="31421" y="4990"/>
                    <a:pt x="31266" y="7002"/>
                  </a:cubicBezTo>
                  <a:cubicBezTo>
                    <a:pt x="30992" y="10609"/>
                    <a:pt x="30706" y="14205"/>
                    <a:pt x="30432" y="17813"/>
                  </a:cubicBezTo>
                  <a:cubicBezTo>
                    <a:pt x="30254" y="20253"/>
                    <a:pt x="30063" y="22694"/>
                    <a:pt x="29873" y="25135"/>
                  </a:cubicBezTo>
                  <a:cubicBezTo>
                    <a:pt x="29801" y="25194"/>
                    <a:pt x="29682" y="25302"/>
                    <a:pt x="29432" y="25433"/>
                  </a:cubicBezTo>
                  <a:cubicBezTo>
                    <a:pt x="28647" y="25873"/>
                    <a:pt x="27789" y="26171"/>
                    <a:pt x="26920" y="26409"/>
                  </a:cubicBezTo>
                  <a:cubicBezTo>
                    <a:pt x="26258" y="26590"/>
                    <a:pt x="25612" y="26676"/>
                    <a:pt x="24987" y="26676"/>
                  </a:cubicBezTo>
                  <a:cubicBezTo>
                    <a:pt x="22652" y="26676"/>
                    <a:pt x="20599" y="25479"/>
                    <a:pt x="19050" y="23563"/>
                  </a:cubicBezTo>
                  <a:cubicBezTo>
                    <a:pt x="22134" y="21146"/>
                    <a:pt x="23848" y="16812"/>
                    <a:pt x="22920" y="13133"/>
                  </a:cubicBezTo>
                  <a:cubicBezTo>
                    <a:pt x="22646" y="12026"/>
                    <a:pt x="21908" y="11693"/>
                    <a:pt x="20812" y="11467"/>
                  </a:cubicBezTo>
                  <a:cubicBezTo>
                    <a:pt x="20348" y="11371"/>
                    <a:pt x="19895" y="11288"/>
                    <a:pt x="19431" y="11216"/>
                  </a:cubicBezTo>
                  <a:lnTo>
                    <a:pt x="19431" y="572"/>
                  </a:lnTo>
                  <a:cubicBezTo>
                    <a:pt x="19431" y="191"/>
                    <a:pt x="19136" y="1"/>
                    <a:pt x="18842" y="1"/>
                  </a:cubicBezTo>
                  <a:close/>
                </a:path>
              </a:pathLst>
            </a:custGeom>
            <a:solidFill>
              <a:srgbClr val="EA8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35;p33">
              <a:extLst>
                <a:ext uri="{FF2B5EF4-FFF2-40B4-BE49-F238E27FC236}">
                  <a16:creationId xmlns:a16="http://schemas.microsoft.com/office/drawing/2014/main" id="{2E10A671-1FB2-4E4A-A814-80E8DC691C4A}"/>
                </a:ext>
              </a:extLst>
            </p:cNvPr>
            <p:cNvSpPr/>
            <p:nvPr/>
          </p:nvSpPr>
          <p:spPr>
            <a:xfrm>
              <a:off x="-8185250" y="2054850"/>
              <a:ext cx="1182300" cy="1822275"/>
            </a:xfrm>
            <a:custGeom>
              <a:avLst/>
              <a:gdLst/>
              <a:ahLst/>
              <a:cxnLst/>
              <a:rect l="l" t="t" r="r" b="b"/>
              <a:pathLst>
                <a:path w="47292" h="72891" extrusionOk="0">
                  <a:moveTo>
                    <a:pt x="0" y="0"/>
                  </a:moveTo>
                  <a:lnTo>
                    <a:pt x="0" y="72890"/>
                  </a:lnTo>
                  <a:lnTo>
                    <a:pt x="47292" y="72890"/>
                  </a:lnTo>
                  <a:lnTo>
                    <a:pt x="47292" y="0"/>
                  </a:lnTo>
                  <a:close/>
                </a:path>
              </a:pathLst>
            </a:custGeom>
            <a:solidFill>
              <a:srgbClr val="F37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36;p33">
              <a:extLst>
                <a:ext uri="{FF2B5EF4-FFF2-40B4-BE49-F238E27FC236}">
                  <a16:creationId xmlns:a16="http://schemas.microsoft.com/office/drawing/2014/main" id="{1485A9AB-9B79-534F-A492-9BC2BC946459}"/>
                </a:ext>
              </a:extLst>
            </p:cNvPr>
            <p:cNvSpPr/>
            <p:nvPr/>
          </p:nvSpPr>
          <p:spPr>
            <a:xfrm>
              <a:off x="-8185250" y="2054850"/>
              <a:ext cx="1182300" cy="426550"/>
            </a:xfrm>
            <a:custGeom>
              <a:avLst/>
              <a:gdLst/>
              <a:ahLst/>
              <a:cxnLst/>
              <a:rect l="l" t="t" r="r" b="b"/>
              <a:pathLst>
                <a:path w="47292" h="17062" extrusionOk="0">
                  <a:moveTo>
                    <a:pt x="0" y="0"/>
                  </a:moveTo>
                  <a:lnTo>
                    <a:pt x="0" y="17062"/>
                  </a:lnTo>
                  <a:lnTo>
                    <a:pt x="47292" y="17062"/>
                  </a:lnTo>
                  <a:lnTo>
                    <a:pt x="47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37;p33">
              <a:extLst>
                <a:ext uri="{FF2B5EF4-FFF2-40B4-BE49-F238E27FC236}">
                  <a16:creationId xmlns:a16="http://schemas.microsoft.com/office/drawing/2014/main" id="{1C1FA9D0-30AA-914B-85BB-098401CC767D}"/>
                </a:ext>
              </a:extLst>
            </p:cNvPr>
            <p:cNvSpPr/>
            <p:nvPr/>
          </p:nvSpPr>
          <p:spPr>
            <a:xfrm>
              <a:off x="-6976475" y="364350"/>
              <a:ext cx="1718975" cy="3239825"/>
            </a:xfrm>
            <a:custGeom>
              <a:avLst/>
              <a:gdLst/>
              <a:ahLst/>
              <a:cxnLst/>
              <a:rect l="l" t="t" r="r" b="b"/>
              <a:pathLst>
                <a:path w="68759" h="129593" extrusionOk="0">
                  <a:moveTo>
                    <a:pt x="21546" y="1"/>
                  </a:moveTo>
                  <a:cubicBezTo>
                    <a:pt x="18125" y="1"/>
                    <a:pt x="14641" y="1256"/>
                    <a:pt x="14085" y="2303"/>
                  </a:cubicBezTo>
                  <a:cubicBezTo>
                    <a:pt x="13133" y="4077"/>
                    <a:pt x="10764" y="12125"/>
                    <a:pt x="10764" y="12125"/>
                  </a:cubicBezTo>
                  <a:cubicBezTo>
                    <a:pt x="0" y="25270"/>
                    <a:pt x="0" y="30949"/>
                    <a:pt x="0" y="30949"/>
                  </a:cubicBezTo>
                  <a:cubicBezTo>
                    <a:pt x="941" y="38283"/>
                    <a:pt x="21539" y="56559"/>
                    <a:pt x="21539" y="56559"/>
                  </a:cubicBezTo>
                  <a:lnTo>
                    <a:pt x="20241" y="129592"/>
                  </a:lnTo>
                  <a:lnTo>
                    <a:pt x="58341" y="129592"/>
                  </a:lnTo>
                  <a:lnTo>
                    <a:pt x="57519" y="58643"/>
                  </a:lnTo>
                  <a:cubicBezTo>
                    <a:pt x="61782" y="57810"/>
                    <a:pt x="66509" y="44082"/>
                    <a:pt x="67580" y="39938"/>
                  </a:cubicBezTo>
                  <a:cubicBezTo>
                    <a:pt x="68640" y="35795"/>
                    <a:pt x="68759" y="17102"/>
                    <a:pt x="66044" y="11887"/>
                  </a:cubicBezTo>
                  <a:cubicBezTo>
                    <a:pt x="63979" y="7947"/>
                    <a:pt x="58588" y="7469"/>
                    <a:pt x="56094" y="7469"/>
                  </a:cubicBezTo>
                  <a:cubicBezTo>
                    <a:pt x="55295" y="7469"/>
                    <a:pt x="54793" y="7518"/>
                    <a:pt x="54793" y="7518"/>
                  </a:cubicBezTo>
                  <a:cubicBezTo>
                    <a:pt x="51326" y="3865"/>
                    <a:pt x="48055" y="2993"/>
                    <a:pt x="45722" y="2993"/>
                  </a:cubicBezTo>
                  <a:cubicBezTo>
                    <a:pt x="43592" y="2993"/>
                    <a:pt x="42244" y="3720"/>
                    <a:pt x="42244" y="3720"/>
                  </a:cubicBezTo>
                  <a:cubicBezTo>
                    <a:pt x="39750" y="1411"/>
                    <a:pt x="36916" y="716"/>
                    <a:pt x="34409" y="716"/>
                  </a:cubicBezTo>
                  <a:cubicBezTo>
                    <a:pt x="30619" y="716"/>
                    <a:pt x="27575" y="2303"/>
                    <a:pt x="27575" y="2303"/>
                  </a:cubicBezTo>
                  <a:cubicBezTo>
                    <a:pt x="26263" y="605"/>
                    <a:pt x="23920" y="1"/>
                    <a:pt x="21546" y="1"/>
                  </a:cubicBezTo>
                  <a:close/>
                </a:path>
              </a:pathLst>
            </a:custGeom>
            <a:solidFill>
              <a:srgbClr val="B253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38;p33">
              <a:extLst>
                <a:ext uri="{FF2B5EF4-FFF2-40B4-BE49-F238E27FC236}">
                  <a16:creationId xmlns:a16="http://schemas.microsoft.com/office/drawing/2014/main" id="{6B96C03C-182D-1744-863A-4E2C194DEA95}"/>
                </a:ext>
              </a:extLst>
            </p:cNvPr>
            <p:cNvSpPr/>
            <p:nvPr/>
          </p:nvSpPr>
          <p:spPr>
            <a:xfrm>
              <a:off x="-6597575" y="2499850"/>
              <a:ext cx="1182025" cy="1557350"/>
            </a:xfrm>
            <a:custGeom>
              <a:avLst/>
              <a:gdLst/>
              <a:ahLst/>
              <a:cxnLst/>
              <a:rect l="l" t="t" r="r" b="b"/>
              <a:pathLst>
                <a:path w="47281" h="62294" extrusionOk="0">
                  <a:moveTo>
                    <a:pt x="1" y="0"/>
                  </a:moveTo>
                  <a:lnTo>
                    <a:pt x="1" y="62294"/>
                  </a:lnTo>
                  <a:lnTo>
                    <a:pt x="47281" y="62294"/>
                  </a:lnTo>
                  <a:lnTo>
                    <a:pt x="47281" y="0"/>
                  </a:lnTo>
                  <a:close/>
                </a:path>
              </a:pathLst>
            </a:custGeom>
            <a:solidFill>
              <a:srgbClr val="001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39;p33">
              <a:extLst>
                <a:ext uri="{FF2B5EF4-FFF2-40B4-BE49-F238E27FC236}">
                  <a16:creationId xmlns:a16="http://schemas.microsoft.com/office/drawing/2014/main" id="{5BA91241-C97D-6043-8227-3A2DACC2AF84}"/>
                </a:ext>
              </a:extLst>
            </p:cNvPr>
            <p:cNvSpPr/>
            <p:nvPr/>
          </p:nvSpPr>
          <p:spPr>
            <a:xfrm>
              <a:off x="-6597575" y="2073300"/>
              <a:ext cx="1182025" cy="426575"/>
            </a:xfrm>
            <a:custGeom>
              <a:avLst/>
              <a:gdLst/>
              <a:ahLst/>
              <a:cxnLst/>
              <a:rect l="l" t="t" r="r" b="b"/>
              <a:pathLst>
                <a:path w="47281" h="17063" extrusionOk="0">
                  <a:moveTo>
                    <a:pt x="1" y="1"/>
                  </a:moveTo>
                  <a:lnTo>
                    <a:pt x="1" y="17062"/>
                  </a:lnTo>
                  <a:lnTo>
                    <a:pt x="47281" y="17062"/>
                  </a:lnTo>
                  <a:lnTo>
                    <a:pt x="47281" y="1"/>
                  </a:lnTo>
                  <a:close/>
                </a:path>
              </a:pathLst>
            </a:custGeom>
            <a:solidFill>
              <a:srgbClr val="FC46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40;p33">
              <a:extLst>
                <a:ext uri="{FF2B5EF4-FFF2-40B4-BE49-F238E27FC236}">
                  <a16:creationId xmlns:a16="http://schemas.microsoft.com/office/drawing/2014/main" id="{1685CBBD-8911-6A4A-BD2E-874874D0FB63}"/>
                </a:ext>
              </a:extLst>
            </p:cNvPr>
            <p:cNvSpPr/>
            <p:nvPr/>
          </p:nvSpPr>
          <p:spPr>
            <a:xfrm>
              <a:off x="-5392950" y="530750"/>
              <a:ext cx="1719300" cy="2347725"/>
            </a:xfrm>
            <a:custGeom>
              <a:avLst/>
              <a:gdLst/>
              <a:ahLst/>
              <a:cxnLst/>
              <a:rect l="l" t="t" r="r" b="b"/>
              <a:pathLst>
                <a:path w="68772" h="93909" extrusionOk="0">
                  <a:moveTo>
                    <a:pt x="21554" y="1"/>
                  </a:moveTo>
                  <a:cubicBezTo>
                    <a:pt x="18135" y="1"/>
                    <a:pt x="14648" y="1255"/>
                    <a:pt x="14086" y="2302"/>
                  </a:cubicBezTo>
                  <a:cubicBezTo>
                    <a:pt x="13145" y="4076"/>
                    <a:pt x="10776" y="12125"/>
                    <a:pt x="10776" y="12125"/>
                  </a:cubicBezTo>
                  <a:cubicBezTo>
                    <a:pt x="1" y="25258"/>
                    <a:pt x="1" y="30937"/>
                    <a:pt x="1" y="30937"/>
                  </a:cubicBezTo>
                  <a:cubicBezTo>
                    <a:pt x="953" y="38283"/>
                    <a:pt x="21539" y="56547"/>
                    <a:pt x="21539" y="56547"/>
                  </a:cubicBezTo>
                  <a:lnTo>
                    <a:pt x="20241" y="93909"/>
                  </a:lnTo>
                  <a:lnTo>
                    <a:pt x="58353" y="93909"/>
                  </a:lnTo>
                  <a:lnTo>
                    <a:pt x="57520" y="58631"/>
                  </a:lnTo>
                  <a:cubicBezTo>
                    <a:pt x="61782" y="57809"/>
                    <a:pt x="66521" y="44081"/>
                    <a:pt x="67580" y="39938"/>
                  </a:cubicBezTo>
                  <a:cubicBezTo>
                    <a:pt x="68652" y="35795"/>
                    <a:pt x="68771" y="17090"/>
                    <a:pt x="66045" y="11887"/>
                  </a:cubicBezTo>
                  <a:cubicBezTo>
                    <a:pt x="63978" y="7935"/>
                    <a:pt x="58589" y="7457"/>
                    <a:pt x="56100" y="7457"/>
                  </a:cubicBezTo>
                  <a:cubicBezTo>
                    <a:pt x="55304" y="7457"/>
                    <a:pt x="54805" y="7505"/>
                    <a:pt x="54805" y="7505"/>
                  </a:cubicBezTo>
                  <a:cubicBezTo>
                    <a:pt x="51341" y="3861"/>
                    <a:pt x="48073" y="2991"/>
                    <a:pt x="45740" y="2991"/>
                  </a:cubicBezTo>
                  <a:cubicBezTo>
                    <a:pt x="43606" y="2991"/>
                    <a:pt x="42256" y="3719"/>
                    <a:pt x="42256" y="3719"/>
                  </a:cubicBezTo>
                  <a:cubicBezTo>
                    <a:pt x="39757" y="1410"/>
                    <a:pt x="36921" y="716"/>
                    <a:pt x="34412" y="716"/>
                  </a:cubicBezTo>
                  <a:cubicBezTo>
                    <a:pt x="30620" y="716"/>
                    <a:pt x="27575" y="2302"/>
                    <a:pt x="27575" y="2302"/>
                  </a:cubicBezTo>
                  <a:cubicBezTo>
                    <a:pt x="26268" y="605"/>
                    <a:pt x="23928" y="1"/>
                    <a:pt x="21554" y="1"/>
                  </a:cubicBezTo>
                  <a:close/>
                </a:path>
              </a:pathLst>
            </a:custGeom>
            <a:solidFill>
              <a:srgbClr val="F2B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41;p33">
              <a:extLst>
                <a:ext uri="{FF2B5EF4-FFF2-40B4-BE49-F238E27FC236}">
                  <a16:creationId xmlns:a16="http://schemas.microsoft.com/office/drawing/2014/main" id="{18A2990F-9981-184A-83D9-7AFF6BFB616B}"/>
                </a:ext>
              </a:extLst>
            </p:cNvPr>
            <p:cNvSpPr/>
            <p:nvPr/>
          </p:nvSpPr>
          <p:spPr>
            <a:xfrm>
              <a:off x="-5129100" y="591500"/>
              <a:ext cx="1322984" cy="705598"/>
            </a:xfrm>
            <a:custGeom>
              <a:avLst/>
              <a:gdLst/>
              <a:ahLst/>
              <a:cxnLst/>
              <a:rect l="l" t="t" r="r" b="b"/>
              <a:pathLst>
                <a:path w="54697" h="29031" extrusionOk="0">
                  <a:moveTo>
                    <a:pt x="18842" y="1"/>
                  </a:moveTo>
                  <a:cubicBezTo>
                    <a:pt x="18547" y="1"/>
                    <a:pt x="18253" y="191"/>
                    <a:pt x="18253" y="572"/>
                  </a:cubicBezTo>
                  <a:lnTo>
                    <a:pt x="18253" y="11062"/>
                  </a:lnTo>
                  <a:cubicBezTo>
                    <a:pt x="16717" y="10871"/>
                    <a:pt x="15169" y="10764"/>
                    <a:pt x="13645" y="10633"/>
                  </a:cubicBezTo>
                  <a:cubicBezTo>
                    <a:pt x="11692" y="10466"/>
                    <a:pt x="9752" y="10323"/>
                    <a:pt x="7799" y="10204"/>
                  </a:cubicBezTo>
                  <a:cubicBezTo>
                    <a:pt x="7335" y="8561"/>
                    <a:pt x="6858" y="6918"/>
                    <a:pt x="6394" y="5275"/>
                  </a:cubicBezTo>
                  <a:cubicBezTo>
                    <a:pt x="6309" y="4980"/>
                    <a:pt x="6075" y="4853"/>
                    <a:pt x="5839" y="4853"/>
                  </a:cubicBezTo>
                  <a:cubicBezTo>
                    <a:pt x="5483" y="4853"/>
                    <a:pt x="5122" y="5141"/>
                    <a:pt x="5251" y="5585"/>
                  </a:cubicBezTo>
                  <a:cubicBezTo>
                    <a:pt x="5680" y="7097"/>
                    <a:pt x="6120" y="8609"/>
                    <a:pt x="6549" y="10121"/>
                  </a:cubicBezTo>
                  <a:cubicBezTo>
                    <a:pt x="4632" y="10002"/>
                    <a:pt x="2715" y="9895"/>
                    <a:pt x="810" y="9811"/>
                  </a:cubicBezTo>
                  <a:cubicBezTo>
                    <a:pt x="794" y="9811"/>
                    <a:pt x="779" y="9810"/>
                    <a:pt x="763" y="9810"/>
                  </a:cubicBezTo>
                  <a:cubicBezTo>
                    <a:pt x="1" y="9810"/>
                    <a:pt x="16" y="10955"/>
                    <a:pt x="810" y="10990"/>
                  </a:cubicBezTo>
                  <a:cubicBezTo>
                    <a:pt x="3715" y="11133"/>
                    <a:pt x="6620" y="11312"/>
                    <a:pt x="9525" y="11502"/>
                  </a:cubicBezTo>
                  <a:cubicBezTo>
                    <a:pt x="12466" y="11705"/>
                    <a:pt x="15610" y="11776"/>
                    <a:pt x="18598" y="12240"/>
                  </a:cubicBezTo>
                  <a:cubicBezTo>
                    <a:pt x="18681" y="12276"/>
                    <a:pt x="18777" y="12288"/>
                    <a:pt x="18872" y="12288"/>
                  </a:cubicBezTo>
                  <a:cubicBezTo>
                    <a:pt x="19646" y="12419"/>
                    <a:pt x="20408" y="12574"/>
                    <a:pt x="21158" y="12764"/>
                  </a:cubicBezTo>
                  <a:cubicBezTo>
                    <a:pt x="22110" y="13014"/>
                    <a:pt x="21908" y="14884"/>
                    <a:pt x="21884" y="15574"/>
                  </a:cubicBezTo>
                  <a:cubicBezTo>
                    <a:pt x="21801" y="17753"/>
                    <a:pt x="20860" y="19884"/>
                    <a:pt x="19408" y="21563"/>
                  </a:cubicBezTo>
                  <a:cubicBezTo>
                    <a:pt x="17582" y="23685"/>
                    <a:pt x="14270" y="25073"/>
                    <a:pt x="11164" y="25073"/>
                  </a:cubicBezTo>
                  <a:cubicBezTo>
                    <a:pt x="8901" y="25073"/>
                    <a:pt x="6748" y="24337"/>
                    <a:pt x="5358" y="22611"/>
                  </a:cubicBezTo>
                  <a:cubicBezTo>
                    <a:pt x="5214" y="22431"/>
                    <a:pt x="5017" y="22357"/>
                    <a:pt x="4825" y="22357"/>
                  </a:cubicBezTo>
                  <a:cubicBezTo>
                    <a:pt x="4367" y="22357"/>
                    <a:pt x="3931" y="22778"/>
                    <a:pt x="4275" y="23206"/>
                  </a:cubicBezTo>
                  <a:cubicBezTo>
                    <a:pt x="5987" y="25326"/>
                    <a:pt x="8523" y="26201"/>
                    <a:pt x="11148" y="26201"/>
                  </a:cubicBezTo>
                  <a:cubicBezTo>
                    <a:pt x="13580" y="26201"/>
                    <a:pt x="16088" y="25450"/>
                    <a:pt x="18086" y="24242"/>
                  </a:cubicBezTo>
                  <a:cubicBezTo>
                    <a:pt x="20002" y="26591"/>
                    <a:pt x="22404" y="27772"/>
                    <a:pt x="25042" y="27772"/>
                  </a:cubicBezTo>
                  <a:cubicBezTo>
                    <a:pt x="26388" y="27772"/>
                    <a:pt x="27795" y="27465"/>
                    <a:pt x="29230" y="26849"/>
                  </a:cubicBezTo>
                  <a:cubicBezTo>
                    <a:pt x="29516" y="26730"/>
                    <a:pt x="30016" y="26552"/>
                    <a:pt x="30409" y="26290"/>
                  </a:cubicBezTo>
                  <a:cubicBezTo>
                    <a:pt x="32240" y="27882"/>
                    <a:pt x="34366" y="29004"/>
                    <a:pt x="36547" y="29004"/>
                  </a:cubicBezTo>
                  <a:cubicBezTo>
                    <a:pt x="37841" y="29004"/>
                    <a:pt x="39153" y="28609"/>
                    <a:pt x="40434" y="27683"/>
                  </a:cubicBezTo>
                  <a:cubicBezTo>
                    <a:pt x="40791" y="27421"/>
                    <a:pt x="41065" y="27171"/>
                    <a:pt x="41291" y="26909"/>
                  </a:cubicBezTo>
                  <a:cubicBezTo>
                    <a:pt x="42256" y="27957"/>
                    <a:pt x="43625" y="28611"/>
                    <a:pt x="45006" y="28885"/>
                  </a:cubicBezTo>
                  <a:cubicBezTo>
                    <a:pt x="45439" y="28975"/>
                    <a:pt x="46006" y="29031"/>
                    <a:pt x="46619" y="29031"/>
                  </a:cubicBezTo>
                  <a:cubicBezTo>
                    <a:pt x="48368" y="29031"/>
                    <a:pt x="50488" y="28575"/>
                    <a:pt x="50912" y="27147"/>
                  </a:cubicBezTo>
                  <a:cubicBezTo>
                    <a:pt x="52138" y="23063"/>
                    <a:pt x="53352" y="18979"/>
                    <a:pt x="54567" y="14895"/>
                  </a:cubicBezTo>
                  <a:cubicBezTo>
                    <a:pt x="54696" y="14450"/>
                    <a:pt x="54331" y="14161"/>
                    <a:pt x="53975" y="14161"/>
                  </a:cubicBezTo>
                  <a:cubicBezTo>
                    <a:pt x="53740" y="14161"/>
                    <a:pt x="53509" y="14286"/>
                    <a:pt x="53424" y="14574"/>
                  </a:cubicBezTo>
                  <a:cubicBezTo>
                    <a:pt x="52436" y="17896"/>
                    <a:pt x="51447" y="21206"/>
                    <a:pt x="50459" y="24528"/>
                  </a:cubicBezTo>
                  <a:cubicBezTo>
                    <a:pt x="50257" y="25230"/>
                    <a:pt x="50042" y="25933"/>
                    <a:pt x="49840" y="26635"/>
                  </a:cubicBezTo>
                  <a:cubicBezTo>
                    <a:pt x="49554" y="27599"/>
                    <a:pt x="48947" y="27361"/>
                    <a:pt x="47899" y="27635"/>
                  </a:cubicBezTo>
                  <a:cubicBezTo>
                    <a:pt x="47411" y="27761"/>
                    <a:pt x="46887" y="27825"/>
                    <a:pt x="46353" y="27825"/>
                  </a:cubicBezTo>
                  <a:cubicBezTo>
                    <a:pt x="44660" y="27825"/>
                    <a:pt x="42879" y="27180"/>
                    <a:pt x="41910" y="25813"/>
                  </a:cubicBezTo>
                  <a:cubicBezTo>
                    <a:pt x="42125" y="25159"/>
                    <a:pt x="42184" y="24409"/>
                    <a:pt x="42339" y="23456"/>
                  </a:cubicBezTo>
                  <a:cubicBezTo>
                    <a:pt x="42958" y="19717"/>
                    <a:pt x="43565" y="15979"/>
                    <a:pt x="44173" y="12228"/>
                  </a:cubicBezTo>
                  <a:cubicBezTo>
                    <a:pt x="44351" y="11133"/>
                    <a:pt x="44542" y="10026"/>
                    <a:pt x="44708" y="8919"/>
                  </a:cubicBezTo>
                  <a:cubicBezTo>
                    <a:pt x="44828" y="8216"/>
                    <a:pt x="46054" y="6859"/>
                    <a:pt x="46578" y="6085"/>
                  </a:cubicBezTo>
                  <a:cubicBezTo>
                    <a:pt x="46868" y="5637"/>
                    <a:pt x="46460" y="5213"/>
                    <a:pt x="46045" y="5213"/>
                  </a:cubicBezTo>
                  <a:cubicBezTo>
                    <a:pt x="45863" y="5213"/>
                    <a:pt x="45680" y="5294"/>
                    <a:pt x="45554" y="5490"/>
                  </a:cubicBezTo>
                  <a:cubicBezTo>
                    <a:pt x="44494" y="7061"/>
                    <a:pt x="43661" y="8109"/>
                    <a:pt x="43363" y="9931"/>
                  </a:cubicBezTo>
                  <a:cubicBezTo>
                    <a:pt x="42863" y="12955"/>
                    <a:pt x="42375" y="15991"/>
                    <a:pt x="41875" y="19015"/>
                  </a:cubicBezTo>
                  <a:cubicBezTo>
                    <a:pt x="41506" y="21277"/>
                    <a:pt x="41137" y="23539"/>
                    <a:pt x="40767" y="25802"/>
                  </a:cubicBezTo>
                  <a:cubicBezTo>
                    <a:pt x="40775" y="25752"/>
                    <a:pt x="40779" y="25730"/>
                    <a:pt x="40774" y="25730"/>
                  </a:cubicBezTo>
                  <a:lnTo>
                    <a:pt x="40774" y="25730"/>
                  </a:lnTo>
                  <a:cubicBezTo>
                    <a:pt x="40763" y="25730"/>
                    <a:pt x="40705" y="25852"/>
                    <a:pt x="40529" y="26028"/>
                  </a:cubicBezTo>
                  <a:cubicBezTo>
                    <a:pt x="40065" y="26528"/>
                    <a:pt x="39517" y="26909"/>
                    <a:pt x="38934" y="27242"/>
                  </a:cubicBezTo>
                  <a:cubicBezTo>
                    <a:pt x="38140" y="27705"/>
                    <a:pt x="37333" y="27901"/>
                    <a:pt x="36537" y="27901"/>
                  </a:cubicBezTo>
                  <a:cubicBezTo>
                    <a:pt x="34526" y="27901"/>
                    <a:pt x="32578" y="26651"/>
                    <a:pt x="31052" y="25278"/>
                  </a:cubicBezTo>
                  <a:cubicBezTo>
                    <a:pt x="31123" y="24313"/>
                    <a:pt x="31195" y="23349"/>
                    <a:pt x="31278" y="22384"/>
                  </a:cubicBezTo>
                  <a:cubicBezTo>
                    <a:pt x="31600" y="18158"/>
                    <a:pt x="31921" y="13919"/>
                    <a:pt x="32243" y="9692"/>
                  </a:cubicBezTo>
                  <a:cubicBezTo>
                    <a:pt x="32350" y="8347"/>
                    <a:pt x="32445" y="7002"/>
                    <a:pt x="32552" y="5656"/>
                  </a:cubicBezTo>
                  <a:cubicBezTo>
                    <a:pt x="32576" y="5418"/>
                    <a:pt x="32576" y="5537"/>
                    <a:pt x="32886" y="4835"/>
                  </a:cubicBezTo>
                  <a:cubicBezTo>
                    <a:pt x="33267" y="3989"/>
                    <a:pt x="33648" y="3144"/>
                    <a:pt x="34029" y="2299"/>
                  </a:cubicBezTo>
                  <a:cubicBezTo>
                    <a:pt x="34242" y="1823"/>
                    <a:pt x="33823" y="1387"/>
                    <a:pt x="33440" y="1387"/>
                  </a:cubicBezTo>
                  <a:cubicBezTo>
                    <a:pt x="33267" y="1387"/>
                    <a:pt x="33101" y="1476"/>
                    <a:pt x="33005" y="1691"/>
                  </a:cubicBezTo>
                  <a:cubicBezTo>
                    <a:pt x="32171" y="3561"/>
                    <a:pt x="31421" y="5001"/>
                    <a:pt x="31266" y="7002"/>
                  </a:cubicBezTo>
                  <a:cubicBezTo>
                    <a:pt x="30992" y="10609"/>
                    <a:pt x="30719" y="14217"/>
                    <a:pt x="30433" y="17812"/>
                  </a:cubicBezTo>
                  <a:cubicBezTo>
                    <a:pt x="30254" y="20253"/>
                    <a:pt x="30064" y="22694"/>
                    <a:pt x="29873" y="25147"/>
                  </a:cubicBezTo>
                  <a:cubicBezTo>
                    <a:pt x="29814" y="25206"/>
                    <a:pt x="29683" y="25301"/>
                    <a:pt x="29445" y="25432"/>
                  </a:cubicBezTo>
                  <a:cubicBezTo>
                    <a:pt x="28647" y="25873"/>
                    <a:pt x="27802" y="26171"/>
                    <a:pt x="26921" y="26409"/>
                  </a:cubicBezTo>
                  <a:cubicBezTo>
                    <a:pt x="26255" y="26591"/>
                    <a:pt x="25607" y="26677"/>
                    <a:pt x="24978" y="26677"/>
                  </a:cubicBezTo>
                  <a:cubicBezTo>
                    <a:pt x="22647" y="26677"/>
                    <a:pt x="20598" y="25488"/>
                    <a:pt x="19050" y="23575"/>
                  </a:cubicBezTo>
                  <a:cubicBezTo>
                    <a:pt x="22134" y="21158"/>
                    <a:pt x="23849" y="16824"/>
                    <a:pt x="22920" y="13133"/>
                  </a:cubicBezTo>
                  <a:cubicBezTo>
                    <a:pt x="22646" y="12026"/>
                    <a:pt x="21920" y="11693"/>
                    <a:pt x="20813" y="11466"/>
                  </a:cubicBezTo>
                  <a:cubicBezTo>
                    <a:pt x="20360" y="11371"/>
                    <a:pt x="19896" y="11288"/>
                    <a:pt x="19431" y="11216"/>
                  </a:cubicBezTo>
                  <a:lnTo>
                    <a:pt x="19431" y="572"/>
                  </a:lnTo>
                  <a:cubicBezTo>
                    <a:pt x="19431" y="191"/>
                    <a:pt x="19137" y="1"/>
                    <a:pt x="18842" y="1"/>
                  </a:cubicBezTo>
                  <a:close/>
                </a:path>
              </a:pathLst>
            </a:custGeom>
            <a:solidFill>
              <a:srgbClr val="DB95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42;p33">
              <a:extLst>
                <a:ext uri="{FF2B5EF4-FFF2-40B4-BE49-F238E27FC236}">
                  <a16:creationId xmlns:a16="http://schemas.microsoft.com/office/drawing/2014/main" id="{EFA3298B-5C56-444F-89CC-58E5B07CD027}"/>
                </a:ext>
              </a:extLst>
            </p:cNvPr>
            <p:cNvSpPr/>
            <p:nvPr/>
          </p:nvSpPr>
          <p:spPr>
            <a:xfrm>
              <a:off x="-5006000" y="2175700"/>
              <a:ext cx="1182325" cy="1881500"/>
            </a:xfrm>
            <a:custGeom>
              <a:avLst/>
              <a:gdLst/>
              <a:ahLst/>
              <a:cxnLst/>
              <a:rect l="l" t="t" r="r" b="b"/>
              <a:pathLst>
                <a:path w="47293" h="75260" extrusionOk="0">
                  <a:moveTo>
                    <a:pt x="1" y="0"/>
                  </a:moveTo>
                  <a:lnTo>
                    <a:pt x="1" y="75260"/>
                  </a:lnTo>
                  <a:lnTo>
                    <a:pt x="47292" y="75260"/>
                  </a:lnTo>
                  <a:lnTo>
                    <a:pt x="47292" y="0"/>
                  </a:lnTo>
                  <a:close/>
                </a:path>
              </a:pathLst>
            </a:custGeom>
            <a:solidFill>
              <a:srgbClr val="FEFD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43;p33">
              <a:extLst>
                <a:ext uri="{FF2B5EF4-FFF2-40B4-BE49-F238E27FC236}">
                  <a16:creationId xmlns:a16="http://schemas.microsoft.com/office/drawing/2014/main" id="{E97EA992-A446-7842-A1DE-583AF79A51D7}"/>
                </a:ext>
              </a:extLst>
            </p:cNvPr>
            <p:cNvSpPr/>
            <p:nvPr/>
          </p:nvSpPr>
          <p:spPr>
            <a:xfrm>
              <a:off x="-5006000" y="2175700"/>
              <a:ext cx="1182325" cy="426850"/>
            </a:xfrm>
            <a:custGeom>
              <a:avLst/>
              <a:gdLst/>
              <a:ahLst/>
              <a:cxnLst/>
              <a:rect l="l" t="t" r="r" b="b"/>
              <a:pathLst>
                <a:path w="47293" h="17074" extrusionOk="0">
                  <a:moveTo>
                    <a:pt x="1" y="0"/>
                  </a:moveTo>
                  <a:lnTo>
                    <a:pt x="1" y="17074"/>
                  </a:lnTo>
                  <a:lnTo>
                    <a:pt x="47292" y="17074"/>
                  </a:lnTo>
                  <a:lnTo>
                    <a:pt x="47292" y="0"/>
                  </a:lnTo>
                  <a:close/>
                </a:path>
              </a:pathLst>
            </a:custGeom>
            <a:solidFill>
              <a:srgbClr val="F9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44;p33">
              <a:extLst>
                <a:ext uri="{FF2B5EF4-FFF2-40B4-BE49-F238E27FC236}">
                  <a16:creationId xmlns:a16="http://schemas.microsoft.com/office/drawing/2014/main" id="{5E964184-C8E2-AA4D-841A-DF7C65ADDEA7}"/>
                </a:ext>
              </a:extLst>
            </p:cNvPr>
            <p:cNvSpPr/>
            <p:nvPr/>
          </p:nvSpPr>
          <p:spPr>
            <a:xfrm>
              <a:off x="-10007225" y="4416750"/>
              <a:ext cx="2578925" cy="1160875"/>
            </a:xfrm>
            <a:custGeom>
              <a:avLst/>
              <a:gdLst/>
              <a:ahLst/>
              <a:cxnLst/>
              <a:rect l="l" t="t" r="r" b="b"/>
              <a:pathLst>
                <a:path w="103157" h="46435" extrusionOk="0">
                  <a:moveTo>
                    <a:pt x="1" y="0"/>
                  </a:moveTo>
                  <a:lnTo>
                    <a:pt x="17956" y="23217"/>
                  </a:lnTo>
                  <a:lnTo>
                    <a:pt x="1" y="46435"/>
                  </a:lnTo>
                  <a:lnTo>
                    <a:pt x="103157" y="46435"/>
                  </a:lnTo>
                  <a:lnTo>
                    <a:pt x="34993" y="23217"/>
                  </a:lnTo>
                  <a:lnTo>
                    <a:pt x="34993" y="0"/>
                  </a:lnTo>
                  <a:close/>
                </a:path>
              </a:pathLst>
            </a:custGeom>
            <a:solidFill>
              <a:srgbClr val="FED8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45;p33">
              <a:extLst>
                <a:ext uri="{FF2B5EF4-FFF2-40B4-BE49-F238E27FC236}">
                  <a16:creationId xmlns:a16="http://schemas.microsoft.com/office/drawing/2014/main" id="{F5E0775C-8243-BC4D-BDEE-664CB1237264}"/>
                </a:ext>
              </a:extLst>
            </p:cNvPr>
            <p:cNvSpPr/>
            <p:nvPr/>
          </p:nvSpPr>
          <p:spPr>
            <a:xfrm>
              <a:off x="-9132400" y="5228750"/>
              <a:ext cx="1704100" cy="348875"/>
            </a:xfrm>
            <a:custGeom>
              <a:avLst/>
              <a:gdLst/>
              <a:ahLst/>
              <a:cxnLst/>
              <a:rect l="l" t="t" r="r" b="b"/>
              <a:pathLst>
                <a:path w="68164" h="13955" extrusionOk="0">
                  <a:moveTo>
                    <a:pt x="0" y="0"/>
                  </a:moveTo>
                  <a:lnTo>
                    <a:pt x="68164" y="13955"/>
                  </a:lnTo>
                  <a:lnTo>
                    <a:pt x="68164" y="0"/>
                  </a:lnTo>
                  <a:close/>
                </a:path>
              </a:pathLst>
            </a:custGeom>
            <a:solidFill>
              <a:srgbClr val="ED7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46;p33">
              <a:extLst>
                <a:ext uri="{FF2B5EF4-FFF2-40B4-BE49-F238E27FC236}">
                  <a16:creationId xmlns:a16="http://schemas.microsoft.com/office/drawing/2014/main" id="{0DFD3F6D-BF81-6045-80EE-2441DABB1E34}"/>
                </a:ext>
              </a:extLst>
            </p:cNvPr>
            <p:cNvSpPr/>
            <p:nvPr/>
          </p:nvSpPr>
          <p:spPr>
            <a:xfrm>
              <a:off x="-4580050" y="4416750"/>
              <a:ext cx="2578925" cy="1160875"/>
            </a:xfrm>
            <a:custGeom>
              <a:avLst/>
              <a:gdLst/>
              <a:ahLst/>
              <a:cxnLst/>
              <a:rect l="l" t="t" r="r" b="b"/>
              <a:pathLst>
                <a:path w="103157" h="46435" extrusionOk="0">
                  <a:moveTo>
                    <a:pt x="68152" y="0"/>
                  </a:moveTo>
                  <a:lnTo>
                    <a:pt x="68152" y="23217"/>
                  </a:lnTo>
                  <a:lnTo>
                    <a:pt x="1" y="46435"/>
                  </a:lnTo>
                  <a:lnTo>
                    <a:pt x="103156" y="46435"/>
                  </a:lnTo>
                  <a:lnTo>
                    <a:pt x="85202" y="23217"/>
                  </a:lnTo>
                  <a:lnTo>
                    <a:pt x="103156" y="0"/>
                  </a:lnTo>
                  <a:close/>
                </a:path>
              </a:pathLst>
            </a:custGeom>
            <a:solidFill>
              <a:srgbClr val="FED8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47;p33">
              <a:extLst>
                <a:ext uri="{FF2B5EF4-FFF2-40B4-BE49-F238E27FC236}">
                  <a16:creationId xmlns:a16="http://schemas.microsoft.com/office/drawing/2014/main" id="{CDD21F25-8DAA-1D4E-8219-CE4715922294}"/>
                </a:ext>
              </a:extLst>
            </p:cNvPr>
            <p:cNvSpPr/>
            <p:nvPr/>
          </p:nvSpPr>
          <p:spPr>
            <a:xfrm>
              <a:off x="-4580050" y="5228750"/>
              <a:ext cx="1703800" cy="348875"/>
            </a:xfrm>
            <a:custGeom>
              <a:avLst/>
              <a:gdLst/>
              <a:ahLst/>
              <a:cxnLst/>
              <a:rect l="l" t="t" r="r" b="b"/>
              <a:pathLst>
                <a:path w="68152" h="13955" extrusionOk="0">
                  <a:moveTo>
                    <a:pt x="1" y="0"/>
                  </a:moveTo>
                  <a:lnTo>
                    <a:pt x="1" y="13955"/>
                  </a:lnTo>
                  <a:lnTo>
                    <a:pt x="68152" y="0"/>
                  </a:lnTo>
                  <a:close/>
                </a:path>
              </a:pathLst>
            </a:custGeom>
            <a:solidFill>
              <a:srgbClr val="ED7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48;p33">
              <a:extLst>
                <a:ext uri="{FF2B5EF4-FFF2-40B4-BE49-F238E27FC236}">
                  <a16:creationId xmlns:a16="http://schemas.microsoft.com/office/drawing/2014/main" id="{6266BBD0-03DA-9147-9FD9-92F4FAB86766}"/>
                </a:ext>
              </a:extLst>
            </p:cNvPr>
            <p:cNvSpPr/>
            <p:nvPr/>
          </p:nvSpPr>
          <p:spPr>
            <a:xfrm>
              <a:off x="-9132400" y="3877100"/>
              <a:ext cx="6270750" cy="1427875"/>
            </a:xfrm>
            <a:custGeom>
              <a:avLst/>
              <a:gdLst/>
              <a:ahLst/>
              <a:cxnLst/>
              <a:rect l="l" t="t" r="r" b="b"/>
              <a:pathLst>
                <a:path w="250830" h="57115" extrusionOk="0">
                  <a:moveTo>
                    <a:pt x="0" y="0"/>
                  </a:moveTo>
                  <a:lnTo>
                    <a:pt x="0" y="57114"/>
                  </a:lnTo>
                  <a:lnTo>
                    <a:pt x="250829" y="57114"/>
                  </a:lnTo>
                  <a:lnTo>
                    <a:pt x="250829" y="0"/>
                  </a:lnTo>
                  <a:close/>
                </a:path>
              </a:pathLst>
            </a:custGeom>
            <a:solidFill>
              <a:srgbClr val="F9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49;p33">
              <a:extLst>
                <a:ext uri="{FF2B5EF4-FFF2-40B4-BE49-F238E27FC236}">
                  <a16:creationId xmlns:a16="http://schemas.microsoft.com/office/drawing/2014/main" id="{926F870E-79C3-7242-AAC8-F22EE8A0C1A9}"/>
                </a:ext>
              </a:extLst>
            </p:cNvPr>
            <p:cNvSpPr/>
            <p:nvPr/>
          </p:nvSpPr>
          <p:spPr>
            <a:xfrm>
              <a:off x="-6712950" y="425300"/>
              <a:ext cx="1322960" cy="705622"/>
            </a:xfrm>
            <a:custGeom>
              <a:avLst/>
              <a:gdLst/>
              <a:ahLst/>
              <a:cxnLst/>
              <a:rect l="l" t="t" r="r" b="b"/>
              <a:pathLst>
                <a:path w="54696" h="29026" extrusionOk="0">
                  <a:moveTo>
                    <a:pt x="18848" y="0"/>
                  </a:moveTo>
                  <a:cubicBezTo>
                    <a:pt x="18550" y="0"/>
                    <a:pt x="18253" y="191"/>
                    <a:pt x="18253" y="572"/>
                  </a:cubicBezTo>
                  <a:lnTo>
                    <a:pt x="18253" y="11049"/>
                  </a:lnTo>
                  <a:cubicBezTo>
                    <a:pt x="16717" y="10859"/>
                    <a:pt x="15169" y="10751"/>
                    <a:pt x="13645" y="10632"/>
                  </a:cubicBezTo>
                  <a:cubicBezTo>
                    <a:pt x="11704" y="10466"/>
                    <a:pt x="9752" y="10323"/>
                    <a:pt x="7811" y="10192"/>
                  </a:cubicBezTo>
                  <a:cubicBezTo>
                    <a:pt x="7335" y="8549"/>
                    <a:pt x="6870" y="6906"/>
                    <a:pt x="6394" y="5263"/>
                  </a:cubicBezTo>
                  <a:cubicBezTo>
                    <a:pt x="6313" y="4974"/>
                    <a:pt x="6084" y="4849"/>
                    <a:pt x="5850" y="4849"/>
                  </a:cubicBezTo>
                  <a:cubicBezTo>
                    <a:pt x="5495" y="4849"/>
                    <a:pt x="5129" y="5135"/>
                    <a:pt x="5251" y="5572"/>
                  </a:cubicBezTo>
                  <a:cubicBezTo>
                    <a:pt x="5692" y="7084"/>
                    <a:pt x="6120" y="8596"/>
                    <a:pt x="6549" y="10120"/>
                  </a:cubicBezTo>
                  <a:cubicBezTo>
                    <a:pt x="4644" y="10001"/>
                    <a:pt x="2727" y="9894"/>
                    <a:pt x="810" y="9799"/>
                  </a:cubicBezTo>
                  <a:cubicBezTo>
                    <a:pt x="798" y="9798"/>
                    <a:pt x="786" y="9798"/>
                    <a:pt x="774" y="9798"/>
                  </a:cubicBezTo>
                  <a:cubicBezTo>
                    <a:pt x="1" y="9798"/>
                    <a:pt x="24" y="10942"/>
                    <a:pt x="810" y="10978"/>
                  </a:cubicBezTo>
                  <a:cubicBezTo>
                    <a:pt x="3715" y="11120"/>
                    <a:pt x="6620" y="11299"/>
                    <a:pt x="9525" y="11501"/>
                  </a:cubicBezTo>
                  <a:cubicBezTo>
                    <a:pt x="12478" y="11704"/>
                    <a:pt x="15621" y="11763"/>
                    <a:pt x="18598" y="12240"/>
                  </a:cubicBezTo>
                  <a:cubicBezTo>
                    <a:pt x="18681" y="12275"/>
                    <a:pt x="18776" y="12287"/>
                    <a:pt x="18872" y="12287"/>
                  </a:cubicBezTo>
                  <a:cubicBezTo>
                    <a:pt x="19646" y="12406"/>
                    <a:pt x="20420" y="12561"/>
                    <a:pt x="21158" y="12764"/>
                  </a:cubicBezTo>
                  <a:cubicBezTo>
                    <a:pt x="22110" y="13014"/>
                    <a:pt x="21920" y="14871"/>
                    <a:pt x="21896" y="15562"/>
                  </a:cubicBezTo>
                  <a:cubicBezTo>
                    <a:pt x="21801" y="17752"/>
                    <a:pt x="20872" y="19883"/>
                    <a:pt x="19419" y="21562"/>
                  </a:cubicBezTo>
                  <a:cubicBezTo>
                    <a:pt x="17589" y="23681"/>
                    <a:pt x="14280" y="25065"/>
                    <a:pt x="11176" y="25065"/>
                  </a:cubicBezTo>
                  <a:cubicBezTo>
                    <a:pt x="8908" y="25065"/>
                    <a:pt x="6750" y="24327"/>
                    <a:pt x="5358" y="22598"/>
                  </a:cubicBezTo>
                  <a:cubicBezTo>
                    <a:pt x="5218" y="22422"/>
                    <a:pt x="5023" y="22349"/>
                    <a:pt x="4831" y="22349"/>
                  </a:cubicBezTo>
                  <a:cubicBezTo>
                    <a:pt x="4373" y="22349"/>
                    <a:pt x="3931" y="22765"/>
                    <a:pt x="4275" y="23193"/>
                  </a:cubicBezTo>
                  <a:cubicBezTo>
                    <a:pt x="5986" y="25319"/>
                    <a:pt x="8526" y="26197"/>
                    <a:pt x="11153" y="26197"/>
                  </a:cubicBezTo>
                  <a:cubicBezTo>
                    <a:pt x="13588" y="26197"/>
                    <a:pt x="16099" y="25443"/>
                    <a:pt x="18098" y="24229"/>
                  </a:cubicBezTo>
                  <a:cubicBezTo>
                    <a:pt x="20007" y="26588"/>
                    <a:pt x="22407" y="27770"/>
                    <a:pt x="25049" y="27770"/>
                  </a:cubicBezTo>
                  <a:cubicBezTo>
                    <a:pt x="26395" y="27770"/>
                    <a:pt x="27803" y="27463"/>
                    <a:pt x="29242" y="26849"/>
                  </a:cubicBezTo>
                  <a:cubicBezTo>
                    <a:pt x="29528" y="26718"/>
                    <a:pt x="30016" y="26539"/>
                    <a:pt x="30421" y="26289"/>
                  </a:cubicBezTo>
                  <a:cubicBezTo>
                    <a:pt x="32252" y="27881"/>
                    <a:pt x="34378" y="29004"/>
                    <a:pt x="36556" y="29004"/>
                  </a:cubicBezTo>
                  <a:cubicBezTo>
                    <a:pt x="37848" y="29004"/>
                    <a:pt x="39157" y="28609"/>
                    <a:pt x="40434" y="27682"/>
                  </a:cubicBezTo>
                  <a:cubicBezTo>
                    <a:pt x="40791" y="27420"/>
                    <a:pt x="41077" y="27158"/>
                    <a:pt x="41291" y="26896"/>
                  </a:cubicBezTo>
                  <a:cubicBezTo>
                    <a:pt x="42256" y="27956"/>
                    <a:pt x="43625" y="28599"/>
                    <a:pt x="45018" y="28885"/>
                  </a:cubicBezTo>
                  <a:cubicBezTo>
                    <a:pt x="45445" y="28971"/>
                    <a:pt x="46008" y="29025"/>
                    <a:pt x="46617" y="29025"/>
                  </a:cubicBezTo>
                  <a:cubicBezTo>
                    <a:pt x="48366" y="29025"/>
                    <a:pt x="50499" y="28577"/>
                    <a:pt x="50923" y="27146"/>
                  </a:cubicBezTo>
                  <a:cubicBezTo>
                    <a:pt x="52138" y="23062"/>
                    <a:pt x="53352" y="18967"/>
                    <a:pt x="54567" y="14883"/>
                  </a:cubicBezTo>
                  <a:cubicBezTo>
                    <a:pt x="54695" y="14439"/>
                    <a:pt x="54334" y="14151"/>
                    <a:pt x="53979" y="14151"/>
                  </a:cubicBezTo>
                  <a:cubicBezTo>
                    <a:pt x="53743" y="14151"/>
                    <a:pt x="53509" y="14278"/>
                    <a:pt x="53424" y="14573"/>
                  </a:cubicBezTo>
                  <a:cubicBezTo>
                    <a:pt x="52435" y="17883"/>
                    <a:pt x="51459" y="21205"/>
                    <a:pt x="50471" y="24515"/>
                  </a:cubicBezTo>
                  <a:cubicBezTo>
                    <a:pt x="50257" y="25229"/>
                    <a:pt x="50054" y="25932"/>
                    <a:pt x="49840" y="26634"/>
                  </a:cubicBezTo>
                  <a:cubicBezTo>
                    <a:pt x="49554" y="27587"/>
                    <a:pt x="48947" y="27349"/>
                    <a:pt x="47899" y="27623"/>
                  </a:cubicBezTo>
                  <a:cubicBezTo>
                    <a:pt x="47412" y="27752"/>
                    <a:pt x="46886" y="27817"/>
                    <a:pt x="46352" y="27817"/>
                  </a:cubicBezTo>
                  <a:cubicBezTo>
                    <a:pt x="44666" y="27817"/>
                    <a:pt x="42887" y="27166"/>
                    <a:pt x="41910" y="25801"/>
                  </a:cubicBezTo>
                  <a:cubicBezTo>
                    <a:pt x="42125" y="25146"/>
                    <a:pt x="42196" y="24408"/>
                    <a:pt x="42351" y="23455"/>
                  </a:cubicBezTo>
                  <a:cubicBezTo>
                    <a:pt x="42958" y="19705"/>
                    <a:pt x="43565" y="15966"/>
                    <a:pt x="44184" y="12228"/>
                  </a:cubicBezTo>
                  <a:cubicBezTo>
                    <a:pt x="44363" y="11120"/>
                    <a:pt x="44542" y="10025"/>
                    <a:pt x="44720" y="8918"/>
                  </a:cubicBezTo>
                  <a:cubicBezTo>
                    <a:pt x="44839" y="8203"/>
                    <a:pt x="46054" y="6846"/>
                    <a:pt x="46578" y="6072"/>
                  </a:cubicBezTo>
                  <a:cubicBezTo>
                    <a:pt x="46877" y="5631"/>
                    <a:pt x="46467" y="5208"/>
                    <a:pt x="46047" y="5208"/>
                  </a:cubicBezTo>
                  <a:cubicBezTo>
                    <a:pt x="45866" y="5208"/>
                    <a:pt x="45683" y="5287"/>
                    <a:pt x="45554" y="5477"/>
                  </a:cubicBezTo>
                  <a:cubicBezTo>
                    <a:pt x="44506" y="7049"/>
                    <a:pt x="43661" y="8096"/>
                    <a:pt x="43363" y="9930"/>
                  </a:cubicBezTo>
                  <a:cubicBezTo>
                    <a:pt x="42863" y="12954"/>
                    <a:pt x="42375" y="15978"/>
                    <a:pt x="41887" y="19014"/>
                  </a:cubicBezTo>
                  <a:cubicBezTo>
                    <a:pt x="41506" y="21265"/>
                    <a:pt x="41136" y="23527"/>
                    <a:pt x="40779" y="25789"/>
                  </a:cubicBezTo>
                  <a:cubicBezTo>
                    <a:pt x="40786" y="25740"/>
                    <a:pt x="40789" y="25717"/>
                    <a:pt x="40784" y="25717"/>
                  </a:cubicBezTo>
                  <a:lnTo>
                    <a:pt x="40784" y="25717"/>
                  </a:lnTo>
                  <a:cubicBezTo>
                    <a:pt x="40770" y="25717"/>
                    <a:pt x="40709" y="25843"/>
                    <a:pt x="40541" y="26027"/>
                  </a:cubicBezTo>
                  <a:cubicBezTo>
                    <a:pt x="40077" y="26515"/>
                    <a:pt x="39529" y="26896"/>
                    <a:pt x="38946" y="27242"/>
                  </a:cubicBezTo>
                  <a:cubicBezTo>
                    <a:pt x="38148" y="27704"/>
                    <a:pt x="37340" y="27901"/>
                    <a:pt x="36543" y="27901"/>
                  </a:cubicBezTo>
                  <a:cubicBezTo>
                    <a:pt x="34531" y="27901"/>
                    <a:pt x="32587" y="26650"/>
                    <a:pt x="31052" y="25277"/>
                  </a:cubicBezTo>
                  <a:cubicBezTo>
                    <a:pt x="31135" y="24313"/>
                    <a:pt x="31207" y="23348"/>
                    <a:pt x="31278" y="22384"/>
                  </a:cubicBezTo>
                  <a:cubicBezTo>
                    <a:pt x="31600" y="18145"/>
                    <a:pt x="31921" y="13918"/>
                    <a:pt x="32254" y="9680"/>
                  </a:cubicBezTo>
                  <a:cubicBezTo>
                    <a:pt x="32350" y="8334"/>
                    <a:pt x="32457" y="6989"/>
                    <a:pt x="32552" y="5644"/>
                  </a:cubicBezTo>
                  <a:cubicBezTo>
                    <a:pt x="32576" y="5405"/>
                    <a:pt x="32576" y="5536"/>
                    <a:pt x="32897" y="4834"/>
                  </a:cubicBezTo>
                  <a:cubicBezTo>
                    <a:pt x="33266" y="3977"/>
                    <a:pt x="33647" y="3131"/>
                    <a:pt x="34028" y="2286"/>
                  </a:cubicBezTo>
                  <a:cubicBezTo>
                    <a:pt x="34241" y="1813"/>
                    <a:pt x="33831" y="1384"/>
                    <a:pt x="33450" y="1384"/>
                  </a:cubicBezTo>
                  <a:cubicBezTo>
                    <a:pt x="33275" y="1384"/>
                    <a:pt x="33105" y="1474"/>
                    <a:pt x="33004" y="1691"/>
                  </a:cubicBezTo>
                  <a:cubicBezTo>
                    <a:pt x="32171" y="3560"/>
                    <a:pt x="31421" y="4989"/>
                    <a:pt x="31266" y="7001"/>
                  </a:cubicBezTo>
                  <a:cubicBezTo>
                    <a:pt x="30992" y="10597"/>
                    <a:pt x="30718" y="14204"/>
                    <a:pt x="30445" y="17812"/>
                  </a:cubicBezTo>
                  <a:cubicBezTo>
                    <a:pt x="30254" y="20253"/>
                    <a:pt x="30076" y="22693"/>
                    <a:pt x="29885" y="25134"/>
                  </a:cubicBezTo>
                  <a:cubicBezTo>
                    <a:pt x="29814" y="25194"/>
                    <a:pt x="29683" y="25289"/>
                    <a:pt x="29444" y="25432"/>
                  </a:cubicBezTo>
                  <a:cubicBezTo>
                    <a:pt x="28659" y="25872"/>
                    <a:pt x="27801" y="26170"/>
                    <a:pt x="26932" y="26408"/>
                  </a:cubicBezTo>
                  <a:cubicBezTo>
                    <a:pt x="26270" y="26589"/>
                    <a:pt x="25624" y="26675"/>
                    <a:pt x="24998" y="26675"/>
                  </a:cubicBezTo>
                  <a:cubicBezTo>
                    <a:pt x="22660" y="26675"/>
                    <a:pt x="20602" y="25478"/>
                    <a:pt x="19062" y="23562"/>
                  </a:cubicBezTo>
                  <a:cubicBezTo>
                    <a:pt x="22146" y="21146"/>
                    <a:pt x="23849" y="16812"/>
                    <a:pt x="22932" y="13133"/>
                  </a:cubicBezTo>
                  <a:cubicBezTo>
                    <a:pt x="22646" y="12025"/>
                    <a:pt x="21920" y="11692"/>
                    <a:pt x="20812" y="11466"/>
                  </a:cubicBezTo>
                  <a:cubicBezTo>
                    <a:pt x="20360" y="11371"/>
                    <a:pt x="19896" y="11287"/>
                    <a:pt x="19443" y="11216"/>
                  </a:cubicBezTo>
                  <a:lnTo>
                    <a:pt x="19443" y="572"/>
                  </a:lnTo>
                  <a:cubicBezTo>
                    <a:pt x="19443" y="191"/>
                    <a:pt x="19146" y="0"/>
                    <a:pt x="18848" y="0"/>
                  </a:cubicBezTo>
                  <a:close/>
                </a:path>
              </a:pathLst>
            </a:custGeom>
            <a:solidFill>
              <a:srgbClr val="7F3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1168552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09"/>
        <p:cNvGrpSpPr/>
        <p:nvPr/>
      </p:nvGrpSpPr>
      <p:grpSpPr>
        <a:xfrm>
          <a:off x="0" y="0"/>
          <a:ext cx="0" cy="0"/>
          <a:chOff x="0" y="0"/>
          <a:chExt cx="0" cy="0"/>
        </a:xfrm>
      </p:grpSpPr>
      <p:grpSp>
        <p:nvGrpSpPr>
          <p:cNvPr id="3710" name="Google Shape;3710;p59"/>
          <p:cNvGrpSpPr/>
          <p:nvPr/>
        </p:nvGrpSpPr>
        <p:grpSpPr>
          <a:xfrm>
            <a:off x="0" y="895193"/>
            <a:ext cx="4413259" cy="4248307"/>
            <a:chOff x="5089725" y="1215800"/>
            <a:chExt cx="924325" cy="852075"/>
          </a:xfrm>
        </p:grpSpPr>
        <p:sp>
          <p:nvSpPr>
            <p:cNvPr id="3711" name="Google Shape;3711;p59"/>
            <p:cNvSpPr/>
            <p:nvPr/>
          </p:nvSpPr>
          <p:spPr>
            <a:xfrm>
              <a:off x="5089725" y="1215800"/>
              <a:ext cx="924325" cy="852075"/>
            </a:xfrm>
            <a:custGeom>
              <a:avLst/>
              <a:gdLst/>
              <a:ahLst/>
              <a:cxnLst/>
              <a:rect l="l" t="t" r="r" b="b"/>
              <a:pathLst>
                <a:path w="36973" h="34083" extrusionOk="0">
                  <a:moveTo>
                    <a:pt x="2102" y="0"/>
                  </a:moveTo>
                  <a:cubicBezTo>
                    <a:pt x="2032" y="0"/>
                    <a:pt x="1955" y="7"/>
                    <a:pt x="1870" y="23"/>
                  </a:cubicBezTo>
                  <a:cubicBezTo>
                    <a:pt x="1222" y="143"/>
                    <a:pt x="642" y="987"/>
                    <a:pt x="423" y="1553"/>
                  </a:cubicBezTo>
                  <a:cubicBezTo>
                    <a:pt x="75" y="2457"/>
                    <a:pt x="230" y="3421"/>
                    <a:pt x="114" y="4360"/>
                  </a:cubicBezTo>
                  <a:cubicBezTo>
                    <a:pt x="1" y="5269"/>
                    <a:pt x="131" y="6019"/>
                    <a:pt x="507" y="6874"/>
                  </a:cubicBezTo>
                  <a:cubicBezTo>
                    <a:pt x="1320" y="8727"/>
                    <a:pt x="2884" y="10200"/>
                    <a:pt x="4569" y="11270"/>
                  </a:cubicBezTo>
                  <a:cubicBezTo>
                    <a:pt x="6960" y="12789"/>
                    <a:pt x="9692" y="13708"/>
                    <a:pt x="12078" y="15235"/>
                  </a:cubicBezTo>
                  <a:cubicBezTo>
                    <a:pt x="12977" y="15811"/>
                    <a:pt x="13839" y="16487"/>
                    <a:pt x="14413" y="17388"/>
                  </a:cubicBezTo>
                  <a:cubicBezTo>
                    <a:pt x="14954" y="18236"/>
                    <a:pt x="15206" y="19233"/>
                    <a:pt x="15407" y="20218"/>
                  </a:cubicBezTo>
                  <a:cubicBezTo>
                    <a:pt x="15633" y="21321"/>
                    <a:pt x="15806" y="22433"/>
                    <a:pt x="15925" y="23553"/>
                  </a:cubicBezTo>
                  <a:cubicBezTo>
                    <a:pt x="16092" y="25114"/>
                    <a:pt x="16176" y="26757"/>
                    <a:pt x="17001" y="28094"/>
                  </a:cubicBezTo>
                  <a:cubicBezTo>
                    <a:pt x="18548" y="30603"/>
                    <a:pt x="22135" y="31711"/>
                    <a:pt x="24845" y="32298"/>
                  </a:cubicBezTo>
                  <a:cubicBezTo>
                    <a:pt x="26935" y="32750"/>
                    <a:pt x="29213" y="33477"/>
                    <a:pt x="31375" y="33539"/>
                  </a:cubicBezTo>
                  <a:cubicBezTo>
                    <a:pt x="31968" y="33556"/>
                    <a:pt x="34299" y="34082"/>
                    <a:pt x="35741" y="34082"/>
                  </a:cubicBezTo>
                  <a:cubicBezTo>
                    <a:pt x="36471" y="34082"/>
                    <a:pt x="36973" y="33947"/>
                    <a:pt x="36905" y="33542"/>
                  </a:cubicBezTo>
                  <a:cubicBezTo>
                    <a:pt x="36892" y="33463"/>
                    <a:pt x="36872" y="33385"/>
                    <a:pt x="36847" y="33307"/>
                  </a:cubicBezTo>
                  <a:cubicBezTo>
                    <a:pt x="36324" y="31731"/>
                    <a:pt x="33376" y="30949"/>
                    <a:pt x="32089" y="30502"/>
                  </a:cubicBezTo>
                  <a:cubicBezTo>
                    <a:pt x="30978" y="30116"/>
                    <a:pt x="29852" y="29801"/>
                    <a:pt x="28775" y="29336"/>
                  </a:cubicBezTo>
                  <a:cubicBezTo>
                    <a:pt x="27511" y="28790"/>
                    <a:pt x="26494" y="27827"/>
                    <a:pt x="25515" y="26885"/>
                  </a:cubicBezTo>
                  <a:lnTo>
                    <a:pt x="23394" y="24847"/>
                  </a:lnTo>
                  <a:cubicBezTo>
                    <a:pt x="23200" y="24660"/>
                    <a:pt x="22999" y="24465"/>
                    <a:pt x="22903" y="24214"/>
                  </a:cubicBezTo>
                  <a:cubicBezTo>
                    <a:pt x="22817" y="23994"/>
                    <a:pt x="22821" y="23751"/>
                    <a:pt x="22822" y="23515"/>
                  </a:cubicBezTo>
                  <a:cubicBezTo>
                    <a:pt x="22838" y="21603"/>
                    <a:pt x="22737" y="19692"/>
                    <a:pt x="22518" y="17793"/>
                  </a:cubicBezTo>
                  <a:cubicBezTo>
                    <a:pt x="22396" y="16731"/>
                    <a:pt x="22236" y="15668"/>
                    <a:pt x="21899" y="14656"/>
                  </a:cubicBezTo>
                  <a:cubicBezTo>
                    <a:pt x="20943" y="11786"/>
                    <a:pt x="18593" y="9509"/>
                    <a:pt x="15857" y="8217"/>
                  </a:cubicBezTo>
                  <a:cubicBezTo>
                    <a:pt x="12677" y="6716"/>
                    <a:pt x="8892" y="6366"/>
                    <a:pt x="6223" y="3896"/>
                  </a:cubicBezTo>
                  <a:cubicBezTo>
                    <a:pt x="5585" y="3305"/>
                    <a:pt x="5136" y="2990"/>
                    <a:pt x="4319" y="2707"/>
                  </a:cubicBezTo>
                  <a:cubicBezTo>
                    <a:pt x="3641" y="2472"/>
                    <a:pt x="3298" y="2296"/>
                    <a:pt x="3084" y="1562"/>
                  </a:cubicBezTo>
                  <a:cubicBezTo>
                    <a:pt x="2898" y="919"/>
                    <a:pt x="2892" y="0"/>
                    <a:pt x="2102" y="0"/>
                  </a:cubicBezTo>
                  <a:close/>
                </a:path>
              </a:pathLst>
            </a:custGeom>
            <a:solidFill>
              <a:srgbClr val="F46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59"/>
            <p:cNvSpPr/>
            <p:nvPr/>
          </p:nvSpPr>
          <p:spPr>
            <a:xfrm>
              <a:off x="5385825" y="1497625"/>
              <a:ext cx="16400" cy="7425"/>
            </a:xfrm>
            <a:custGeom>
              <a:avLst/>
              <a:gdLst/>
              <a:ahLst/>
              <a:cxnLst/>
              <a:rect l="l" t="t" r="r" b="b"/>
              <a:pathLst>
                <a:path w="656" h="297" extrusionOk="0">
                  <a:moveTo>
                    <a:pt x="79" y="0"/>
                  </a:moveTo>
                  <a:cubicBezTo>
                    <a:pt x="48" y="0"/>
                    <a:pt x="15" y="31"/>
                    <a:pt x="8" y="59"/>
                  </a:cubicBezTo>
                  <a:cubicBezTo>
                    <a:pt x="0" y="90"/>
                    <a:pt x="12" y="137"/>
                    <a:pt x="45" y="151"/>
                  </a:cubicBezTo>
                  <a:cubicBezTo>
                    <a:pt x="71" y="164"/>
                    <a:pt x="96" y="175"/>
                    <a:pt x="121" y="184"/>
                  </a:cubicBezTo>
                  <a:cubicBezTo>
                    <a:pt x="143" y="191"/>
                    <a:pt x="165" y="196"/>
                    <a:pt x="187" y="202"/>
                  </a:cubicBezTo>
                  <a:lnTo>
                    <a:pt x="320" y="240"/>
                  </a:lnTo>
                  <a:cubicBezTo>
                    <a:pt x="363" y="253"/>
                    <a:pt x="407" y="267"/>
                    <a:pt x="452" y="276"/>
                  </a:cubicBezTo>
                  <a:lnTo>
                    <a:pt x="518" y="288"/>
                  </a:lnTo>
                  <a:cubicBezTo>
                    <a:pt x="535" y="293"/>
                    <a:pt x="551" y="295"/>
                    <a:pt x="568" y="297"/>
                  </a:cubicBezTo>
                  <a:cubicBezTo>
                    <a:pt x="591" y="294"/>
                    <a:pt x="614" y="284"/>
                    <a:pt x="630" y="268"/>
                  </a:cubicBezTo>
                  <a:cubicBezTo>
                    <a:pt x="648" y="250"/>
                    <a:pt x="655" y="224"/>
                    <a:pt x="648" y="201"/>
                  </a:cubicBezTo>
                  <a:cubicBezTo>
                    <a:pt x="643" y="178"/>
                    <a:pt x="628" y="158"/>
                    <a:pt x="608" y="146"/>
                  </a:cubicBezTo>
                  <a:cubicBezTo>
                    <a:pt x="594" y="138"/>
                    <a:pt x="581" y="132"/>
                    <a:pt x="566" y="127"/>
                  </a:cubicBezTo>
                  <a:lnTo>
                    <a:pt x="501" y="104"/>
                  </a:lnTo>
                  <a:cubicBezTo>
                    <a:pt x="459" y="89"/>
                    <a:pt x="412" y="78"/>
                    <a:pt x="368" y="66"/>
                  </a:cubicBezTo>
                  <a:lnTo>
                    <a:pt x="236" y="31"/>
                  </a:lnTo>
                  <a:cubicBezTo>
                    <a:pt x="216" y="25"/>
                    <a:pt x="194" y="19"/>
                    <a:pt x="172" y="13"/>
                  </a:cubicBezTo>
                  <a:cubicBezTo>
                    <a:pt x="143" y="8"/>
                    <a:pt x="114" y="3"/>
                    <a:pt x="86" y="1"/>
                  </a:cubicBezTo>
                  <a:cubicBezTo>
                    <a:pt x="83" y="0"/>
                    <a:pt x="81" y="0"/>
                    <a:pt x="79"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59"/>
            <p:cNvSpPr/>
            <p:nvPr/>
          </p:nvSpPr>
          <p:spPr>
            <a:xfrm>
              <a:off x="5385250" y="1497000"/>
              <a:ext cx="5500" cy="5375"/>
            </a:xfrm>
            <a:custGeom>
              <a:avLst/>
              <a:gdLst/>
              <a:ahLst/>
              <a:cxnLst/>
              <a:rect l="l" t="t" r="r" b="b"/>
              <a:pathLst>
                <a:path w="220" h="215" extrusionOk="0">
                  <a:moveTo>
                    <a:pt x="110" y="0"/>
                  </a:moveTo>
                  <a:cubicBezTo>
                    <a:pt x="53" y="0"/>
                    <a:pt x="0" y="50"/>
                    <a:pt x="3" y="107"/>
                  </a:cubicBezTo>
                  <a:cubicBezTo>
                    <a:pt x="4" y="166"/>
                    <a:pt x="51" y="213"/>
                    <a:pt x="110" y="214"/>
                  </a:cubicBezTo>
                  <a:cubicBezTo>
                    <a:pt x="165" y="214"/>
                    <a:pt x="219" y="165"/>
                    <a:pt x="217" y="107"/>
                  </a:cubicBezTo>
                  <a:cubicBezTo>
                    <a:pt x="216" y="49"/>
                    <a:pt x="168" y="2"/>
                    <a:pt x="110"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59"/>
            <p:cNvSpPr/>
            <p:nvPr/>
          </p:nvSpPr>
          <p:spPr>
            <a:xfrm>
              <a:off x="5409075" y="1495700"/>
              <a:ext cx="26500" cy="7300"/>
            </a:xfrm>
            <a:custGeom>
              <a:avLst/>
              <a:gdLst/>
              <a:ahLst/>
              <a:cxnLst/>
              <a:rect l="l" t="t" r="r" b="b"/>
              <a:pathLst>
                <a:path w="1060" h="292" extrusionOk="0">
                  <a:moveTo>
                    <a:pt x="57" y="0"/>
                  </a:moveTo>
                  <a:cubicBezTo>
                    <a:pt x="30" y="0"/>
                    <a:pt x="8" y="26"/>
                    <a:pt x="5" y="50"/>
                  </a:cubicBezTo>
                  <a:cubicBezTo>
                    <a:pt x="1" y="79"/>
                    <a:pt x="18" y="105"/>
                    <a:pt x="45" y="113"/>
                  </a:cubicBezTo>
                  <a:lnTo>
                    <a:pt x="45" y="112"/>
                  </a:lnTo>
                  <a:cubicBezTo>
                    <a:pt x="166" y="144"/>
                    <a:pt x="288" y="172"/>
                    <a:pt x="411" y="197"/>
                  </a:cubicBezTo>
                  <a:cubicBezTo>
                    <a:pt x="474" y="210"/>
                    <a:pt x="536" y="225"/>
                    <a:pt x="599" y="235"/>
                  </a:cubicBezTo>
                  <a:cubicBezTo>
                    <a:pt x="661" y="247"/>
                    <a:pt x="722" y="255"/>
                    <a:pt x="784" y="264"/>
                  </a:cubicBezTo>
                  <a:cubicBezTo>
                    <a:pt x="851" y="275"/>
                    <a:pt x="919" y="291"/>
                    <a:pt x="988" y="291"/>
                  </a:cubicBezTo>
                  <a:cubicBezTo>
                    <a:pt x="994" y="291"/>
                    <a:pt x="1000" y="291"/>
                    <a:pt x="1007" y="291"/>
                  </a:cubicBezTo>
                  <a:cubicBezTo>
                    <a:pt x="1029" y="290"/>
                    <a:pt x="1048" y="275"/>
                    <a:pt x="1054" y="254"/>
                  </a:cubicBezTo>
                  <a:cubicBezTo>
                    <a:pt x="1060" y="232"/>
                    <a:pt x="1050" y="209"/>
                    <a:pt x="1031" y="197"/>
                  </a:cubicBezTo>
                  <a:cubicBezTo>
                    <a:pt x="1016" y="189"/>
                    <a:pt x="1000" y="182"/>
                    <a:pt x="982" y="177"/>
                  </a:cubicBezTo>
                  <a:cubicBezTo>
                    <a:pt x="969" y="172"/>
                    <a:pt x="953" y="169"/>
                    <a:pt x="938" y="165"/>
                  </a:cubicBezTo>
                  <a:lnTo>
                    <a:pt x="843" y="143"/>
                  </a:lnTo>
                  <a:lnTo>
                    <a:pt x="659" y="100"/>
                  </a:lnTo>
                  <a:cubicBezTo>
                    <a:pt x="597" y="86"/>
                    <a:pt x="534" y="77"/>
                    <a:pt x="471" y="65"/>
                  </a:cubicBezTo>
                  <a:cubicBezTo>
                    <a:pt x="409" y="54"/>
                    <a:pt x="346" y="42"/>
                    <a:pt x="284" y="32"/>
                  </a:cubicBezTo>
                  <a:cubicBezTo>
                    <a:pt x="210" y="20"/>
                    <a:pt x="135" y="10"/>
                    <a:pt x="62" y="1"/>
                  </a:cubicBezTo>
                  <a:cubicBezTo>
                    <a:pt x="60" y="0"/>
                    <a:pt x="58" y="0"/>
                    <a:pt x="57"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59"/>
            <p:cNvSpPr/>
            <p:nvPr/>
          </p:nvSpPr>
          <p:spPr>
            <a:xfrm>
              <a:off x="5707700" y="1939300"/>
              <a:ext cx="26500" cy="13475"/>
            </a:xfrm>
            <a:custGeom>
              <a:avLst/>
              <a:gdLst/>
              <a:ahLst/>
              <a:cxnLst/>
              <a:rect l="l" t="t" r="r" b="b"/>
              <a:pathLst>
                <a:path w="1060" h="539" extrusionOk="0">
                  <a:moveTo>
                    <a:pt x="826" y="340"/>
                  </a:moveTo>
                  <a:cubicBezTo>
                    <a:pt x="828" y="340"/>
                    <a:pt x="829" y="341"/>
                    <a:pt x="829" y="341"/>
                  </a:cubicBezTo>
                  <a:cubicBezTo>
                    <a:pt x="829" y="341"/>
                    <a:pt x="828" y="340"/>
                    <a:pt x="826" y="340"/>
                  </a:cubicBezTo>
                  <a:close/>
                  <a:moveTo>
                    <a:pt x="98" y="1"/>
                  </a:moveTo>
                  <a:cubicBezTo>
                    <a:pt x="38" y="1"/>
                    <a:pt x="0" y="89"/>
                    <a:pt x="64" y="130"/>
                  </a:cubicBezTo>
                  <a:lnTo>
                    <a:pt x="62" y="129"/>
                  </a:lnTo>
                  <a:lnTo>
                    <a:pt x="62" y="129"/>
                  </a:lnTo>
                  <a:cubicBezTo>
                    <a:pt x="172" y="199"/>
                    <a:pt x="286" y="263"/>
                    <a:pt x="403" y="321"/>
                  </a:cubicBezTo>
                  <a:cubicBezTo>
                    <a:pt x="523" y="381"/>
                    <a:pt x="646" y="434"/>
                    <a:pt x="773" y="480"/>
                  </a:cubicBezTo>
                  <a:cubicBezTo>
                    <a:pt x="806" y="491"/>
                    <a:pt x="841" y="503"/>
                    <a:pt x="876" y="514"/>
                  </a:cubicBezTo>
                  <a:cubicBezTo>
                    <a:pt x="892" y="520"/>
                    <a:pt x="910" y="525"/>
                    <a:pt x="926" y="531"/>
                  </a:cubicBezTo>
                  <a:cubicBezTo>
                    <a:pt x="949" y="536"/>
                    <a:pt x="972" y="539"/>
                    <a:pt x="995" y="539"/>
                  </a:cubicBezTo>
                  <a:cubicBezTo>
                    <a:pt x="1022" y="539"/>
                    <a:pt x="1046" y="521"/>
                    <a:pt x="1052" y="496"/>
                  </a:cubicBezTo>
                  <a:cubicBezTo>
                    <a:pt x="1059" y="470"/>
                    <a:pt x="1048" y="443"/>
                    <a:pt x="1026" y="429"/>
                  </a:cubicBezTo>
                  <a:cubicBezTo>
                    <a:pt x="1011" y="418"/>
                    <a:pt x="994" y="407"/>
                    <a:pt x="976" y="400"/>
                  </a:cubicBezTo>
                  <a:cubicBezTo>
                    <a:pt x="961" y="394"/>
                    <a:pt x="945" y="388"/>
                    <a:pt x="930" y="382"/>
                  </a:cubicBezTo>
                  <a:cubicBezTo>
                    <a:pt x="900" y="371"/>
                    <a:pt x="871" y="358"/>
                    <a:pt x="841" y="346"/>
                  </a:cubicBezTo>
                  <a:lnTo>
                    <a:pt x="828" y="341"/>
                  </a:lnTo>
                  <a:cubicBezTo>
                    <a:pt x="828" y="341"/>
                    <a:pt x="826" y="340"/>
                    <a:pt x="824" y="339"/>
                  </a:cubicBezTo>
                  <a:lnTo>
                    <a:pt x="824" y="339"/>
                  </a:lnTo>
                  <a:cubicBezTo>
                    <a:pt x="825" y="339"/>
                    <a:pt x="826" y="339"/>
                    <a:pt x="826" y="340"/>
                  </a:cubicBezTo>
                  <a:lnTo>
                    <a:pt x="826" y="340"/>
                  </a:lnTo>
                  <a:cubicBezTo>
                    <a:pt x="826" y="340"/>
                    <a:pt x="826" y="340"/>
                    <a:pt x="826" y="339"/>
                  </a:cubicBezTo>
                  <a:cubicBezTo>
                    <a:pt x="823" y="339"/>
                    <a:pt x="823" y="338"/>
                    <a:pt x="823" y="338"/>
                  </a:cubicBezTo>
                  <a:lnTo>
                    <a:pt x="823" y="338"/>
                  </a:lnTo>
                  <a:cubicBezTo>
                    <a:pt x="823" y="338"/>
                    <a:pt x="823" y="338"/>
                    <a:pt x="824" y="339"/>
                  </a:cubicBezTo>
                  <a:lnTo>
                    <a:pt x="824" y="339"/>
                  </a:lnTo>
                  <a:cubicBezTo>
                    <a:pt x="823" y="339"/>
                    <a:pt x="822" y="338"/>
                    <a:pt x="822" y="338"/>
                  </a:cubicBezTo>
                  <a:lnTo>
                    <a:pt x="810" y="333"/>
                  </a:lnTo>
                  <a:cubicBezTo>
                    <a:pt x="791" y="324"/>
                    <a:pt x="772" y="316"/>
                    <a:pt x="752" y="308"/>
                  </a:cubicBezTo>
                  <a:lnTo>
                    <a:pt x="709" y="291"/>
                  </a:lnTo>
                  <a:lnTo>
                    <a:pt x="688" y="282"/>
                  </a:lnTo>
                  <a:lnTo>
                    <a:pt x="676" y="277"/>
                  </a:lnTo>
                  <a:cubicBezTo>
                    <a:pt x="557" y="227"/>
                    <a:pt x="442" y="169"/>
                    <a:pt x="327" y="113"/>
                  </a:cubicBezTo>
                  <a:cubicBezTo>
                    <a:pt x="262" y="79"/>
                    <a:pt x="197" y="46"/>
                    <a:pt x="133" y="10"/>
                  </a:cubicBezTo>
                  <a:cubicBezTo>
                    <a:pt x="121" y="4"/>
                    <a:pt x="109" y="1"/>
                    <a:pt x="98"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59"/>
            <p:cNvSpPr/>
            <p:nvPr/>
          </p:nvSpPr>
          <p:spPr>
            <a:xfrm>
              <a:off x="5733500" y="1944150"/>
              <a:ext cx="13125" cy="3900"/>
            </a:xfrm>
            <a:custGeom>
              <a:avLst/>
              <a:gdLst/>
              <a:ahLst/>
              <a:cxnLst/>
              <a:rect l="l" t="t" r="r" b="b"/>
              <a:pathLst>
                <a:path w="525" h="156" extrusionOk="0">
                  <a:moveTo>
                    <a:pt x="55" y="0"/>
                  </a:moveTo>
                  <a:cubicBezTo>
                    <a:pt x="28" y="0"/>
                    <a:pt x="7" y="20"/>
                    <a:pt x="3" y="45"/>
                  </a:cubicBezTo>
                  <a:cubicBezTo>
                    <a:pt x="1" y="69"/>
                    <a:pt x="15" y="99"/>
                    <a:pt x="41" y="103"/>
                  </a:cubicBezTo>
                  <a:lnTo>
                    <a:pt x="245" y="135"/>
                  </a:lnTo>
                  <a:cubicBezTo>
                    <a:pt x="281" y="141"/>
                    <a:pt x="317" y="145"/>
                    <a:pt x="353" y="150"/>
                  </a:cubicBezTo>
                  <a:cubicBezTo>
                    <a:pt x="369" y="154"/>
                    <a:pt x="385" y="155"/>
                    <a:pt x="403" y="156"/>
                  </a:cubicBezTo>
                  <a:cubicBezTo>
                    <a:pt x="421" y="156"/>
                    <a:pt x="441" y="155"/>
                    <a:pt x="459" y="155"/>
                  </a:cubicBezTo>
                  <a:cubicBezTo>
                    <a:pt x="514" y="152"/>
                    <a:pt x="525" y="75"/>
                    <a:pt x="472" y="58"/>
                  </a:cubicBezTo>
                  <a:lnTo>
                    <a:pt x="421" y="44"/>
                  </a:lnTo>
                  <a:cubicBezTo>
                    <a:pt x="401" y="38"/>
                    <a:pt x="381" y="35"/>
                    <a:pt x="360" y="34"/>
                  </a:cubicBezTo>
                  <a:cubicBezTo>
                    <a:pt x="327" y="29"/>
                    <a:pt x="293" y="26"/>
                    <a:pt x="261" y="22"/>
                  </a:cubicBezTo>
                  <a:lnTo>
                    <a:pt x="55" y="0"/>
                  </a:ln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32" name="Google Shape;3732;p59"/>
          <p:cNvSpPr txBox="1">
            <a:spLocks noGrp="1"/>
          </p:cNvSpPr>
          <p:nvPr>
            <p:ph type="ctrTitle"/>
          </p:nvPr>
        </p:nvSpPr>
        <p:spPr>
          <a:xfrm flipH="1">
            <a:off x="1651837" y="1561987"/>
            <a:ext cx="6493500" cy="1887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dirty="0"/>
              <a:t>Step outside the box</a:t>
            </a:r>
            <a:endParaRPr dirty="0"/>
          </a:p>
        </p:txBody>
      </p:sp>
      <p:grpSp>
        <p:nvGrpSpPr>
          <p:cNvPr id="3809" name="Google Shape;3809;p59"/>
          <p:cNvGrpSpPr/>
          <p:nvPr/>
        </p:nvGrpSpPr>
        <p:grpSpPr>
          <a:xfrm>
            <a:off x="7700072" y="1082052"/>
            <a:ext cx="1036342" cy="783173"/>
            <a:chOff x="4725044" y="4077175"/>
            <a:chExt cx="398900" cy="347475"/>
          </a:xfrm>
        </p:grpSpPr>
        <p:sp>
          <p:nvSpPr>
            <p:cNvPr id="3810" name="Google Shape;3810;p59"/>
            <p:cNvSpPr/>
            <p:nvPr/>
          </p:nvSpPr>
          <p:spPr>
            <a:xfrm>
              <a:off x="4725044" y="4077175"/>
              <a:ext cx="398900" cy="297393"/>
            </a:xfrm>
            <a:custGeom>
              <a:avLst/>
              <a:gdLst/>
              <a:ahLst/>
              <a:cxnLst/>
              <a:rect l="l" t="t" r="r" b="b"/>
              <a:pathLst>
                <a:path w="15956" h="9319" extrusionOk="0">
                  <a:moveTo>
                    <a:pt x="7919" y="1"/>
                  </a:moveTo>
                  <a:cubicBezTo>
                    <a:pt x="6674" y="1"/>
                    <a:pt x="5425" y="185"/>
                    <a:pt x="4303" y="548"/>
                  </a:cubicBezTo>
                  <a:cubicBezTo>
                    <a:pt x="3756" y="724"/>
                    <a:pt x="3235" y="939"/>
                    <a:pt x="2783" y="1211"/>
                  </a:cubicBezTo>
                  <a:cubicBezTo>
                    <a:pt x="1975" y="1692"/>
                    <a:pt x="1329" y="2406"/>
                    <a:pt x="932" y="3258"/>
                  </a:cubicBezTo>
                  <a:cubicBezTo>
                    <a:pt x="0" y="5237"/>
                    <a:pt x="795" y="7718"/>
                    <a:pt x="3444" y="8773"/>
                  </a:cubicBezTo>
                  <a:cubicBezTo>
                    <a:pt x="4426" y="9163"/>
                    <a:pt x="5521" y="9318"/>
                    <a:pt x="6649" y="9318"/>
                  </a:cubicBezTo>
                  <a:cubicBezTo>
                    <a:pt x="8094" y="9318"/>
                    <a:pt x="9592" y="9063"/>
                    <a:pt x="10975" y="8718"/>
                  </a:cubicBezTo>
                  <a:lnTo>
                    <a:pt x="10975" y="8718"/>
                  </a:lnTo>
                  <a:lnTo>
                    <a:pt x="9264" y="9159"/>
                  </a:lnTo>
                  <a:cubicBezTo>
                    <a:pt x="9282" y="9159"/>
                    <a:pt x="9301" y="9159"/>
                    <a:pt x="9319" y="9159"/>
                  </a:cubicBezTo>
                  <a:cubicBezTo>
                    <a:pt x="12107" y="9159"/>
                    <a:pt x="14699" y="7684"/>
                    <a:pt x="15325" y="5847"/>
                  </a:cubicBezTo>
                  <a:cubicBezTo>
                    <a:pt x="15956" y="3998"/>
                    <a:pt x="14658" y="1956"/>
                    <a:pt x="12336" y="888"/>
                  </a:cubicBezTo>
                  <a:cubicBezTo>
                    <a:pt x="11043" y="293"/>
                    <a:pt x="9484" y="1"/>
                    <a:pt x="7919" y="1"/>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59"/>
            <p:cNvSpPr/>
            <p:nvPr/>
          </p:nvSpPr>
          <p:spPr>
            <a:xfrm>
              <a:off x="4913100" y="4172025"/>
              <a:ext cx="21550" cy="252625"/>
            </a:xfrm>
            <a:custGeom>
              <a:avLst/>
              <a:gdLst/>
              <a:ahLst/>
              <a:cxnLst/>
              <a:rect l="l" t="t" r="r" b="b"/>
              <a:pathLst>
                <a:path w="862" h="10105" extrusionOk="0">
                  <a:moveTo>
                    <a:pt x="647" y="1"/>
                  </a:moveTo>
                  <a:cubicBezTo>
                    <a:pt x="568" y="1"/>
                    <a:pt x="488" y="21"/>
                    <a:pt x="479" y="59"/>
                  </a:cubicBezTo>
                  <a:cubicBezTo>
                    <a:pt x="398" y="424"/>
                    <a:pt x="398" y="795"/>
                    <a:pt x="378" y="1162"/>
                  </a:cubicBezTo>
                  <a:cubicBezTo>
                    <a:pt x="358" y="1520"/>
                    <a:pt x="339" y="1878"/>
                    <a:pt x="319" y="2236"/>
                  </a:cubicBezTo>
                  <a:cubicBezTo>
                    <a:pt x="246" y="3531"/>
                    <a:pt x="222" y="4827"/>
                    <a:pt x="174" y="6123"/>
                  </a:cubicBezTo>
                  <a:cubicBezTo>
                    <a:pt x="150" y="6771"/>
                    <a:pt x="125" y="7421"/>
                    <a:pt x="101" y="8071"/>
                  </a:cubicBezTo>
                  <a:cubicBezTo>
                    <a:pt x="90" y="8394"/>
                    <a:pt x="77" y="8717"/>
                    <a:pt x="66" y="9039"/>
                  </a:cubicBezTo>
                  <a:cubicBezTo>
                    <a:pt x="60" y="9200"/>
                    <a:pt x="53" y="9362"/>
                    <a:pt x="42" y="9523"/>
                  </a:cubicBezTo>
                  <a:cubicBezTo>
                    <a:pt x="33" y="9685"/>
                    <a:pt x="0" y="9848"/>
                    <a:pt x="55" y="10008"/>
                  </a:cubicBezTo>
                  <a:cubicBezTo>
                    <a:pt x="71" y="10056"/>
                    <a:pt x="145" y="10096"/>
                    <a:pt x="290" y="10105"/>
                  </a:cubicBezTo>
                  <a:cubicBezTo>
                    <a:pt x="298" y="10105"/>
                    <a:pt x="306" y="10105"/>
                    <a:pt x="315" y="10105"/>
                  </a:cubicBezTo>
                  <a:cubicBezTo>
                    <a:pt x="430" y="10105"/>
                    <a:pt x="568" y="10077"/>
                    <a:pt x="587" y="10034"/>
                  </a:cubicBezTo>
                  <a:cubicBezTo>
                    <a:pt x="661" y="9845"/>
                    <a:pt x="639" y="9659"/>
                    <a:pt x="639" y="9470"/>
                  </a:cubicBezTo>
                  <a:cubicBezTo>
                    <a:pt x="639" y="9290"/>
                    <a:pt x="644" y="9112"/>
                    <a:pt x="650" y="8932"/>
                  </a:cubicBezTo>
                  <a:cubicBezTo>
                    <a:pt x="659" y="8569"/>
                    <a:pt x="668" y="8205"/>
                    <a:pt x="679" y="7843"/>
                  </a:cubicBezTo>
                  <a:cubicBezTo>
                    <a:pt x="712" y="6547"/>
                    <a:pt x="747" y="5253"/>
                    <a:pt x="784" y="3958"/>
                  </a:cubicBezTo>
                  <a:cubicBezTo>
                    <a:pt x="802" y="3307"/>
                    <a:pt x="826" y="2657"/>
                    <a:pt x="833" y="2007"/>
                  </a:cubicBezTo>
                  <a:cubicBezTo>
                    <a:pt x="835" y="1684"/>
                    <a:pt x="846" y="1366"/>
                    <a:pt x="841" y="1041"/>
                  </a:cubicBezTo>
                  <a:cubicBezTo>
                    <a:pt x="835" y="714"/>
                    <a:pt x="861" y="384"/>
                    <a:pt x="809" y="59"/>
                  </a:cubicBezTo>
                  <a:cubicBezTo>
                    <a:pt x="802" y="20"/>
                    <a:pt x="725" y="1"/>
                    <a:pt x="647"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59"/>
            <p:cNvSpPr/>
            <p:nvPr/>
          </p:nvSpPr>
          <p:spPr>
            <a:xfrm>
              <a:off x="4796700" y="4226125"/>
              <a:ext cx="220125" cy="95400"/>
            </a:xfrm>
            <a:custGeom>
              <a:avLst/>
              <a:gdLst/>
              <a:ahLst/>
              <a:cxnLst/>
              <a:rect l="l" t="t" r="r" b="b"/>
              <a:pathLst>
                <a:path w="8805" h="3816" extrusionOk="0">
                  <a:moveTo>
                    <a:pt x="303" y="1"/>
                  </a:moveTo>
                  <a:cubicBezTo>
                    <a:pt x="152" y="1"/>
                    <a:pt x="1" y="117"/>
                    <a:pt x="108" y="217"/>
                  </a:cubicBezTo>
                  <a:cubicBezTo>
                    <a:pt x="429" y="515"/>
                    <a:pt x="795" y="792"/>
                    <a:pt x="1142" y="1078"/>
                  </a:cubicBezTo>
                  <a:lnTo>
                    <a:pt x="2150" y="1908"/>
                  </a:lnTo>
                  <a:cubicBezTo>
                    <a:pt x="2752" y="2402"/>
                    <a:pt x="3339" y="2905"/>
                    <a:pt x="3956" y="3390"/>
                  </a:cubicBezTo>
                  <a:cubicBezTo>
                    <a:pt x="4186" y="3570"/>
                    <a:pt x="4498" y="3759"/>
                    <a:pt x="4856" y="3805"/>
                  </a:cubicBezTo>
                  <a:cubicBezTo>
                    <a:pt x="4906" y="3812"/>
                    <a:pt x="4956" y="3816"/>
                    <a:pt x="5006" y="3816"/>
                  </a:cubicBezTo>
                  <a:cubicBezTo>
                    <a:pt x="5128" y="3816"/>
                    <a:pt x="5250" y="3795"/>
                    <a:pt x="5366" y="3752"/>
                  </a:cubicBezTo>
                  <a:cubicBezTo>
                    <a:pt x="5541" y="3687"/>
                    <a:pt x="5649" y="3570"/>
                    <a:pt x="5752" y="3458"/>
                  </a:cubicBezTo>
                  <a:cubicBezTo>
                    <a:pt x="6266" y="2911"/>
                    <a:pt x="6778" y="2362"/>
                    <a:pt x="7283" y="1813"/>
                  </a:cubicBezTo>
                  <a:cubicBezTo>
                    <a:pt x="7790" y="1264"/>
                    <a:pt x="8315" y="722"/>
                    <a:pt x="8765" y="151"/>
                  </a:cubicBezTo>
                  <a:lnTo>
                    <a:pt x="8765" y="149"/>
                  </a:lnTo>
                  <a:cubicBezTo>
                    <a:pt x="8804" y="99"/>
                    <a:pt x="8748" y="59"/>
                    <a:pt x="8685" y="59"/>
                  </a:cubicBezTo>
                  <a:cubicBezTo>
                    <a:pt x="8657" y="59"/>
                    <a:pt x="8627" y="67"/>
                    <a:pt x="8605" y="87"/>
                  </a:cubicBezTo>
                  <a:cubicBezTo>
                    <a:pt x="7988" y="636"/>
                    <a:pt x="7445" y="1227"/>
                    <a:pt x="6885" y="1802"/>
                  </a:cubicBezTo>
                  <a:cubicBezTo>
                    <a:pt x="6383" y="2318"/>
                    <a:pt x="5888" y="2839"/>
                    <a:pt x="5388" y="3357"/>
                  </a:cubicBezTo>
                  <a:cubicBezTo>
                    <a:pt x="5306" y="3441"/>
                    <a:pt x="5216" y="3535"/>
                    <a:pt x="5054" y="3546"/>
                  </a:cubicBezTo>
                  <a:cubicBezTo>
                    <a:pt x="5039" y="3547"/>
                    <a:pt x="5025" y="3548"/>
                    <a:pt x="5010" y="3548"/>
                  </a:cubicBezTo>
                  <a:cubicBezTo>
                    <a:pt x="4878" y="3548"/>
                    <a:pt x="4748" y="3497"/>
                    <a:pt x="4643" y="3447"/>
                  </a:cubicBezTo>
                  <a:cubicBezTo>
                    <a:pt x="4322" y="3300"/>
                    <a:pt x="4096" y="3065"/>
                    <a:pt x="3855" y="2865"/>
                  </a:cubicBezTo>
                  <a:lnTo>
                    <a:pt x="2150" y="1453"/>
                  </a:lnTo>
                  <a:lnTo>
                    <a:pt x="1301" y="746"/>
                  </a:lnTo>
                  <a:cubicBezTo>
                    <a:pt x="1017" y="511"/>
                    <a:pt x="743" y="267"/>
                    <a:pt x="442" y="43"/>
                  </a:cubicBezTo>
                  <a:cubicBezTo>
                    <a:pt x="402" y="13"/>
                    <a:pt x="352" y="1"/>
                    <a:pt x="303"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59"/>
            <p:cNvSpPr/>
            <p:nvPr/>
          </p:nvSpPr>
          <p:spPr>
            <a:xfrm>
              <a:off x="4891150" y="4191050"/>
              <a:ext cx="85575" cy="46575"/>
            </a:xfrm>
            <a:custGeom>
              <a:avLst/>
              <a:gdLst/>
              <a:ahLst/>
              <a:cxnLst/>
              <a:rect l="l" t="t" r="r" b="b"/>
              <a:pathLst>
                <a:path w="3423" h="1863" extrusionOk="0">
                  <a:moveTo>
                    <a:pt x="3315" y="0"/>
                  </a:moveTo>
                  <a:cubicBezTo>
                    <a:pt x="3297" y="0"/>
                    <a:pt x="3278" y="4"/>
                    <a:pt x="3261" y="14"/>
                  </a:cubicBezTo>
                  <a:cubicBezTo>
                    <a:pt x="3208" y="49"/>
                    <a:pt x="3147" y="69"/>
                    <a:pt x="3099" y="104"/>
                  </a:cubicBezTo>
                  <a:cubicBezTo>
                    <a:pt x="3050" y="137"/>
                    <a:pt x="3009" y="172"/>
                    <a:pt x="2960" y="205"/>
                  </a:cubicBezTo>
                  <a:cubicBezTo>
                    <a:pt x="2870" y="269"/>
                    <a:pt x="2785" y="335"/>
                    <a:pt x="2701" y="401"/>
                  </a:cubicBezTo>
                  <a:cubicBezTo>
                    <a:pt x="2536" y="537"/>
                    <a:pt x="2374" y="673"/>
                    <a:pt x="2211" y="809"/>
                  </a:cubicBezTo>
                  <a:cubicBezTo>
                    <a:pt x="1942" y="1039"/>
                    <a:pt x="1669" y="1266"/>
                    <a:pt x="1405" y="1499"/>
                  </a:cubicBezTo>
                  <a:lnTo>
                    <a:pt x="1405" y="1499"/>
                  </a:lnTo>
                  <a:lnTo>
                    <a:pt x="920" y="1104"/>
                  </a:lnTo>
                  <a:lnTo>
                    <a:pt x="602" y="844"/>
                  </a:lnTo>
                  <a:cubicBezTo>
                    <a:pt x="551" y="803"/>
                    <a:pt x="503" y="761"/>
                    <a:pt x="450" y="721"/>
                  </a:cubicBezTo>
                  <a:cubicBezTo>
                    <a:pt x="386" y="673"/>
                    <a:pt x="323" y="656"/>
                    <a:pt x="239" y="627"/>
                  </a:cubicBezTo>
                  <a:cubicBezTo>
                    <a:pt x="219" y="621"/>
                    <a:pt x="197" y="618"/>
                    <a:pt x="175" y="618"/>
                  </a:cubicBezTo>
                  <a:cubicBezTo>
                    <a:pt x="85" y="618"/>
                    <a:pt x="0" y="669"/>
                    <a:pt x="31" y="737"/>
                  </a:cubicBezTo>
                  <a:cubicBezTo>
                    <a:pt x="55" y="794"/>
                    <a:pt x="66" y="847"/>
                    <a:pt x="121" y="895"/>
                  </a:cubicBezTo>
                  <a:cubicBezTo>
                    <a:pt x="176" y="941"/>
                    <a:pt x="235" y="985"/>
                    <a:pt x="290" y="1031"/>
                  </a:cubicBezTo>
                  <a:lnTo>
                    <a:pt x="610" y="1290"/>
                  </a:lnTo>
                  <a:lnTo>
                    <a:pt x="1269" y="1822"/>
                  </a:lnTo>
                  <a:cubicBezTo>
                    <a:pt x="1305" y="1851"/>
                    <a:pt x="1352" y="1863"/>
                    <a:pt x="1399" y="1863"/>
                  </a:cubicBezTo>
                  <a:cubicBezTo>
                    <a:pt x="1473" y="1863"/>
                    <a:pt x="1549" y="1833"/>
                    <a:pt x="1592" y="1793"/>
                  </a:cubicBezTo>
                  <a:cubicBezTo>
                    <a:pt x="1897" y="1512"/>
                    <a:pt x="2194" y="1224"/>
                    <a:pt x="2503" y="943"/>
                  </a:cubicBezTo>
                  <a:cubicBezTo>
                    <a:pt x="2659" y="803"/>
                    <a:pt x="2815" y="664"/>
                    <a:pt x="2971" y="524"/>
                  </a:cubicBezTo>
                  <a:cubicBezTo>
                    <a:pt x="3042" y="458"/>
                    <a:pt x="3110" y="390"/>
                    <a:pt x="3178" y="322"/>
                  </a:cubicBezTo>
                  <a:cubicBezTo>
                    <a:pt x="3215" y="284"/>
                    <a:pt x="3257" y="247"/>
                    <a:pt x="3294" y="208"/>
                  </a:cubicBezTo>
                  <a:cubicBezTo>
                    <a:pt x="3331" y="168"/>
                    <a:pt x="3351" y="124"/>
                    <a:pt x="3386" y="85"/>
                  </a:cubicBezTo>
                  <a:lnTo>
                    <a:pt x="3386" y="80"/>
                  </a:lnTo>
                  <a:cubicBezTo>
                    <a:pt x="3423" y="39"/>
                    <a:pt x="3371" y="0"/>
                    <a:pt x="3315"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59"/>
            <p:cNvSpPr/>
            <p:nvPr/>
          </p:nvSpPr>
          <p:spPr>
            <a:xfrm>
              <a:off x="5026525" y="4154875"/>
              <a:ext cx="7775" cy="6075"/>
            </a:xfrm>
            <a:custGeom>
              <a:avLst/>
              <a:gdLst/>
              <a:ahLst/>
              <a:cxnLst/>
              <a:rect l="l" t="t" r="r" b="b"/>
              <a:pathLst>
                <a:path w="311" h="243" extrusionOk="0">
                  <a:moveTo>
                    <a:pt x="157" y="1"/>
                  </a:moveTo>
                  <a:cubicBezTo>
                    <a:pt x="1" y="1"/>
                    <a:pt x="1" y="242"/>
                    <a:pt x="157" y="242"/>
                  </a:cubicBezTo>
                  <a:cubicBezTo>
                    <a:pt x="310" y="242"/>
                    <a:pt x="310" y="1"/>
                    <a:pt x="157"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59"/>
            <p:cNvSpPr/>
            <p:nvPr/>
          </p:nvSpPr>
          <p:spPr>
            <a:xfrm>
              <a:off x="5002150" y="4132700"/>
              <a:ext cx="9075" cy="8975"/>
            </a:xfrm>
            <a:custGeom>
              <a:avLst/>
              <a:gdLst/>
              <a:ahLst/>
              <a:cxnLst/>
              <a:rect l="l" t="t" r="r" b="b"/>
              <a:pathLst>
                <a:path w="363" h="359" extrusionOk="0">
                  <a:moveTo>
                    <a:pt x="207" y="1"/>
                  </a:moveTo>
                  <a:cubicBezTo>
                    <a:pt x="150" y="1"/>
                    <a:pt x="99" y="29"/>
                    <a:pt x="73" y="77"/>
                  </a:cubicBezTo>
                  <a:lnTo>
                    <a:pt x="22" y="143"/>
                  </a:lnTo>
                  <a:cubicBezTo>
                    <a:pt x="11" y="159"/>
                    <a:pt x="7" y="178"/>
                    <a:pt x="5" y="196"/>
                  </a:cubicBezTo>
                  <a:cubicBezTo>
                    <a:pt x="1" y="216"/>
                    <a:pt x="3" y="236"/>
                    <a:pt x="9" y="253"/>
                  </a:cubicBezTo>
                  <a:lnTo>
                    <a:pt x="22" y="288"/>
                  </a:lnTo>
                  <a:lnTo>
                    <a:pt x="44" y="317"/>
                  </a:lnTo>
                  <a:cubicBezTo>
                    <a:pt x="58" y="330"/>
                    <a:pt x="73" y="341"/>
                    <a:pt x="91" y="345"/>
                  </a:cubicBezTo>
                  <a:cubicBezTo>
                    <a:pt x="102" y="352"/>
                    <a:pt x="115" y="356"/>
                    <a:pt x="128" y="356"/>
                  </a:cubicBezTo>
                  <a:cubicBezTo>
                    <a:pt x="135" y="358"/>
                    <a:pt x="142" y="359"/>
                    <a:pt x="149" y="359"/>
                  </a:cubicBezTo>
                  <a:cubicBezTo>
                    <a:pt x="160" y="359"/>
                    <a:pt x="172" y="357"/>
                    <a:pt x="183" y="354"/>
                  </a:cubicBezTo>
                  <a:lnTo>
                    <a:pt x="218" y="339"/>
                  </a:lnTo>
                  <a:lnTo>
                    <a:pt x="284" y="288"/>
                  </a:lnTo>
                  <a:cubicBezTo>
                    <a:pt x="332" y="262"/>
                    <a:pt x="361" y="211"/>
                    <a:pt x="361" y="157"/>
                  </a:cubicBezTo>
                  <a:cubicBezTo>
                    <a:pt x="363" y="135"/>
                    <a:pt x="356" y="115"/>
                    <a:pt x="347" y="95"/>
                  </a:cubicBezTo>
                  <a:cubicBezTo>
                    <a:pt x="341" y="77"/>
                    <a:pt x="330" y="60"/>
                    <a:pt x="315" y="47"/>
                  </a:cubicBezTo>
                  <a:cubicBezTo>
                    <a:pt x="297" y="27"/>
                    <a:pt x="273" y="14"/>
                    <a:pt x="246" y="5"/>
                  </a:cubicBezTo>
                  <a:lnTo>
                    <a:pt x="207" y="1"/>
                  </a:ln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59"/>
            <p:cNvSpPr/>
            <p:nvPr/>
          </p:nvSpPr>
          <p:spPr>
            <a:xfrm>
              <a:off x="4996825" y="4178825"/>
              <a:ext cx="10300" cy="7975"/>
            </a:xfrm>
            <a:custGeom>
              <a:avLst/>
              <a:gdLst/>
              <a:ahLst/>
              <a:cxnLst/>
              <a:rect l="l" t="t" r="r" b="b"/>
              <a:pathLst>
                <a:path w="412" h="319" extrusionOk="0">
                  <a:moveTo>
                    <a:pt x="205" y="0"/>
                  </a:moveTo>
                  <a:cubicBezTo>
                    <a:pt x="0" y="0"/>
                    <a:pt x="0" y="319"/>
                    <a:pt x="205" y="319"/>
                  </a:cubicBezTo>
                  <a:cubicBezTo>
                    <a:pt x="411" y="319"/>
                    <a:pt x="411" y="0"/>
                    <a:pt x="205"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7" name="Google Shape;3817;p59"/>
          <p:cNvGrpSpPr/>
          <p:nvPr/>
        </p:nvGrpSpPr>
        <p:grpSpPr>
          <a:xfrm>
            <a:off x="79462" y="2250907"/>
            <a:ext cx="1551432" cy="2389819"/>
            <a:chOff x="5283050" y="4042750"/>
            <a:chExt cx="399000" cy="595950"/>
          </a:xfrm>
        </p:grpSpPr>
        <p:sp>
          <p:nvSpPr>
            <p:cNvPr id="3818" name="Google Shape;3818;p59"/>
            <p:cNvSpPr/>
            <p:nvPr/>
          </p:nvSpPr>
          <p:spPr>
            <a:xfrm>
              <a:off x="5283050" y="4042750"/>
              <a:ext cx="399000" cy="344900"/>
            </a:xfrm>
            <a:custGeom>
              <a:avLst/>
              <a:gdLst/>
              <a:ahLst/>
              <a:cxnLst/>
              <a:rect l="l" t="t" r="r" b="b"/>
              <a:pathLst>
                <a:path w="15960" h="13796" extrusionOk="0">
                  <a:moveTo>
                    <a:pt x="8041" y="0"/>
                  </a:moveTo>
                  <a:cubicBezTo>
                    <a:pt x="6475" y="0"/>
                    <a:pt x="4915" y="432"/>
                    <a:pt x="3622" y="1312"/>
                  </a:cubicBezTo>
                  <a:cubicBezTo>
                    <a:pt x="1300" y="2891"/>
                    <a:pt x="0" y="5920"/>
                    <a:pt x="633" y="8656"/>
                  </a:cubicBezTo>
                  <a:cubicBezTo>
                    <a:pt x="1259" y="11376"/>
                    <a:pt x="3849" y="13561"/>
                    <a:pt x="6636" y="13561"/>
                  </a:cubicBezTo>
                  <a:cubicBezTo>
                    <a:pt x="6655" y="13561"/>
                    <a:pt x="6675" y="13561"/>
                    <a:pt x="6694" y="13560"/>
                  </a:cubicBezTo>
                  <a:lnTo>
                    <a:pt x="4984" y="12908"/>
                  </a:lnTo>
                  <a:lnTo>
                    <a:pt x="4984" y="12908"/>
                  </a:lnTo>
                  <a:cubicBezTo>
                    <a:pt x="6366" y="13418"/>
                    <a:pt x="7864" y="13796"/>
                    <a:pt x="9308" y="13796"/>
                  </a:cubicBezTo>
                  <a:cubicBezTo>
                    <a:pt x="10436" y="13796"/>
                    <a:pt x="11532" y="13565"/>
                    <a:pt x="12514" y="12987"/>
                  </a:cubicBezTo>
                  <a:cubicBezTo>
                    <a:pt x="15162" y="11426"/>
                    <a:pt x="15960" y="7754"/>
                    <a:pt x="15026" y="4822"/>
                  </a:cubicBezTo>
                  <a:cubicBezTo>
                    <a:pt x="14664" y="3680"/>
                    <a:pt x="14071" y="2588"/>
                    <a:pt x="13175" y="1793"/>
                  </a:cubicBezTo>
                  <a:cubicBezTo>
                    <a:pt x="12722" y="1389"/>
                    <a:pt x="12202" y="1071"/>
                    <a:pt x="11655" y="809"/>
                  </a:cubicBezTo>
                  <a:cubicBezTo>
                    <a:pt x="10533" y="273"/>
                    <a:pt x="9285" y="0"/>
                    <a:pt x="8041" y="0"/>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59"/>
            <p:cNvSpPr/>
            <p:nvPr/>
          </p:nvSpPr>
          <p:spPr>
            <a:xfrm>
              <a:off x="5478275" y="4137575"/>
              <a:ext cx="15450" cy="501125"/>
            </a:xfrm>
            <a:custGeom>
              <a:avLst/>
              <a:gdLst/>
              <a:ahLst/>
              <a:cxnLst/>
              <a:rect l="l" t="t" r="r" b="b"/>
              <a:pathLst>
                <a:path w="618" h="20045" extrusionOk="0">
                  <a:moveTo>
                    <a:pt x="154" y="1"/>
                  </a:moveTo>
                  <a:cubicBezTo>
                    <a:pt x="98" y="1"/>
                    <a:pt x="42" y="39"/>
                    <a:pt x="38" y="115"/>
                  </a:cubicBezTo>
                  <a:lnTo>
                    <a:pt x="38" y="117"/>
                  </a:lnTo>
                  <a:cubicBezTo>
                    <a:pt x="1" y="763"/>
                    <a:pt x="16" y="1418"/>
                    <a:pt x="14" y="2063"/>
                  </a:cubicBezTo>
                  <a:cubicBezTo>
                    <a:pt x="12" y="2705"/>
                    <a:pt x="18" y="3344"/>
                    <a:pt x="20" y="3985"/>
                  </a:cubicBezTo>
                  <a:cubicBezTo>
                    <a:pt x="25" y="5274"/>
                    <a:pt x="40" y="6561"/>
                    <a:pt x="53" y="7850"/>
                  </a:cubicBezTo>
                  <a:lnTo>
                    <a:pt x="130" y="15559"/>
                  </a:lnTo>
                  <a:cubicBezTo>
                    <a:pt x="137" y="16277"/>
                    <a:pt x="146" y="16997"/>
                    <a:pt x="152" y="17717"/>
                  </a:cubicBezTo>
                  <a:cubicBezTo>
                    <a:pt x="154" y="18073"/>
                    <a:pt x="159" y="18429"/>
                    <a:pt x="159" y="18785"/>
                  </a:cubicBezTo>
                  <a:cubicBezTo>
                    <a:pt x="159" y="19158"/>
                    <a:pt x="143" y="19531"/>
                    <a:pt x="198" y="19903"/>
                  </a:cubicBezTo>
                  <a:cubicBezTo>
                    <a:pt x="210" y="19989"/>
                    <a:pt x="308" y="20045"/>
                    <a:pt x="390" y="20045"/>
                  </a:cubicBezTo>
                  <a:cubicBezTo>
                    <a:pt x="397" y="20045"/>
                    <a:pt x="404" y="20044"/>
                    <a:pt x="411" y="20043"/>
                  </a:cubicBezTo>
                  <a:cubicBezTo>
                    <a:pt x="515" y="20028"/>
                    <a:pt x="567" y="19949"/>
                    <a:pt x="580" y="19850"/>
                  </a:cubicBezTo>
                  <a:cubicBezTo>
                    <a:pt x="618" y="19531"/>
                    <a:pt x="596" y="19211"/>
                    <a:pt x="589" y="18890"/>
                  </a:cubicBezTo>
                  <a:cubicBezTo>
                    <a:pt x="583" y="18567"/>
                    <a:pt x="576" y="18249"/>
                    <a:pt x="572" y="17928"/>
                  </a:cubicBezTo>
                  <a:cubicBezTo>
                    <a:pt x="563" y="17287"/>
                    <a:pt x="554" y="16648"/>
                    <a:pt x="545" y="16009"/>
                  </a:cubicBezTo>
                  <a:lnTo>
                    <a:pt x="495" y="12141"/>
                  </a:lnTo>
                  <a:cubicBezTo>
                    <a:pt x="460" y="9574"/>
                    <a:pt x="442" y="7005"/>
                    <a:pt x="392" y="4435"/>
                  </a:cubicBezTo>
                  <a:cubicBezTo>
                    <a:pt x="376" y="3724"/>
                    <a:pt x="363" y="3012"/>
                    <a:pt x="348" y="2303"/>
                  </a:cubicBezTo>
                  <a:cubicBezTo>
                    <a:pt x="334" y="1576"/>
                    <a:pt x="334" y="840"/>
                    <a:pt x="275" y="115"/>
                  </a:cubicBezTo>
                  <a:cubicBezTo>
                    <a:pt x="269" y="39"/>
                    <a:pt x="211" y="1"/>
                    <a:pt x="154"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59"/>
            <p:cNvSpPr/>
            <p:nvPr/>
          </p:nvSpPr>
          <p:spPr>
            <a:xfrm>
              <a:off x="5390175" y="4217750"/>
              <a:ext cx="220175" cy="141200"/>
            </a:xfrm>
            <a:custGeom>
              <a:avLst/>
              <a:gdLst/>
              <a:ahLst/>
              <a:cxnLst/>
              <a:rect l="l" t="t" r="r" b="b"/>
              <a:pathLst>
                <a:path w="8807" h="5648" extrusionOk="0">
                  <a:moveTo>
                    <a:pt x="8503" y="0"/>
                  </a:moveTo>
                  <a:cubicBezTo>
                    <a:pt x="8453" y="0"/>
                    <a:pt x="8404" y="19"/>
                    <a:pt x="8365" y="62"/>
                  </a:cubicBezTo>
                  <a:cubicBezTo>
                    <a:pt x="8062" y="394"/>
                    <a:pt x="7790" y="756"/>
                    <a:pt x="7506" y="1103"/>
                  </a:cubicBezTo>
                  <a:lnTo>
                    <a:pt x="6654" y="2148"/>
                  </a:lnTo>
                  <a:lnTo>
                    <a:pt x="4950" y="4241"/>
                  </a:lnTo>
                  <a:cubicBezTo>
                    <a:pt x="4708" y="4538"/>
                    <a:pt x="4482" y="4885"/>
                    <a:pt x="4162" y="5102"/>
                  </a:cubicBezTo>
                  <a:cubicBezTo>
                    <a:pt x="4055" y="5177"/>
                    <a:pt x="3922" y="5253"/>
                    <a:pt x="3787" y="5253"/>
                  </a:cubicBezTo>
                  <a:cubicBezTo>
                    <a:pt x="3775" y="5253"/>
                    <a:pt x="3763" y="5253"/>
                    <a:pt x="3751" y="5251"/>
                  </a:cubicBezTo>
                  <a:cubicBezTo>
                    <a:pt x="3588" y="5234"/>
                    <a:pt x="3498" y="5093"/>
                    <a:pt x="3417" y="4968"/>
                  </a:cubicBezTo>
                  <a:cubicBezTo>
                    <a:pt x="2916" y="4202"/>
                    <a:pt x="2422" y="3433"/>
                    <a:pt x="1919" y="2669"/>
                  </a:cubicBezTo>
                  <a:cubicBezTo>
                    <a:pt x="1361" y="1812"/>
                    <a:pt x="817" y="943"/>
                    <a:pt x="200" y="128"/>
                  </a:cubicBezTo>
                  <a:cubicBezTo>
                    <a:pt x="178" y="99"/>
                    <a:pt x="148" y="87"/>
                    <a:pt x="120" y="87"/>
                  </a:cubicBezTo>
                  <a:cubicBezTo>
                    <a:pt x="58" y="87"/>
                    <a:pt x="1" y="146"/>
                    <a:pt x="42" y="220"/>
                  </a:cubicBezTo>
                  <a:lnTo>
                    <a:pt x="42" y="222"/>
                  </a:lnTo>
                  <a:cubicBezTo>
                    <a:pt x="492" y="1068"/>
                    <a:pt x="1017" y="1872"/>
                    <a:pt x="1524" y="2684"/>
                  </a:cubicBezTo>
                  <a:cubicBezTo>
                    <a:pt x="2031" y="3497"/>
                    <a:pt x="2541" y="4309"/>
                    <a:pt x="3055" y="5120"/>
                  </a:cubicBezTo>
                  <a:cubicBezTo>
                    <a:pt x="3158" y="5284"/>
                    <a:pt x="3266" y="5458"/>
                    <a:pt x="3441" y="5557"/>
                  </a:cubicBezTo>
                  <a:cubicBezTo>
                    <a:pt x="3551" y="5617"/>
                    <a:pt x="3673" y="5648"/>
                    <a:pt x="3796" y="5648"/>
                  </a:cubicBezTo>
                  <a:cubicBezTo>
                    <a:pt x="3848" y="5648"/>
                    <a:pt x="3901" y="5642"/>
                    <a:pt x="3953" y="5631"/>
                  </a:cubicBezTo>
                  <a:cubicBezTo>
                    <a:pt x="4309" y="5563"/>
                    <a:pt x="4621" y="5284"/>
                    <a:pt x="4851" y="5016"/>
                  </a:cubicBezTo>
                  <a:cubicBezTo>
                    <a:pt x="5468" y="4298"/>
                    <a:pt x="6055" y="3554"/>
                    <a:pt x="6656" y="2820"/>
                  </a:cubicBezTo>
                  <a:lnTo>
                    <a:pt x="7664" y="1595"/>
                  </a:lnTo>
                  <a:cubicBezTo>
                    <a:pt x="8009" y="1173"/>
                    <a:pt x="8378" y="760"/>
                    <a:pt x="8699" y="319"/>
                  </a:cubicBezTo>
                  <a:cubicBezTo>
                    <a:pt x="8806" y="172"/>
                    <a:pt x="8653" y="0"/>
                    <a:pt x="8503"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59"/>
            <p:cNvSpPr/>
            <p:nvPr/>
          </p:nvSpPr>
          <p:spPr>
            <a:xfrm>
              <a:off x="5430325" y="4165850"/>
              <a:ext cx="85525" cy="68950"/>
            </a:xfrm>
            <a:custGeom>
              <a:avLst/>
              <a:gdLst/>
              <a:ahLst/>
              <a:cxnLst/>
              <a:rect l="l" t="t" r="r" b="b"/>
              <a:pathLst>
                <a:path w="3421" h="2758" extrusionOk="0">
                  <a:moveTo>
                    <a:pt x="107" y="1"/>
                  </a:moveTo>
                  <a:cubicBezTo>
                    <a:pt x="51" y="1"/>
                    <a:pt x="0" y="59"/>
                    <a:pt x="37" y="120"/>
                  </a:cubicBezTo>
                  <a:lnTo>
                    <a:pt x="37" y="122"/>
                  </a:lnTo>
                  <a:cubicBezTo>
                    <a:pt x="72" y="183"/>
                    <a:pt x="91" y="247"/>
                    <a:pt x="129" y="306"/>
                  </a:cubicBezTo>
                  <a:cubicBezTo>
                    <a:pt x="166" y="366"/>
                    <a:pt x="208" y="418"/>
                    <a:pt x="245" y="475"/>
                  </a:cubicBezTo>
                  <a:cubicBezTo>
                    <a:pt x="313" y="576"/>
                    <a:pt x="379" y="675"/>
                    <a:pt x="452" y="772"/>
                  </a:cubicBezTo>
                  <a:cubicBezTo>
                    <a:pt x="608" y="981"/>
                    <a:pt x="763" y="1187"/>
                    <a:pt x="919" y="1393"/>
                  </a:cubicBezTo>
                  <a:cubicBezTo>
                    <a:pt x="1229" y="1811"/>
                    <a:pt x="1523" y="2237"/>
                    <a:pt x="1831" y="2654"/>
                  </a:cubicBezTo>
                  <a:cubicBezTo>
                    <a:pt x="1874" y="2713"/>
                    <a:pt x="1950" y="2757"/>
                    <a:pt x="2024" y="2757"/>
                  </a:cubicBezTo>
                  <a:cubicBezTo>
                    <a:pt x="2072" y="2757"/>
                    <a:pt x="2118" y="2739"/>
                    <a:pt x="2154" y="2696"/>
                  </a:cubicBezTo>
                  <a:lnTo>
                    <a:pt x="2813" y="1910"/>
                  </a:lnTo>
                  <a:lnTo>
                    <a:pt x="3133" y="1525"/>
                  </a:lnTo>
                  <a:cubicBezTo>
                    <a:pt x="3188" y="1457"/>
                    <a:pt x="3247" y="1391"/>
                    <a:pt x="3302" y="1323"/>
                  </a:cubicBezTo>
                  <a:cubicBezTo>
                    <a:pt x="3357" y="1255"/>
                    <a:pt x="3368" y="1174"/>
                    <a:pt x="3392" y="1093"/>
                  </a:cubicBezTo>
                  <a:cubicBezTo>
                    <a:pt x="3420" y="991"/>
                    <a:pt x="3339" y="914"/>
                    <a:pt x="3251" y="914"/>
                  </a:cubicBezTo>
                  <a:cubicBezTo>
                    <a:pt x="3228" y="914"/>
                    <a:pt x="3205" y="919"/>
                    <a:pt x="3184" y="930"/>
                  </a:cubicBezTo>
                  <a:cubicBezTo>
                    <a:pt x="3100" y="972"/>
                    <a:pt x="3037" y="998"/>
                    <a:pt x="2973" y="1068"/>
                  </a:cubicBezTo>
                  <a:cubicBezTo>
                    <a:pt x="2920" y="1128"/>
                    <a:pt x="2872" y="1189"/>
                    <a:pt x="2821" y="1251"/>
                  </a:cubicBezTo>
                  <a:lnTo>
                    <a:pt x="2503" y="1635"/>
                  </a:lnTo>
                  <a:lnTo>
                    <a:pt x="2017" y="2220"/>
                  </a:lnTo>
                  <a:lnTo>
                    <a:pt x="2017" y="2220"/>
                  </a:lnTo>
                  <a:cubicBezTo>
                    <a:pt x="1754" y="1875"/>
                    <a:pt x="1480" y="1538"/>
                    <a:pt x="1212" y="1200"/>
                  </a:cubicBezTo>
                  <a:cubicBezTo>
                    <a:pt x="1049" y="996"/>
                    <a:pt x="886" y="794"/>
                    <a:pt x="722" y="596"/>
                  </a:cubicBezTo>
                  <a:cubicBezTo>
                    <a:pt x="638" y="495"/>
                    <a:pt x="553" y="401"/>
                    <a:pt x="463" y="306"/>
                  </a:cubicBezTo>
                  <a:cubicBezTo>
                    <a:pt x="414" y="256"/>
                    <a:pt x="370" y="203"/>
                    <a:pt x="322" y="155"/>
                  </a:cubicBezTo>
                  <a:cubicBezTo>
                    <a:pt x="274" y="104"/>
                    <a:pt x="214" y="71"/>
                    <a:pt x="162" y="23"/>
                  </a:cubicBezTo>
                  <a:cubicBezTo>
                    <a:pt x="145" y="7"/>
                    <a:pt x="126" y="1"/>
                    <a:pt x="107"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59"/>
            <p:cNvSpPr/>
            <p:nvPr/>
          </p:nvSpPr>
          <p:spPr>
            <a:xfrm>
              <a:off x="5373400" y="4126775"/>
              <a:ext cx="7775" cy="6000"/>
            </a:xfrm>
            <a:custGeom>
              <a:avLst/>
              <a:gdLst/>
              <a:ahLst/>
              <a:cxnLst/>
              <a:rect l="l" t="t" r="r" b="b"/>
              <a:pathLst>
                <a:path w="311" h="240" extrusionOk="0">
                  <a:moveTo>
                    <a:pt x="157" y="0"/>
                  </a:moveTo>
                  <a:cubicBezTo>
                    <a:pt x="1" y="0"/>
                    <a:pt x="1" y="240"/>
                    <a:pt x="157" y="240"/>
                  </a:cubicBezTo>
                  <a:cubicBezTo>
                    <a:pt x="311" y="240"/>
                    <a:pt x="311" y="0"/>
                    <a:pt x="157"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59"/>
            <p:cNvSpPr/>
            <p:nvPr/>
          </p:nvSpPr>
          <p:spPr>
            <a:xfrm>
              <a:off x="5396525" y="4104525"/>
              <a:ext cx="9025" cy="9000"/>
            </a:xfrm>
            <a:custGeom>
              <a:avLst/>
              <a:gdLst/>
              <a:ahLst/>
              <a:cxnLst/>
              <a:rect l="l" t="t" r="r" b="b"/>
              <a:pathLst>
                <a:path w="361" h="360" extrusionOk="0">
                  <a:moveTo>
                    <a:pt x="157" y="1"/>
                  </a:moveTo>
                  <a:lnTo>
                    <a:pt x="115" y="8"/>
                  </a:lnTo>
                  <a:cubicBezTo>
                    <a:pt x="88" y="14"/>
                    <a:pt x="66" y="27"/>
                    <a:pt x="47" y="47"/>
                  </a:cubicBezTo>
                  <a:cubicBezTo>
                    <a:pt x="31" y="60"/>
                    <a:pt x="20" y="78"/>
                    <a:pt x="14" y="98"/>
                  </a:cubicBezTo>
                  <a:cubicBezTo>
                    <a:pt x="5" y="115"/>
                    <a:pt x="1" y="137"/>
                    <a:pt x="1" y="157"/>
                  </a:cubicBezTo>
                  <a:cubicBezTo>
                    <a:pt x="1" y="212"/>
                    <a:pt x="29" y="262"/>
                    <a:pt x="77" y="291"/>
                  </a:cubicBezTo>
                  <a:lnTo>
                    <a:pt x="143" y="339"/>
                  </a:lnTo>
                  <a:lnTo>
                    <a:pt x="178" y="355"/>
                  </a:lnTo>
                  <a:cubicBezTo>
                    <a:pt x="188" y="358"/>
                    <a:pt x="198" y="360"/>
                    <a:pt x="209" y="360"/>
                  </a:cubicBezTo>
                  <a:cubicBezTo>
                    <a:pt x="218" y="360"/>
                    <a:pt x="227" y="359"/>
                    <a:pt x="236" y="357"/>
                  </a:cubicBezTo>
                  <a:cubicBezTo>
                    <a:pt x="249" y="357"/>
                    <a:pt x="260" y="355"/>
                    <a:pt x="271" y="348"/>
                  </a:cubicBezTo>
                  <a:cubicBezTo>
                    <a:pt x="288" y="341"/>
                    <a:pt x="304" y="330"/>
                    <a:pt x="317" y="317"/>
                  </a:cubicBezTo>
                  <a:lnTo>
                    <a:pt x="339" y="289"/>
                  </a:lnTo>
                  <a:lnTo>
                    <a:pt x="354" y="256"/>
                  </a:lnTo>
                  <a:cubicBezTo>
                    <a:pt x="359" y="236"/>
                    <a:pt x="361" y="216"/>
                    <a:pt x="356" y="199"/>
                  </a:cubicBezTo>
                  <a:cubicBezTo>
                    <a:pt x="356" y="179"/>
                    <a:pt x="350" y="161"/>
                    <a:pt x="339" y="146"/>
                  </a:cubicBezTo>
                  <a:lnTo>
                    <a:pt x="290" y="78"/>
                  </a:lnTo>
                  <a:cubicBezTo>
                    <a:pt x="262" y="32"/>
                    <a:pt x="211" y="1"/>
                    <a:pt x="157"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59"/>
            <p:cNvSpPr/>
            <p:nvPr/>
          </p:nvSpPr>
          <p:spPr>
            <a:xfrm>
              <a:off x="5400650" y="4150700"/>
              <a:ext cx="10225" cy="7950"/>
            </a:xfrm>
            <a:custGeom>
              <a:avLst/>
              <a:gdLst/>
              <a:ahLst/>
              <a:cxnLst/>
              <a:rect l="l" t="t" r="r" b="b"/>
              <a:pathLst>
                <a:path w="409" h="318" extrusionOk="0">
                  <a:moveTo>
                    <a:pt x="205" y="1"/>
                  </a:moveTo>
                  <a:cubicBezTo>
                    <a:pt x="0" y="1"/>
                    <a:pt x="0" y="317"/>
                    <a:pt x="205" y="317"/>
                  </a:cubicBezTo>
                  <a:cubicBezTo>
                    <a:pt x="409" y="317"/>
                    <a:pt x="409" y="1"/>
                    <a:pt x="205"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59"/>
            <p:cNvSpPr/>
            <p:nvPr/>
          </p:nvSpPr>
          <p:spPr>
            <a:xfrm>
              <a:off x="5600500" y="4299225"/>
              <a:ext cx="12375" cy="9625"/>
            </a:xfrm>
            <a:custGeom>
              <a:avLst/>
              <a:gdLst/>
              <a:ahLst/>
              <a:cxnLst/>
              <a:rect l="l" t="t" r="r" b="b"/>
              <a:pathLst>
                <a:path w="495" h="385" extrusionOk="0">
                  <a:moveTo>
                    <a:pt x="246" y="1"/>
                  </a:moveTo>
                  <a:cubicBezTo>
                    <a:pt x="0" y="1"/>
                    <a:pt x="0" y="385"/>
                    <a:pt x="246" y="385"/>
                  </a:cubicBezTo>
                  <a:cubicBezTo>
                    <a:pt x="494" y="385"/>
                    <a:pt x="494" y="1"/>
                    <a:pt x="246"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26" name="Google Shape;3826;p59"/>
          <p:cNvGrpSpPr/>
          <p:nvPr/>
        </p:nvGrpSpPr>
        <p:grpSpPr>
          <a:xfrm>
            <a:off x="1204886" y="415351"/>
            <a:ext cx="466359" cy="666689"/>
            <a:chOff x="5979675" y="4640775"/>
            <a:chExt cx="241875" cy="345775"/>
          </a:xfrm>
        </p:grpSpPr>
        <p:sp>
          <p:nvSpPr>
            <p:cNvPr id="3827" name="Google Shape;3827;p59"/>
            <p:cNvSpPr/>
            <p:nvPr/>
          </p:nvSpPr>
          <p:spPr>
            <a:xfrm>
              <a:off x="6008100" y="4698050"/>
              <a:ext cx="80475" cy="288500"/>
            </a:xfrm>
            <a:custGeom>
              <a:avLst/>
              <a:gdLst/>
              <a:ahLst/>
              <a:cxnLst/>
              <a:rect l="l" t="t" r="r" b="b"/>
              <a:pathLst>
                <a:path w="3219" h="11540" extrusionOk="0">
                  <a:moveTo>
                    <a:pt x="1" y="0"/>
                  </a:moveTo>
                  <a:lnTo>
                    <a:pt x="1" y="0"/>
                  </a:lnTo>
                  <a:cubicBezTo>
                    <a:pt x="859" y="1536"/>
                    <a:pt x="1375" y="3238"/>
                    <a:pt x="1516" y="4992"/>
                  </a:cubicBezTo>
                  <a:cubicBezTo>
                    <a:pt x="1606" y="6126"/>
                    <a:pt x="1538" y="7272"/>
                    <a:pt x="1705" y="8396"/>
                  </a:cubicBezTo>
                  <a:cubicBezTo>
                    <a:pt x="1838" y="9291"/>
                    <a:pt x="2148" y="10201"/>
                    <a:pt x="2725" y="10885"/>
                  </a:cubicBezTo>
                  <a:lnTo>
                    <a:pt x="2725" y="10885"/>
                  </a:lnTo>
                  <a:cubicBezTo>
                    <a:pt x="2210" y="9347"/>
                    <a:pt x="2351" y="7625"/>
                    <a:pt x="2265" y="5981"/>
                  </a:cubicBezTo>
                  <a:cubicBezTo>
                    <a:pt x="2217" y="5078"/>
                    <a:pt x="2096" y="4180"/>
                    <a:pt x="1903" y="3295"/>
                  </a:cubicBezTo>
                  <a:cubicBezTo>
                    <a:pt x="1626" y="2021"/>
                    <a:pt x="1119" y="675"/>
                    <a:pt x="1" y="0"/>
                  </a:cubicBezTo>
                  <a:close/>
                  <a:moveTo>
                    <a:pt x="2725" y="10885"/>
                  </a:moveTo>
                  <a:cubicBezTo>
                    <a:pt x="2799" y="11107"/>
                    <a:pt x="2887" y="11325"/>
                    <a:pt x="2992" y="11539"/>
                  </a:cubicBezTo>
                  <a:lnTo>
                    <a:pt x="3218" y="11359"/>
                  </a:lnTo>
                  <a:cubicBezTo>
                    <a:pt x="3035" y="11218"/>
                    <a:pt x="2872" y="11059"/>
                    <a:pt x="2725" y="10885"/>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59"/>
            <p:cNvSpPr/>
            <p:nvPr/>
          </p:nvSpPr>
          <p:spPr>
            <a:xfrm>
              <a:off x="6087325" y="4640775"/>
              <a:ext cx="52850" cy="339950"/>
            </a:xfrm>
            <a:custGeom>
              <a:avLst/>
              <a:gdLst/>
              <a:ahLst/>
              <a:cxnLst/>
              <a:rect l="l" t="t" r="r" b="b"/>
              <a:pathLst>
                <a:path w="2114" h="13598" extrusionOk="0">
                  <a:moveTo>
                    <a:pt x="2076" y="1"/>
                  </a:moveTo>
                  <a:lnTo>
                    <a:pt x="2076" y="1"/>
                  </a:lnTo>
                  <a:cubicBezTo>
                    <a:pt x="475" y="4345"/>
                    <a:pt x="1" y="9023"/>
                    <a:pt x="695" y="13597"/>
                  </a:cubicBezTo>
                  <a:lnTo>
                    <a:pt x="1147" y="13593"/>
                  </a:lnTo>
                  <a:cubicBezTo>
                    <a:pt x="1802" y="9093"/>
                    <a:pt x="2113" y="4549"/>
                    <a:pt x="2076" y="1"/>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59"/>
            <p:cNvSpPr/>
            <p:nvPr/>
          </p:nvSpPr>
          <p:spPr>
            <a:xfrm>
              <a:off x="6133350" y="4694750"/>
              <a:ext cx="88200" cy="291675"/>
            </a:xfrm>
            <a:custGeom>
              <a:avLst/>
              <a:gdLst/>
              <a:ahLst/>
              <a:cxnLst/>
              <a:rect l="l" t="t" r="r" b="b"/>
              <a:pathLst>
                <a:path w="3528" h="11667" extrusionOk="0">
                  <a:moveTo>
                    <a:pt x="3527" y="1"/>
                  </a:moveTo>
                  <a:lnTo>
                    <a:pt x="3527" y="1"/>
                  </a:lnTo>
                  <a:cubicBezTo>
                    <a:pt x="2506" y="925"/>
                    <a:pt x="1845" y="2199"/>
                    <a:pt x="1469" y="3525"/>
                  </a:cubicBezTo>
                  <a:cubicBezTo>
                    <a:pt x="1092" y="4854"/>
                    <a:pt x="984" y="6240"/>
                    <a:pt x="929" y="7619"/>
                  </a:cubicBezTo>
                  <a:cubicBezTo>
                    <a:pt x="874" y="9025"/>
                    <a:pt x="839" y="10538"/>
                    <a:pt x="0" y="11667"/>
                  </a:cubicBezTo>
                  <a:lnTo>
                    <a:pt x="398" y="11530"/>
                  </a:lnTo>
                  <a:cubicBezTo>
                    <a:pt x="1199" y="9925"/>
                    <a:pt x="1775" y="8214"/>
                    <a:pt x="2108" y="6451"/>
                  </a:cubicBezTo>
                  <a:cubicBezTo>
                    <a:pt x="2521" y="4281"/>
                    <a:pt x="2576" y="1995"/>
                    <a:pt x="3527"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59"/>
            <p:cNvSpPr/>
            <p:nvPr/>
          </p:nvSpPr>
          <p:spPr>
            <a:xfrm>
              <a:off x="5979675" y="4815875"/>
              <a:ext cx="46625" cy="169850"/>
            </a:xfrm>
            <a:custGeom>
              <a:avLst/>
              <a:gdLst/>
              <a:ahLst/>
              <a:cxnLst/>
              <a:rect l="l" t="t" r="r" b="b"/>
              <a:pathLst>
                <a:path w="1865" h="6794" extrusionOk="0">
                  <a:moveTo>
                    <a:pt x="378" y="0"/>
                  </a:moveTo>
                  <a:lnTo>
                    <a:pt x="378" y="0"/>
                  </a:lnTo>
                  <a:cubicBezTo>
                    <a:pt x="0" y="2304"/>
                    <a:pt x="450" y="4737"/>
                    <a:pt x="1627" y="6754"/>
                  </a:cubicBezTo>
                  <a:lnTo>
                    <a:pt x="1746" y="6793"/>
                  </a:lnTo>
                  <a:cubicBezTo>
                    <a:pt x="1865" y="4450"/>
                    <a:pt x="1395" y="2115"/>
                    <a:pt x="378"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59"/>
            <p:cNvSpPr/>
            <p:nvPr/>
          </p:nvSpPr>
          <p:spPr>
            <a:xfrm>
              <a:off x="6072900" y="4675250"/>
              <a:ext cx="13975" cy="309825"/>
            </a:xfrm>
            <a:custGeom>
              <a:avLst/>
              <a:gdLst/>
              <a:ahLst/>
              <a:cxnLst/>
              <a:rect l="l" t="t" r="r" b="b"/>
              <a:pathLst>
                <a:path w="559" h="12393" extrusionOk="0">
                  <a:moveTo>
                    <a:pt x="480" y="0"/>
                  </a:moveTo>
                  <a:cubicBezTo>
                    <a:pt x="465" y="0"/>
                    <a:pt x="450" y="9"/>
                    <a:pt x="444" y="27"/>
                  </a:cubicBezTo>
                  <a:cubicBezTo>
                    <a:pt x="330" y="412"/>
                    <a:pt x="275" y="827"/>
                    <a:pt x="222" y="1224"/>
                  </a:cubicBezTo>
                  <a:cubicBezTo>
                    <a:pt x="167" y="1622"/>
                    <a:pt x="119" y="2019"/>
                    <a:pt x="84" y="2417"/>
                  </a:cubicBezTo>
                  <a:cubicBezTo>
                    <a:pt x="18" y="3216"/>
                    <a:pt x="5" y="4018"/>
                    <a:pt x="2" y="4817"/>
                  </a:cubicBezTo>
                  <a:cubicBezTo>
                    <a:pt x="0" y="6445"/>
                    <a:pt x="57" y="8072"/>
                    <a:pt x="99" y="9699"/>
                  </a:cubicBezTo>
                  <a:cubicBezTo>
                    <a:pt x="110" y="10156"/>
                    <a:pt x="121" y="10613"/>
                    <a:pt x="132" y="11072"/>
                  </a:cubicBezTo>
                  <a:cubicBezTo>
                    <a:pt x="139" y="11309"/>
                    <a:pt x="143" y="11546"/>
                    <a:pt x="152" y="11786"/>
                  </a:cubicBezTo>
                  <a:cubicBezTo>
                    <a:pt x="156" y="11959"/>
                    <a:pt x="117" y="12216"/>
                    <a:pt x="251" y="12350"/>
                  </a:cubicBezTo>
                  <a:cubicBezTo>
                    <a:pt x="279" y="12378"/>
                    <a:pt x="316" y="12392"/>
                    <a:pt x="354" y="12392"/>
                  </a:cubicBezTo>
                  <a:cubicBezTo>
                    <a:pt x="378" y="12392"/>
                    <a:pt x="402" y="12386"/>
                    <a:pt x="424" y="12374"/>
                  </a:cubicBezTo>
                  <a:cubicBezTo>
                    <a:pt x="502" y="12324"/>
                    <a:pt x="559" y="12192"/>
                    <a:pt x="456" y="12139"/>
                  </a:cubicBezTo>
                  <a:lnTo>
                    <a:pt x="456" y="12139"/>
                  </a:lnTo>
                  <a:cubicBezTo>
                    <a:pt x="456" y="12135"/>
                    <a:pt x="456" y="12132"/>
                    <a:pt x="457" y="12128"/>
                  </a:cubicBezTo>
                  <a:cubicBezTo>
                    <a:pt x="444" y="12086"/>
                    <a:pt x="455" y="12016"/>
                    <a:pt x="453" y="11970"/>
                  </a:cubicBezTo>
                  <a:cubicBezTo>
                    <a:pt x="453" y="11882"/>
                    <a:pt x="450" y="11794"/>
                    <a:pt x="448" y="11707"/>
                  </a:cubicBezTo>
                  <a:cubicBezTo>
                    <a:pt x="444" y="11496"/>
                    <a:pt x="437" y="11283"/>
                    <a:pt x="431" y="11072"/>
                  </a:cubicBezTo>
                  <a:cubicBezTo>
                    <a:pt x="420" y="10668"/>
                    <a:pt x="409" y="10261"/>
                    <a:pt x="395" y="9857"/>
                  </a:cubicBezTo>
                  <a:cubicBezTo>
                    <a:pt x="374" y="9056"/>
                    <a:pt x="352" y="8256"/>
                    <a:pt x="330" y="7455"/>
                  </a:cubicBezTo>
                  <a:cubicBezTo>
                    <a:pt x="286" y="5869"/>
                    <a:pt x="272" y="4290"/>
                    <a:pt x="325" y="2704"/>
                  </a:cubicBezTo>
                  <a:cubicBezTo>
                    <a:pt x="341" y="2263"/>
                    <a:pt x="365" y="1822"/>
                    <a:pt x="395" y="1380"/>
                  </a:cubicBezTo>
                  <a:cubicBezTo>
                    <a:pt x="426" y="932"/>
                    <a:pt x="497" y="484"/>
                    <a:pt x="516" y="36"/>
                  </a:cubicBezTo>
                  <a:cubicBezTo>
                    <a:pt x="516" y="13"/>
                    <a:pt x="498" y="0"/>
                    <a:pt x="480"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59"/>
            <p:cNvSpPr/>
            <p:nvPr/>
          </p:nvSpPr>
          <p:spPr>
            <a:xfrm>
              <a:off x="6046475" y="4682750"/>
              <a:ext cx="64175" cy="48100"/>
            </a:xfrm>
            <a:custGeom>
              <a:avLst/>
              <a:gdLst/>
              <a:ahLst/>
              <a:cxnLst/>
              <a:rect l="l" t="t" r="r" b="b"/>
              <a:pathLst>
                <a:path w="2567" h="1924" extrusionOk="0">
                  <a:moveTo>
                    <a:pt x="2461" y="0"/>
                  </a:moveTo>
                  <a:cubicBezTo>
                    <a:pt x="2430" y="0"/>
                    <a:pt x="2402" y="14"/>
                    <a:pt x="2388" y="46"/>
                  </a:cubicBezTo>
                  <a:cubicBezTo>
                    <a:pt x="2263" y="338"/>
                    <a:pt x="2179" y="634"/>
                    <a:pt x="2008" y="907"/>
                  </a:cubicBezTo>
                  <a:cubicBezTo>
                    <a:pt x="1835" y="1183"/>
                    <a:pt x="1613" y="1425"/>
                    <a:pt x="1354" y="1620"/>
                  </a:cubicBezTo>
                  <a:cubicBezTo>
                    <a:pt x="1255" y="1694"/>
                    <a:pt x="1127" y="1771"/>
                    <a:pt x="1002" y="1771"/>
                  </a:cubicBezTo>
                  <a:cubicBezTo>
                    <a:pt x="954" y="1771"/>
                    <a:pt x="907" y="1760"/>
                    <a:pt x="862" y="1732"/>
                  </a:cubicBezTo>
                  <a:cubicBezTo>
                    <a:pt x="708" y="1640"/>
                    <a:pt x="611" y="1416"/>
                    <a:pt x="526" y="1267"/>
                  </a:cubicBezTo>
                  <a:cubicBezTo>
                    <a:pt x="339" y="940"/>
                    <a:pt x="185" y="593"/>
                    <a:pt x="69" y="235"/>
                  </a:cubicBezTo>
                  <a:cubicBezTo>
                    <a:pt x="65" y="218"/>
                    <a:pt x="52" y="211"/>
                    <a:pt x="39" y="211"/>
                  </a:cubicBezTo>
                  <a:cubicBezTo>
                    <a:pt x="20" y="211"/>
                    <a:pt x="1" y="227"/>
                    <a:pt x="7" y="252"/>
                  </a:cubicBezTo>
                  <a:lnTo>
                    <a:pt x="7" y="254"/>
                  </a:lnTo>
                  <a:cubicBezTo>
                    <a:pt x="119" y="665"/>
                    <a:pt x="269" y="1074"/>
                    <a:pt x="477" y="1449"/>
                  </a:cubicBezTo>
                  <a:cubicBezTo>
                    <a:pt x="563" y="1605"/>
                    <a:pt x="653" y="1794"/>
                    <a:pt x="820" y="1880"/>
                  </a:cubicBezTo>
                  <a:cubicBezTo>
                    <a:pt x="881" y="1911"/>
                    <a:pt x="946" y="1924"/>
                    <a:pt x="1011" y="1924"/>
                  </a:cubicBezTo>
                  <a:cubicBezTo>
                    <a:pt x="1111" y="1924"/>
                    <a:pt x="1212" y="1894"/>
                    <a:pt x="1301" y="1851"/>
                  </a:cubicBezTo>
                  <a:cubicBezTo>
                    <a:pt x="1635" y="1697"/>
                    <a:pt x="1914" y="1401"/>
                    <a:pt x="2125" y="1109"/>
                  </a:cubicBezTo>
                  <a:cubicBezTo>
                    <a:pt x="2333" y="821"/>
                    <a:pt x="2540" y="454"/>
                    <a:pt x="2564" y="94"/>
                  </a:cubicBezTo>
                  <a:cubicBezTo>
                    <a:pt x="2566" y="39"/>
                    <a:pt x="2511" y="0"/>
                    <a:pt x="2461"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59"/>
            <p:cNvSpPr/>
            <p:nvPr/>
          </p:nvSpPr>
          <p:spPr>
            <a:xfrm>
              <a:off x="6062450" y="4673175"/>
              <a:ext cx="18600" cy="55125"/>
            </a:xfrm>
            <a:custGeom>
              <a:avLst/>
              <a:gdLst/>
              <a:ahLst/>
              <a:cxnLst/>
              <a:rect l="l" t="t" r="r" b="b"/>
              <a:pathLst>
                <a:path w="744" h="2205" extrusionOk="0">
                  <a:moveTo>
                    <a:pt x="83" y="0"/>
                  </a:moveTo>
                  <a:cubicBezTo>
                    <a:pt x="61" y="0"/>
                    <a:pt x="39" y="13"/>
                    <a:pt x="32" y="38"/>
                  </a:cubicBezTo>
                  <a:cubicBezTo>
                    <a:pt x="1" y="126"/>
                    <a:pt x="18" y="227"/>
                    <a:pt x="27" y="319"/>
                  </a:cubicBezTo>
                  <a:cubicBezTo>
                    <a:pt x="36" y="400"/>
                    <a:pt x="45" y="484"/>
                    <a:pt x="60" y="565"/>
                  </a:cubicBezTo>
                  <a:cubicBezTo>
                    <a:pt x="91" y="760"/>
                    <a:pt x="135" y="956"/>
                    <a:pt x="188" y="1145"/>
                  </a:cubicBezTo>
                  <a:cubicBezTo>
                    <a:pt x="236" y="1331"/>
                    <a:pt x="289" y="1518"/>
                    <a:pt x="352" y="1698"/>
                  </a:cubicBezTo>
                  <a:cubicBezTo>
                    <a:pt x="385" y="1788"/>
                    <a:pt x="423" y="1878"/>
                    <a:pt x="460" y="1968"/>
                  </a:cubicBezTo>
                  <a:cubicBezTo>
                    <a:pt x="495" y="2056"/>
                    <a:pt x="524" y="2135"/>
                    <a:pt x="600" y="2192"/>
                  </a:cubicBezTo>
                  <a:cubicBezTo>
                    <a:pt x="612" y="2201"/>
                    <a:pt x="626" y="2205"/>
                    <a:pt x="641" y="2205"/>
                  </a:cubicBezTo>
                  <a:cubicBezTo>
                    <a:pt x="680" y="2205"/>
                    <a:pt x="724" y="2177"/>
                    <a:pt x="730" y="2137"/>
                  </a:cubicBezTo>
                  <a:cubicBezTo>
                    <a:pt x="743" y="2045"/>
                    <a:pt x="710" y="1971"/>
                    <a:pt x="675" y="1887"/>
                  </a:cubicBezTo>
                  <a:cubicBezTo>
                    <a:pt x="638" y="1799"/>
                    <a:pt x="603" y="1707"/>
                    <a:pt x="565" y="1619"/>
                  </a:cubicBezTo>
                  <a:cubicBezTo>
                    <a:pt x="495" y="1452"/>
                    <a:pt x="420" y="1288"/>
                    <a:pt x="359" y="1116"/>
                  </a:cubicBezTo>
                  <a:cubicBezTo>
                    <a:pt x="297" y="949"/>
                    <a:pt x="249" y="776"/>
                    <a:pt x="212" y="602"/>
                  </a:cubicBezTo>
                  <a:cubicBezTo>
                    <a:pt x="194" y="508"/>
                    <a:pt x="179" y="413"/>
                    <a:pt x="170" y="319"/>
                  </a:cubicBezTo>
                  <a:cubicBezTo>
                    <a:pt x="159" y="225"/>
                    <a:pt x="168" y="126"/>
                    <a:pt x="135" y="38"/>
                  </a:cubicBezTo>
                  <a:cubicBezTo>
                    <a:pt x="127" y="13"/>
                    <a:pt x="105" y="0"/>
                    <a:pt x="83"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59"/>
            <p:cNvSpPr/>
            <p:nvPr/>
          </p:nvSpPr>
          <p:spPr>
            <a:xfrm>
              <a:off x="6038200" y="4683400"/>
              <a:ext cx="12525" cy="12475"/>
            </a:xfrm>
            <a:custGeom>
              <a:avLst/>
              <a:gdLst/>
              <a:ahLst/>
              <a:cxnLst/>
              <a:rect l="l" t="t" r="r" b="b"/>
              <a:pathLst>
                <a:path w="501" h="499" extrusionOk="0">
                  <a:moveTo>
                    <a:pt x="251" y="0"/>
                  </a:moveTo>
                  <a:cubicBezTo>
                    <a:pt x="114" y="2"/>
                    <a:pt x="5" y="112"/>
                    <a:pt x="0" y="250"/>
                  </a:cubicBezTo>
                  <a:lnTo>
                    <a:pt x="9" y="316"/>
                  </a:lnTo>
                  <a:cubicBezTo>
                    <a:pt x="20" y="358"/>
                    <a:pt x="42" y="395"/>
                    <a:pt x="73" y="426"/>
                  </a:cubicBezTo>
                  <a:lnTo>
                    <a:pt x="123" y="466"/>
                  </a:lnTo>
                  <a:cubicBezTo>
                    <a:pt x="163" y="488"/>
                    <a:pt x="207" y="499"/>
                    <a:pt x="251" y="499"/>
                  </a:cubicBezTo>
                  <a:cubicBezTo>
                    <a:pt x="254" y="499"/>
                    <a:pt x="257" y="499"/>
                    <a:pt x="261" y="499"/>
                  </a:cubicBezTo>
                  <a:cubicBezTo>
                    <a:pt x="290" y="499"/>
                    <a:pt x="320" y="490"/>
                    <a:pt x="347" y="477"/>
                  </a:cubicBezTo>
                  <a:cubicBezTo>
                    <a:pt x="378" y="468"/>
                    <a:pt x="404" y="450"/>
                    <a:pt x="426" y="426"/>
                  </a:cubicBezTo>
                  <a:cubicBezTo>
                    <a:pt x="472" y="378"/>
                    <a:pt x="499" y="314"/>
                    <a:pt x="501" y="248"/>
                  </a:cubicBezTo>
                  <a:lnTo>
                    <a:pt x="492" y="182"/>
                  </a:lnTo>
                  <a:cubicBezTo>
                    <a:pt x="479" y="141"/>
                    <a:pt x="457" y="103"/>
                    <a:pt x="426" y="73"/>
                  </a:cubicBezTo>
                  <a:lnTo>
                    <a:pt x="376" y="33"/>
                  </a:lnTo>
                  <a:cubicBezTo>
                    <a:pt x="338" y="11"/>
                    <a:pt x="294" y="0"/>
                    <a:pt x="251"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59"/>
            <p:cNvSpPr/>
            <p:nvPr/>
          </p:nvSpPr>
          <p:spPr>
            <a:xfrm>
              <a:off x="6056850" y="4666675"/>
              <a:ext cx="14300" cy="13550"/>
            </a:xfrm>
            <a:custGeom>
              <a:avLst/>
              <a:gdLst/>
              <a:ahLst/>
              <a:cxnLst/>
              <a:rect l="l" t="t" r="r" b="b"/>
              <a:pathLst>
                <a:path w="572" h="542" extrusionOk="0">
                  <a:moveTo>
                    <a:pt x="264" y="0"/>
                  </a:moveTo>
                  <a:cubicBezTo>
                    <a:pt x="243" y="0"/>
                    <a:pt x="222" y="4"/>
                    <a:pt x="203" y="10"/>
                  </a:cubicBezTo>
                  <a:lnTo>
                    <a:pt x="137" y="37"/>
                  </a:lnTo>
                  <a:cubicBezTo>
                    <a:pt x="106" y="54"/>
                    <a:pt x="80" y="78"/>
                    <a:pt x="62" y="107"/>
                  </a:cubicBezTo>
                  <a:cubicBezTo>
                    <a:pt x="38" y="133"/>
                    <a:pt x="21" y="164"/>
                    <a:pt x="14" y="199"/>
                  </a:cubicBezTo>
                  <a:cubicBezTo>
                    <a:pt x="3" y="234"/>
                    <a:pt x="1" y="272"/>
                    <a:pt x="7" y="307"/>
                  </a:cubicBezTo>
                  <a:cubicBezTo>
                    <a:pt x="10" y="342"/>
                    <a:pt x="21" y="377"/>
                    <a:pt x="40" y="408"/>
                  </a:cubicBezTo>
                  <a:lnTo>
                    <a:pt x="82" y="463"/>
                  </a:lnTo>
                  <a:cubicBezTo>
                    <a:pt x="135" y="511"/>
                    <a:pt x="203" y="537"/>
                    <a:pt x="275" y="542"/>
                  </a:cubicBezTo>
                  <a:lnTo>
                    <a:pt x="348" y="531"/>
                  </a:lnTo>
                  <a:cubicBezTo>
                    <a:pt x="392" y="520"/>
                    <a:pt x="434" y="496"/>
                    <a:pt x="466" y="463"/>
                  </a:cubicBezTo>
                  <a:lnTo>
                    <a:pt x="508" y="408"/>
                  </a:lnTo>
                  <a:cubicBezTo>
                    <a:pt x="524" y="380"/>
                    <a:pt x="535" y="350"/>
                    <a:pt x="541" y="319"/>
                  </a:cubicBezTo>
                  <a:lnTo>
                    <a:pt x="541" y="319"/>
                  </a:lnTo>
                  <a:cubicBezTo>
                    <a:pt x="572" y="224"/>
                    <a:pt x="534" y="116"/>
                    <a:pt x="447" y="63"/>
                  </a:cubicBezTo>
                  <a:lnTo>
                    <a:pt x="447" y="63"/>
                  </a:lnTo>
                  <a:cubicBezTo>
                    <a:pt x="436" y="53"/>
                    <a:pt x="423" y="44"/>
                    <a:pt x="409" y="37"/>
                  </a:cubicBezTo>
                  <a:cubicBezTo>
                    <a:pt x="381" y="17"/>
                    <a:pt x="346" y="6"/>
                    <a:pt x="311" y="6"/>
                  </a:cubicBezTo>
                  <a:cubicBezTo>
                    <a:pt x="295" y="2"/>
                    <a:pt x="279" y="0"/>
                    <a:pt x="264"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59"/>
            <p:cNvSpPr/>
            <p:nvPr/>
          </p:nvSpPr>
          <p:spPr>
            <a:xfrm>
              <a:off x="6078100" y="4666375"/>
              <a:ext cx="14475" cy="14475"/>
            </a:xfrm>
            <a:custGeom>
              <a:avLst/>
              <a:gdLst/>
              <a:ahLst/>
              <a:cxnLst/>
              <a:rect l="l" t="t" r="r" b="b"/>
              <a:pathLst>
                <a:path w="579" h="579" extrusionOk="0">
                  <a:moveTo>
                    <a:pt x="289" y="0"/>
                  </a:moveTo>
                  <a:cubicBezTo>
                    <a:pt x="251" y="0"/>
                    <a:pt x="214" y="9"/>
                    <a:pt x="179" y="27"/>
                  </a:cubicBezTo>
                  <a:cubicBezTo>
                    <a:pt x="73" y="73"/>
                    <a:pt x="5" y="176"/>
                    <a:pt x="1" y="290"/>
                  </a:cubicBezTo>
                  <a:lnTo>
                    <a:pt x="12" y="367"/>
                  </a:lnTo>
                  <a:cubicBezTo>
                    <a:pt x="25" y="415"/>
                    <a:pt x="51" y="459"/>
                    <a:pt x="86" y="494"/>
                  </a:cubicBezTo>
                  <a:lnTo>
                    <a:pt x="146" y="540"/>
                  </a:lnTo>
                  <a:cubicBezTo>
                    <a:pt x="190" y="565"/>
                    <a:pt x="240" y="578"/>
                    <a:pt x="291" y="578"/>
                  </a:cubicBezTo>
                  <a:cubicBezTo>
                    <a:pt x="294" y="578"/>
                    <a:pt x="298" y="578"/>
                    <a:pt x="302" y="578"/>
                  </a:cubicBezTo>
                  <a:cubicBezTo>
                    <a:pt x="336" y="578"/>
                    <a:pt x="371" y="569"/>
                    <a:pt x="401" y="554"/>
                  </a:cubicBezTo>
                  <a:cubicBezTo>
                    <a:pt x="506" y="508"/>
                    <a:pt x="576" y="404"/>
                    <a:pt x="578" y="290"/>
                  </a:cubicBezTo>
                  <a:lnTo>
                    <a:pt x="567" y="213"/>
                  </a:lnTo>
                  <a:cubicBezTo>
                    <a:pt x="554" y="165"/>
                    <a:pt x="528" y="121"/>
                    <a:pt x="493" y="86"/>
                  </a:cubicBezTo>
                  <a:lnTo>
                    <a:pt x="436" y="40"/>
                  </a:lnTo>
                  <a:cubicBezTo>
                    <a:pt x="390" y="16"/>
                    <a:pt x="341" y="0"/>
                    <a:pt x="289"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59"/>
            <p:cNvSpPr/>
            <p:nvPr/>
          </p:nvSpPr>
          <p:spPr>
            <a:xfrm>
              <a:off x="6101825" y="4675875"/>
              <a:ext cx="15125" cy="15075"/>
            </a:xfrm>
            <a:custGeom>
              <a:avLst/>
              <a:gdLst/>
              <a:ahLst/>
              <a:cxnLst/>
              <a:rect l="l" t="t" r="r" b="b"/>
              <a:pathLst>
                <a:path w="605" h="603" extrusionOk="0">
                  <a:moveTo>
                    <a:pt x="301" y="0"/>
                  </a:moveTo>
                  <a:cubicBezTo>
                    <a:pt x="137" y="2"/>
                    <a:pt x="5" y="136"/>
                    <a:pt x="1" y="301"/>
                  </a:cubicBezTo>
                  <a:lnTo>
                    <a:pt x="12" y="382"/>
                  </a:lnTo>
                  <a:cubicBezTo>
                    <a:pt x="25" y="433"/>
                    <a:pt x="51" y="477"/>
                    <a:pt x="88" y="514"/>
                  </a:cubicBezTo>
                  <a:lnTo>
                    <a:pt x="150" y="562"/>
                  </a:lnTo>
                  <a:cubicBezTo>
                    <a:pt x="196" y="589"/>
                    <a:pt x="249" y="602"/>
                    <a:pt x="301" y="602"/>
                  </a:cubicBezTo>
                  <a:cubicBezTo>
                    <a:pt x="305" y="602"/>
                    <a:pt x="309" y="602"/>
                    <a:pt x="313" y="602"/>
                  </a:cubicBezTo>
                  <a:cubicBezTo>
                    <a:pt x="349" y="602"/>
                    <a:pt x="384" y="593"/>
                    <a:pt x="418" y="576"/>
                  </a:cubicBezTo>
                  <a:cubicBezTo>
                    <a:pt x="490" y="549"/>
                    <a:pt x="550" y="490"/>
                    <a:pt x="576" y="417"/>
                  </a:cubicBezTo>
                  <a:cubicBezTo>
                    <a:pt x="596" y="380"/>
                    <a:pt x="604" y="341"/>
                    <a:pt x="604" y="301"/>
                  </a:cubicBezTo>
                  <a:lnTo>
                    <a:pt x="594" y="220"/>
                  </a:lnTo>
                  <a:cubicBezTo>
                    <a:pt x="578" y="169"/>
                    <a:pt x="552" y="125"/>
                    <a:pt x="514" y="88"/>
                  </a:cubicBezTo>
                  <a:lnTo>
                    <a:pt x="455" y="40"/>
                  </a:lnTo>
                  <a:cubicBezTo>
                    <a:pt x="409" y="13"/>
                    <a:pt x="356" y="0"/>
                    <a:pt x="301"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59"/>
            <p:cNvSpPr/>
            <p:nvPr/>
          </p:nvSpPr>
          <p:spPr>
            <a:xfrm>
              <a:off x="6072975" y="4695800"/>
              <a:ext cx="72525" cy="33000"/>
            </a:xfrm>
            <a:custGeom>
              <a:avLst/>
              <a:gdLst/>
              <a:ahLst/>
              <a:cxnLst/>
              <a:rect l="l" t="t" r="r" b="b"/>
              <a:pathLst>
                <a:path w="2901" h="1320" extrusionOk="0">
                  <a:moveTo>
                    <a:pt x="2811" y="1"/>
                  </a:moveTo>
                  <a:cubicBezTo>
                    <a:pt x="2794" y="1"/>
                    <a:pt x="2777" y="7"/>
                    <a:pt x="2762" y="22"/>
                  </a:cubicBezTo>
                  <a:cubicBezTo>
                    <a:pt x="2615" y="178"/>
                    <a:pt x="2512" y="350"/>
                    <a:pt x="2329" y="475"/>
                  </a:cubicBezTo>
                  <a:cubicBezTo>
                    <a:pt x="2143" y="604"/>
                    <a:pt x="1932" y="699"/>
                    <a:pt x="1726" y="795"/>
                  </a:cubicBezTo>
                  <a:cubicBezTo>
                    <a:pt x="1323" y="981"/>
                    <a:pt x="871" y="1159"/>
                    <a:pt x="417" y="1159"/>
                  </a:cubicBezTo>
                  <a:cubicBezTo>
                    <a:pt x="306" y="1159"/>
                    <a:pt x="195" y="1148"/>
                    <a:pt x="85" y="1125"/>
                  </a:cubicBezTo>
                  <a:cubicBezTo>
                    <a:pt x="80" y="1123"/>
                    <a:pt x="75" y="1123"/>
                    <a:pt x="70" y="1123"/>
                  </a:cubicBezTo>
                  <a:cubicBezTo>
                    <a:pt x="18" y="1123"/>
                    <a:pt x="0" y="1203"/>
                    <a:pt x="59" y="1221"/>
                  </a:cubicBezTo>
                  <a:lnTo>
                    <a:pt x="56" y="1221"/>
                  </a:lnTo>
                  <a:cubicBezTo>
                    <a:pt x="234" y="1290"/>
                    <a:pt x="413" y="1319"/>
                    <a:pt x="590" y="1319"/>
                  </a:cubicBezTo>
                  <a:cubicBezTo>
                    <a:pt x="1007" y="1319"/>
                    <a:pt x="1421" y="1161"/>
                    <a:pt x="1813" y="993"/>
                  </a:cubicBezTo>
                  <a:cubicBezTo>
                    <a:pt x="2053" y="890"/>
                    <a:pt x="2299" y="787"/>
                    <a:pt x="2512" y="635"/>
                  </a:cubicBezTo>
                  <a:cubicBezTo>
                    <a:pt x="2692" y="505"/>
                    <a:pt x="2901" y="317"/>
                    <a:pt x="2890" y="75"/>
                  </a:cubicBezTo>
                  <a:cubicBezTo>
                    <a:pt x="2888" y="33"/>
                    <a:pt x="2850" y="1"/>
                    <a:pt x="2811"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59"/>
            <p:cNvSpPr/>
            <p:nvPr/>
          </p:nvSpPr>
          <p:spPr>
            <a:xfrm>
              <a:off x="6134175" y="4689975"/>
              <a:ext cx="19675" cy="15300"/>
            </a:xfrm>
            <a:custGeom>
              <a:avLst/>
              <a:gdLst/>
              <a:ahLst/>
              <a:cxnLst/>
              <a:rect l="l" t="t" r="r" b="b"/>
              <a:pathLst>
                <a:path w="787" h="612" extrusionOk="0">
                  <a:moveTo>
                    <a:pt x="393" y="1"/>
                  </a:moveTo>
                  <a:cubicBezTo>
                    <a:pt x="0" y="1"/>
                    <a:pt x="0" y="611"/>
                    <a:pt x="393" y="611"/>
                  </a:cubicBezTo>
                  <a:cubicBezTo>
                    <a:pt x="786" y="611"/>
                    <a:pt x="786" y="1"/>
                    <a:pt x="393"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40" name="Google Shape;3840;p59"/>
          <p:cNvGrpSpPr/>
          <p:nvPr/>
        </p:nvGrpSpPr>
        <p:grpSpPr>
          <a:xfrm>
            <a:off x="7880361" y="4122626"/>
            <a:ext cx="466359" cy="666689"/>
            <a:chOff x="5979675" y="4640775"/>
            <a:chExt cx="241875" cy="345775"/>
          </a:xfrm>
        </p:grpSpPr>
        <p:sp>
          <p:nvSpPr>
            <p:cNvPr id="3841" name="Google Shape;3841;p59"/>
            <p:cNvSpPr/>
            <p:nvPr/>
          </p:nvSpPr>
          <p:spPr>
            <a:xfrm>
              <a:off x="6008100" y="4698050"/>
              <a:ext cx="80475" cy="288500"/>
            </a:xfrm>
            <a:custGeom>
              <a:avLst/>
              <a:gdLst/>
              <a:ahLst/>
              <a:cxnLst/>
              <a:rect l="l" t="t" r="r" b="b"/>
              <a:pathLst>
                <a:path w="3219" h="11540" extrusionOk="0">
                  <a:moveTo>
                    <a:pt x="1" y="0"/>
                  </a:moveTo>
                  <a:lnTo>
                    <a:pt x="1" y="0"/>
                  </a:lnTo>
                  <a:cubicBezTo>
                    <a:pt x="859" y="1536"/>
                    <a:pt x="1375" y="3238"/>
                    <a:pt x="1516" y="4992"/>
                  </a:cubicBezTo>
                  <a:cubicBezTo>
                    <a:pt x="1606" y="6126"/>
                    <a:pt x="1538" y="7272"/>
                    <a:pt x="1705" y="8396"/>
                  </a:cubicBezTo>
                  <a:cubicBezTo>
                    <a:pt x="1838" y="9291"/>
                    <a:pt x="2148" y="10201"/>
                    <a:pt x="2725" y="10885"/>
                  </a:cubicBezTo>
                  <a:lnTo>
                    <a:pt x="2725" y="10885"/>
                  </a:lnTo>
                  <a:cubicBezTo>
                    <a:pt x="2210" y="9347"/>
                    <a:pt x="2351" y="7625"/>
                    <a:pt x="2265" y="5981"/>
                  </a:cubicBezTo>
                  <a:cubicBezTo>
                    <a:pt x="2217" y="5078"/>
                    <a:pt x="2096" y="4180"/>
                    <a:pt x="1903" y="3295"/>
                  </a:cubicBezTo>
                  <a:cubicBezTo>
                    <a:pt x="1626" y="2021"/>
                    <a:pt x="1119" y="675"/>
                    <a:pt x="1" y="0"/>
                  </a:cubicBezTo>
                  <a:close/>
                  <a:moveTo>
                    <a:pt x="2725" y="10885"/>
                  </a:moveTo>
                  <a:cubicBezTo>
                    <a:pt x="2799" y="11107"/>
                    <a:pt x="2887" y="11325"/>
                    <a:pt x="2992" y="11539"/>
                  </a:cubicBezTo>
                  <a:lnTo>
                    <a:pt x="3218" y="11359"/>
                  </a:lnTo>
                  <a:cubicBezTo>
                    <a:pt x="3035" y="11218"/>
                    <a:pt x="2872" y="11059"/>
                    <a:pt x="2725" y="10885"/>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59"/>
            <p:cNvSpPr/>
            <p:nvPr/>
          </p:nvSpPr>
          <p:spPr>
            <a:xfrm>
              <a:off x="6087325" y="4640775"/>
              <a:ext cx="52850" cy="339950"/>
            </a:xfrm>
            <a:custGeom>
              <a:avLst/>
              <a:gdLst/>
              <a:ahLst/>
              <a:cxnLst/>
              <a:rect l="l" t="t" r="r" b="b"/>
              <a:pathLst>
                <a:path w="2114" h="13598" extrusionOk="0">
                  <a:moveTo>
                    <a:pt x="2076" y="1"/>
                  </a:moveTo>
                  <a:lnTo>
                    <a:pt x="2076" y="1"/>
                  </a:lnTo>
                  <a:cubicBezTo>
                    <a:pt x="475" y="4345"/>
                    <a:pt x="1" y="9023"/>
                    <a:pt x="695" y="13597"/>
                  </a:cubicBezTo>
                  <a:lnTo>
                    <a:pt x="1147" y="13593"/>
                  </a:lnTo>
                  <a:cubicBezTo>
                    <a:pt x="1802" y="9093"/>
                    <a:pt x="2113" y="4549"/>
                    <a:pt x="2076" y="1"/>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59"/>
            <p:cNvSpPr/>
            <p:nvPr/>
          </p:nvSpPr>
          <p:spPr>
            <a:xfrm>
              <a:off x="6133350" y="4694750"/>
              <a:ext cx="88200" cy="291675"/>
            </a:xfrm>
            <a:custGeom>
              <a:avLst/>
              <a:gdLst/>
              <a:ahLst/>
              <a:cxnLst/>
              <a:rect l="l" t="t" r="r" b="b"/>
              <a:pathLst>
                <a:path w="3528" h="11667" extrusionOk="0">
                  <a:moveTo>
                    <a:pt x="3527" y="1"/>
                  </a:moveTo>
                  <a:lnTo>
                    <a:pt x="3527" y="1"/>
                  </a:lnTo>
                  <a:cubicBezTo>
                    <a:pt x="2506" y="925"/>
                    <a:pt x="1845" y="2199"/>
                    <a:pt x="1469" y="3525"/>
                  </a:cubicBezTo>
                  <a:cubicBezTo>
                    <a:pt x="1092" y="4854"/>
                    <a:pt x="984" y="6240"/>
                    <a:pt x="929" y="7619"/>
                  </a:cubicBezTo>
                  <a:cubicBezTo>
                    <a:pt x="874" y="9025"/>
                    <a:pt x="839" y="10538"/>
                    <a:pt x="0" y="11667"/>
                  </a:cubicBezTo>
                  <a:lnTo>
                    <a:pt x="398" y="11530"/>
                  </a:lnTo>
                  <a:cubicBezTo>
                    <a:pt x="1199" y="9925"/>
                    <a:pt x="1775" y="8214"/>
                    <a:pt x="2108" y="6451"/>
                  </a:cubicBezTo>
                  <a:cubicBezTo>
                    <a:pt x="2521" y="4281"/>
                    <a:pt x="2576" y="1995"/>
                    <a:pt x="3527"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59"/>
            <p:cNvSpPr/>
            <p:nvPr/>
          </p:nvSpPr>
          <p:spPr>
            <a:xfrm>
              <a:off x="5979675" y="4815875"/>
              <a:ext cx="46625" cy="169850"/>
            </a:xfrm>
            <a:custGeom>
              <a:avLst/>
              <a:gdLst/>
              <a:ahLst/>
              <a:cxnLst/>
              <a:rect l="l" t="t" r="r" b="b"/>
              <a:pathLst>
                <a:path w="1865" h="6794" extrusionOk="0">
                  <a:moveTo>
                    <a:pt x="378" y="0"/>
                  </a:moveTo>
                  <a:lnTo>
                    <a:pt x="378" y="0"/>
                  </a:lnTo>
                  <a:cubicBezTo>
                    <a:pt x="0" y="2304"/>
                    <a:pt x="450" y="4737"/>
                    <a:pt x="1627" y="6754"/>
                  </a:cubicBezTo>
                  <a:lnTo>
                    <a:pt x="1746" y="6793"/>
                  </a:lnTo>
                  <a:cubicBezTo>
                    <a:pt x="1865" y="4450"/>
                    <a:pt x="1395" y="2115"/>
                    <a:pt x="378"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59"/>
            <p:cNvSpPr/>
            <p:nvPr/>
          </p:nvSpPr>
          <p:spPr>
            <a:xfrm>
              <a:off x="6072900" y="4675250"/>
              <a:ext cx="13975" cy="309825"/>
            </a:xfrm>
            <a:custGeom>
              <a:avLst/>
              <a:gdLst/>
              <a:ahLst/>
              <a:cxnLst/>
              <a:rect l="l" t="t" r="r" b="b"/>
              <a:pathLst>
                <a:path w="559" h="12393" extrusionOk="0">
                  <a:moveTo>
                    <a:pt x="480" y="0"/>
                  </a:moveTo>
                  <a:cubicBezTo>
                    <a:pt x="465" y="0"/>
                    <a:pt x="450" y="9"/>
                    <a:pt x="444" y="27"/>
                  </a:cubicBezTo>
                  <a:cubicBezTo>
                    <a:pt x="330" y="412"/>
                    <a:pt x="275" y="827"/>
                    <a:pt x="222" y="1224"/>
                  </a:cubicBezTo>
                  <a:cubicBezTo>
                    <a:pt x="167" y="1622"/>
                    <a:pt x="119" y="2019"/>
                    <a:pt x="84" y="2417"/>
                  </a:cubicBezTo>
                  <a:cubicBezTo>
                    <a:pt x="18" y="3216"/>
                    <a:pt x="5" y="4018"/>
                    <a:pt x="2" y="4817"/>
                  </a:cubicBezTo>
                  <a:cubicBezTo>
                    <a:pt x="0" y="6445"/>
                    <a:pt x="57" y="8072"/>
                    <a:pt x="99" y="9699"/>
                  </a:cubicBezTo>
                  <a:cubicBezTo>
                    <a:pt x="110" y="10156"/>
                    <a:pt x="121" y="10613"/>
                    <a:pt x="132" y="11072"/>
                  </a:cubicBezTo>
                  <a:cubicBezTo>
                    <a:pt x="139" y="11309"/>
                    <a:pt x="143" y="11546"/>
                    <a:pt x="152" y="11786"/>
                  </a:cubicBezTo>
                  <a:cubicBezTo>
                    <a:pt x="156" y="11959"/>
                    <a:pt x="117" y="12216"/>
                    <a:pt x="251" y="12350"/>
                  </a:cubicBezTo>
                  <a:cubicBezTo>
                    <a:pt x="279" y="12378"/>
                    <a:pt x="316" y="12392"/>
                    <a:pt x="354" y="12392"/>
                  </a:cubicBezTo>
                  <a:cubicBezTo>
                    <a:pt x="378" y="12392"/>
                    <a:pt x="402" y="12386"/>
                    <a:pt x="424" y="12374"/>
                  </a:cubicBezTo>
                  <a:cubicBezTo>
                    <a:pt x="502" y="12324"/>
                    <a:pt x="559" y="12192"/>
                    <a:pt x="456" y="12139"/>
                  </a:cubicBezTo>
                  <a:lnTo>
                    <a:pt x="456" y="12139"/>
                  </a:lnTo>
                  <a:cubicBezTo>
                    <a:pt x="456" y="12135"/>
                    <a:pt x="456" y="12132"/>
                    <a:pt x="457" y="12128"/>
                  </a:cubicBezTo>
                  <a:cubicBezTo>
                    <a:pt x="444" y="12086"/>
                    <a:pt x="455" y="12016"/>
                    <a:pt x="453" y="11970"/>
                  </a:cubicBezTo>
                  <a:cubicBezTo>
                    <a:pt x="453" y="11882"/>
                    <a:pt x="450" y="11794"/>
                    <a:pt x="448" y="11707"/>
                  </a:cubicBezTo>
                  <a:cubicBezTo>
                    <a:pt x="444" y="11496"/>
                    <a:pt x="437" y="11283"/>
                    <a:pt x="431" y="11072"/>
                  </a:cubicBezTo>
                  <a:cubicBezTo>
                    <a:pt x="420" y="10668"/>
                    <a:pt x="409" y="10261"/>
                    <a:pt x="395" y="9857"/>
                  </a:cubicBezTo>
                  <a:cubicBezTo>
                    <a:pt x="374" y="9056"/>
                    <a:pt x="352" y="8256"/>
                    <a:pt x="330" y="7455"/>
                  </a:cubicBezTo>
                  <a:cubicBezTo>
                    <a:pt x="286" y="5869"/>
                    <a:pt x="272" y="4290"/>
                    <a:pt x="325" y="2704"/>
                  </a:cubicBezTo>
                  <a:cubicBezTo>
                    <a:pt x="341" y="2263"/>
                    <a:pt x="365" y="1822"/>
                    <a:pt x="395" y="1380"/>
                  </a:cubicBezTo>
                  <a:cubicBezTo>
                    <a:pt x="426" y="932"/>
                    <a:pt x="497" y="484"/>
                    <a:pt x="516" y="36"/>
                  </a:cubicBezTo>
                  <a:cubicBezTo>
                    <a:pt x="516" y="13"/>
                    <a:pt x="498" y="0"/>
                    <a:pt x="480"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59"/>
            <p:cNvSpPr/>
            <p:nvPr/>
          </p:nvSpPr>
          <p:spPr>
            <a:xfrm>
              <a:off x="6046475" y="4682750"/>
              <a:ext cx="64175" cy="48100"/>
            </a:xfrm>
            <a:custGeom>
              <a:avLst/>
              <a:gdLst/>
              <a:ahLst/>
              <a:cxnLst/>
              <a:rect l="l" t="t" r="r" b="b"/>
              <a:pathLst>
                <a:path w="2567" h="1924" extrusionOk="0">
                  <a:moveTo>
                    <a:pt x="2461" y="0"/>
                  </a:moveTo>
                  <a:cubicBezTo>
                    <a:pt x="2430" y="0"/>
                    <a:pt x="2402" y="14"/>
                    <a:pt x="2388" y="46"/>
                  </a:cubicBezTo>
                  <a:cubicBezTo>
                    <a:pt x="2263" y="338"/>
                    <a:pt x="2179" y="634"/>
                    <a:pt x="2008" y="907"/>
                  </a:cubicBezTo>
                  <a:cubicBezTo>
                    <a:pt x="1835" y="1183"/>
                    <a:pt x="1613" y="1425"/>
                    <a:pt x="1354" y="1620"/>
                  </a:cubicBezTo>
                  <a:cubicBezTo>
                    <a:pt x="1255" y="1694"/>
                    <a:pt x="1127" y="1771"/>
                    <a:pt x="1002" y="1771"/>
                  </a:cubicBezTo>
                  <a:cubicBezTo>
                    <a:pt x="954" y="1771"/>
                    <a:pt x="907" y="1760"/>
                    <a:pt x="862" y="1732"/>
                  </a:cubicBezTo>
                  <a:cubicBezTo>
                    <a:pt x="708" y="1640"/>
                    <a:pt x="611" y="1416"/>
                    <a:pt x="526" y="1267"/>
                  </a:cubicBezTo>
                  <a:cubicBezTo>
                    <a:pt x="339" y="940"/>
                    <a:pt x="185" y="593"/>
                    <a:pt x="69" y="235"/>
                  </a:cubicBezTo>
                  <a:cubicBezTo>
                    <a:pt x="65" y="218"/>
                    <a:pt x="52" y="211"/>
                    <a:pt x="39" y="211"/>
                  </a:cubicBezTo>
                  <a:cubicBezTo>
                    <a:pt x="20" y="211"/>
                    <a:pt x="1" y="227"/>
                    <a:pt x="7" y="252"/>
                  </a:cubicBezTo>
                  <a:lnTo>
                    <a:pt x="7" y="254"/>
                  </a:lnTo>
                  <a:cubicBezTo>
                    <a:pt x="119" y="665"/>
                    <a:pt x="269" y="1074"/>
                    <a:pt x="477" y="1449"/>
                  </a:cubicBezTo>
                  <a:cubicBezTo>
                    <a:pt x="563" y="1605"/>
                    <a:pt x="653" y="1794"/>
                    <a:pt x="820" y="1880"/>
                  </a:cubicBezTo>
                  <a:cubicBezTo>
                    <a:pt x="881" y="1911"/>
                    <a:pt x="946" y="1924"/>
                    <a:pt x="1011" y="1924"/>
                  </a:cubicBezTo>
                  <a:cubicBezTo>
                    <a:pt x="1111" y="1924"/>
                    <a:pt x="1212" y="1894"/>
                    <a:pt x="1301" y="1851"/>
                  </a:cubicBezTo>
                  <a:cubicBezTo>
                    <a:pt x="1635" y="1697"/>
                    <a:pt x="1914" y="1401"/>
                    <a:pt x="2125" y="1109"/>
                  </a:cubicBezTo>
                  <a:cubicBezTo>
                    <a:pt x="2333" y="821"/>
                    <a:pt x="2540" y="454"/>
                    <a:pt x="2564" y="94"/>
                  </a:cubicBezTo>
                  <a:cubicBezTo>
                    <a:pt x="2566" y="39"/>
                    <a:pt x="2511" y="0"/>
                    <a:pt x="2461"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59"/>
            <p:cNvSpPr/>
            <p:nvPr/>
          </p:nvSpPr>
          <p:spPr>
            <a:xfrm>
              <a:off x="6062450" y="4673175"/>
              <a:ext cx="18600" cy="55125"/>
            </a:xfrm>
            <a:custGeom>
              <a:avLst/>
              <a:gdLst/>
              <a:ahLst/>
              <a:cxnLst/>
              <a:rect l="l" t="t" r="r" b="b"/>
              <a:pathLst>
                <a:path w="744" h="2205" extrusionOk="0">
                  <a:moveTo>
                    <a:pt x="83" y="0"/>
                  </a:moveTo>
                  <a:cubicBezTo>
                    <a:pt x="61" y="0"/>
                    <a:pt x="39" y="13"/>
                    <a:pt x="32" y="38"/>
                  </a:cubicBezTo>
                  <a:cubicBezTo>
                    <a:pt x="1" y="126"/>
                    <a:pt x="18" y="227"/>
                    <a:pt x="27" y="319"/>
                  </a:cubicBezTo>
                  <a:cubicBezTo>
                    <a:pt x="36" y="400"/>
                    <a:pt x="45" y="484"/>
                    <a:pt x="60" y="565"/>
                  </a:cubicBezTo>
                  <a:cubicBezTo>
                    <a:pt x="91" y="760"/>
                    <a:pt x="135" y="956"/>
                    <a:pt x="188" y="1145"/>
                  </a:cubicBezTo>
                  <a:cubicBezTo>
                    <a:pt x="236" y="1331"/>
                    <a:pt x="289" y="1518"/>
                    <a:pt x="352" y="1698"/>
                  </a:cubicBezTo>
                  <a:cubicBezTo>
                    <a:pt x="385" y="1788"/>
                    <a:pt x="423" y="1878"/>
                    <a:pt x="460" y="1968"/>
                  </a:cubicBezTo>
                  <a:cubicBezTo>
                    <a:pt x="495" y="2056"/>
                    <a:pt x="524" y="2135"/>
                    <a:pt x="600" y="2192"/>
                  </a:cubicBezTo>
                  <a:cubicBezTo>
                    <a:pt x="612" y="2201"/>
                    <a:pt x="626" y="2205"/>
                    <a:pt x="641" y="2205"/>
                  </a:cubicBezTo>
                  <a:cubicBezTo>
                    <a:pt x="680" y="2205"/>
                    <a:pt x="724" y="2177"/>
                    <a:pt x="730" y="2137"/>
                  </a:cubicBezTo>
                  <a:cubicBezTo>
                    <a:pt x="743" y="2045"/>
                    <a:pt x="710" y="1971"/>
                    <a:pt x="675" y="1887"/>
                  </a:cubicBezTo>
                  <a:cubicBezTo>
                    <a:pt x="638" y="1799"/>
                    <a:pt x="603" y="1707"/>
                    <a:pt x="565" y="1619"/>
                  </a:cubicBezTo>
                  <a:cubicBezTo>
                    <a:pt x="495" y="1452"/>
                    <a:pt x="420" y="1288"/>
                    <a:pt x="359" y="1116"/>
                  </a:cubicBezTo>
                  <a:cubicBezTo>
                    <a:pt x="297" y="949"/>
                    <a:pt x="249" y="776"/>
                    <a:pt x="212" y="602"/>
                  </a:cubicBezTo>
                  <a:cubicBezTo>
                    <a:pt x="194" y="508"/>
                    <a:pt x="179" y="413"/>
                    <a:pt x="170" y="319"/>
                  </a:cubicBezTo>
                  <a:cubicBezTo>
                    <a:pt x="159" y="225"/>
                    <a:pt x="168" y="126"/>
                    <a:pt x="135" y="38"/>
                  </a:cubicBezTo>
                  <a:cubicBezTo>
                    <a:pt x="127" y="13"/>
                    <a:pt x="105" y="0"/>
                    <a:pt x="83"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59"/>
            <p:cNvSpPr/>
            <p:nvPr/>
          </p:nvSpPr>
          <p:spPr>
            <a:xfrm>
              <a:off x="6038200" y="4683400"/>
              <a:ext cx="12525" cy="12475"/>
            </a:xfrm>
            <a:custGeom>
              <a:avLst/>
              <a:gdLst/>
              <a:ahLst/>
              <a:cxnLst/>
              <a:rect l="l" t="t" r="r" b="b"/>
              <a:pathLst>
                <a:path w="501" h="499" extrusionOk="0">
                  <a:moveTo>
                    <a:pt x="251" y="0"/>
                  </a:moveTo>
                  <a:cubicBezTo>
                    <a:pt x="114" y="2"/>
                    <a:pt x="5" y="112"/>
                    <a:pt x="0" y="250"/>
                  </a:cubicBezTo>
                  <a:lnTo>
                    <a:pt x="9" y="316"/>
                  </a:lnTo>
                  <a:cubicBezTo>
                    <a:pt x="20" y="358"/>
                    <a:pt x="42" y="395"/>
                    <a:pt x="73" y="426"/>
                  </a:cubicBezTo>
                  <a:lnTo>
                    <a:pt x="123" y="466"/>
                  </a:lnTo>
                  <a:cubicBezTo>
                    <a:pt x="163" y="488"/>
                    <a:pt x="207" y="499"/>
                    <a:pt x="251" y="499"/>
                  </a:cubicBezTo>
                  <a:cubicBezTo>
                    <a:pt x="254" y="499"/>
                    <a:pt x="257" y="499"/>
                    <a:pt x="261" y="499"/>
                  </a:cubicBezTo>
                  <a:cubicBezTo>
                    <a:pt x="290" y="499"/>
                    <a:pt x="320" y="490"/>
                    <a:pt x="347" y="477"/>
                  </a:cubicBezTo>
                  <a:cubicBezTo>
                    <a:pt x="378" y="468"/>
                    <a:pt x="404" y="450"/>
                    <a:pt x="426" y="426"/>
                  </a:cubicBezTo>
                  <a:cubicBezTo>
                    <a:pt x="472" y="378"/>
                    <a:pt x="499" y="314"/>
                    <a:pt x="501" y="248"/>
                  </a:cubicBezTo>
                  <a:lnTo>
                    <a:pt x="492" y="182"/>
                  </a:lnTo>
                  <a:cubicBezTo>
                    <a:pt x="479" y="141"/>
                    <a:pt x="457" y="103"/>
                    <a:pt x="426" y="73"/>
                  </a:cubicBezTo>
                  <a:lnTo>
                    <a:pt x="376" y="33"/>
                  </a:lnTo>
                  <a:cubicBezTo>
                    <a:pt x="338" y="11"/>
                    <a:pt x="294" y="0"/>
                    <a:pt x="251"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59"/>
            <p:cNvSpPr/>
            <p:nvPr/>
          </p:nvSpPr>
          <p:spPr>
            <a:xfrm>
              <a:off x="6056850" y="4666675"/>
              <a:ext cx="14300" cy="13550"/>
            </a:xfrm>
            <a:custGeom>
              <a:avLst/>
              <a:gdLst/>
              <a:ahLst/>
              <a:cxnLst/>
              <a:rect l="l" t="t" r="r" b="b"/>
              <a:pathLst>
                <a:path w="572" h="542" extrusionOk="0">
                  <a:moveTo>
                    <a:pt x="264" y="0"/>
                  </a:moveTo>
                  <a:cubicBezTo>
                    <a:pt x="243" y="0"/>
                    <a:pt x="222" y="4"/>
                    <a:pt x="203" y="10"/>
                  </a:cubicBezTo>
                  <a:lnTo>
                    <a:pt x="137" y="37"/>
                  </a:lnTo>
                  <a:cubicBezTo>
                    <a:pt x="106" y="54"/>
                    <a:pt x="80" y="78"/>
                    <a:pt x="62" y="107"/>
                  </a:cubicBezTo>
                  <a:cubicBezTo>
                    <a:pt x="38" y="133"/>
                    <a:pt x="21" y="164"/>
                    <a:pt x="14" y="199"/>
                  </a:cubicBezTo>
                  <a:cubicBezTo>
                    <a:pt x="3" y="234"/>
                    <a:pt x="1" y="272"/>
                    <a:pt x="7" y="307"/>
                  </a:cubicBezTo>
                  <a:cubicBezTo>
                    <a:pt x="10" y="342"/>
                    <a:pt x="21" y="377"/>
                    <a:pt x="40" y="408"/>
                  </a:cubicBezTo>
                  <a:lnTo>
                    <a:pt x="82" y="463"/>
                  </a:lnTo>
                  <a:cubicBezTo>
                    <a:pt x="135" y="511"/>
                    <a:pt x="203" y="537"/>
                    <a:pt x="275" y="542"/>
                  </a:cubicBezTo>
                  <a:lnTo>
                    <a:pt x="348" y="531"/>
                  </a:lnTo>
                  <a:cubicBezTo>
                    <a:pt x="392" y="520"/>
                    <a:pt x="434" y="496"/>
                    <a:pt x="466" y="463"/>
                  </a:cubicBezTo>
                  <a:lnTo>
                    <a:pt x="508" y="408"/>
                  </a:lnTo>
                  <a:cubicBezTo>
                    <a:pt x="524" y="380"/>
                    <a:pt x="535" y="350"/>
                    <a:pt x="541" y="319"/>
                  </a:cubicBezTo>
                  <a:lnTo>
                    <a:pt x="541" y="319"/>
                  </a:lnTo>
                  <a:cubicBezTo>
                    <a:pt x="572" y="224"/>
                    <a:pt x="534" y="116"/>
                    <a:pt x="447" y="63"/>
                  </a:cubicBezTo>
                  <a:lnTo>
                    <a:pt x="447" y="63"/>
                  </a:lnTo>
                  <a:cubicBezTo>
                    <a:pt x="436" y="53"/>
                    <a:pt x="423" y="44"/>
                    <a:pt x="409" y="37"/>
                  </a:cubicBezTo>
                  <a:cubicBezTo>
                    <a:pt x="381" y="17"/>
                    <a:pt x="346" y="6"/>
                    <a:pt x="311" y="6"/>
                  </a:cubicBezTo>
                  <a:cubicBezTo>
                    <a:pt x="295" y="2"/>
                    <a:pt x="279" y="0"/>
                    <a:pt x="264"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59"/>
            <p:cNvSpPr/>
            <p:nvPr/>
          </p:nvSpPr>
          <p:spPr>
            <a:xfrm>
              <a:off x="6078100" y="4666375"/>
              <a:ext cx="14475" cy="14475"/>
            </a:xfrm>
            <a:custGeom>
              <a:avLst/>
              <a:gdLst/>
              <a:ahLst/>
              <a:cxnLst/>
              <a:rect l="l" t="t" r="r" b="b"/>
              <a:pathLst>
                <a:path w="579" h="579" extrusionOk="0">
                  <a:moveTo>
                    <a:pt x="289" y="0"/>
                  </a:moveTo>
                  <a:cubicBezTo>
                    <a:pt x="251" y="0"/>
                    <a:pt x="214" y="9"/>
                    <a:pt x="179" y="27"/>
                  </a:cubicBezTo>
                  <a:cubicBezTo>
                    <a:pt x="73" y="73"/>
                    <a:pt x="5" y="176"/>
                    <a:pt x="1" y="290"/>
                  </a:cubicBezTo>
                  <a:lnTo>
                    <a:pt x="12" y="367"/>
                  </a:lnTo>
                  <a:cubicBezTo>
                    <a:pt x="25" y="415"/>
                    <a:pt x="51" y="459"/>
                    <a:pt x="86" y="494"/>
                  </a:cubicBezTo>
                  <a:lnTo>
                    <a:pt x="146" y="540"/>
                  </a:lnTo>
                  <a:cubicBezTo>
                    <a:pt x="190" y="565"/>
                    <a:pt x="240" y="578"/>
                    <a:pt x="291" y="578"/>
                  </a:cubicBezTo>
                  <a:cubicBezTo>
                    <a:pt x="294" y="578"/>
                    <a:pt x="298" y="578"/>
                    <a:pt x="302" y="578"/>
                  </a:cubicBezTo>
                  <a:cubicBezTo>
                    <a:pt x="336" y="578"/>
                    <a:pt x="371" y="569"/>
                    <a:pt x="401" y="554"/>
                  </a:cubicBezTo>
                  <a:cubicBezTo>
                    <a:pt x="506" y="508"/>
                    <a:pt x="576" y="404"/>
                    <a:pt x="578" y="290"/>
                  </a:cubicBezTo>
                  <a:lnTo>
                    <a:pt x="567" y="213"/>
                  </a:lnTo>
                  <a:cubicBezTo>
                    <a:pt x="554" y="165"/>
                    <a:pt x="528" y="121"/>
                    <a:pt x="493" y="86"/>
                  </a:cubicBezTo>
                  <a:lnTo>
                    <a:pt x="436" y="40"/>
                  </a:lnTo>
                  <a:cubicBezTo>
                    <a:pt x="390" y="16"/>
                    <a:pt x="341" y="0"/>
                    <a:pt x="289"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59"/>
            <p:cNvSpPr/>
            <p:nvPr/>
          </p:nvSpPr>
          <p:spPr>
            <a:xfrm>
              <a:off x="6101825" y="4675875"/>
              <a:ext cx="15125" cy="15075"/>
            </a:xfrm>
            <a:custGeom>
              <a:avLst/>
              <a:gdLst/>
              <a:ahLst/>
              <a:cxnLst/>
              <a:rect l="l" t="t" r="r" b="b"/>
              <a:pathLst>
                <a:path w="605" h="603" extrusionOk="0">
                  <a:moveTo>
                    <a:pt x="301" y="0"/>
                  </a:moveTo>
                  <a:cubicBezTo>
                    <a:pt x="137" y="2"/>
                    <a:pt x="5" y="136"/>
                    <a:pt x="1" y="301"/>
                  </a:cubicBezTo>
                  <a:lnTo>
                    <a:pt x="12" y="382"/>
                  </a:lnTo>
                  <a:cubicBezTo>
                    <a:pt x="25" y="433"/>
                    <a:pt x="51" y="477"/>
                    <a:pt x="88" y="514"/>
                  </a:cubicBezTo>
                  <a:lnTo>
                    <a:pt x="150" y="562"/>
                  </a:lnTo>
                  <a:cubicBezTo>
                    <a:pt x="196" y="589"/>
                    <a:pt x="249" y="602"/>
                    <a:pt x="301" y="602"/>
                  </a:cubicBezTo>
                  <a:cubicBezTo>
                    <a:pt x="305" y="602"/>
                    <a:pt x="309" y="602"/>
                    <a:pt x="313" y="602"/>
                  </a:cubicBezTo>
                  <a:cubicBezTo>
                    <a:pt x="349" y="602"/>
                    <a:pt x="384" y="593"/>
                    <a:pt x="418" y="576"/>
                  </a:cubicBezTo>
                  <a:cubicBezTo>
                    <a:pt x="490" y="549"/>
                    <a:pt x="550" y="490"/>
                    <a:pt x="576" y="417"/>
                  </a:cubicBezTo>
                  <a:cubicBezTo>
                    <a:pt x="596" y="380"/>
                    <a:pt x="604" y="341"/>
                    <a:pt x="604" y="301"/>
                  </a:cubicBezTo>
                  <a:lnTo>
                    <a:pt x="594" y="220"/>
                  </a:lnTo>
                  <a:cubicBezTo>
                    <a:pt x="578" y="169"/>
                    <a:pt x="552" y="125"/>
                    <a:pt x="514" y="88"/>
                  </a:cubicBezTo>
                  <a:lnTo>
                    <a:pt x="455" y="40"/>
                  </a:lnTo>
                  <a:cubicBezTo>
                    <a:pt x="409" y="13"/>
                    <a:pt x="356" y="0"/>
                    <a:pt x="301"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59"/>
            <p:cNvSpPr/>
            <p:nvPr/>
          </p:nvSpPr>
          <p:spPr>
            <a:xfrm>
              <a:off x="6072975" y="4695800"/>
              <a:ext cx="72525" cy="33000"/>
            </a:xfrm>
            <a:custGeom>
              <a:avLst/>
              <a:gdLst/>
              <a:ahLst/>
              <a:cxnLst/>
              <a:rect l="l" t="t" r="r" b="b"/>
              <a:pathLst>
                <a:path w="2901" h="1320" extrusionOk="0">
                  <a:moveTo>
                    <a:pt x="2811" y="1"/>
                  </a:moveTo>
                  <a:cubicBezTo>
                    <a:pt x="2794" y="1"/>
                    <a:pt x="2777" y="7"/>
                    <a:pt x="2762" y="22"/>
                  </a:cubicBezTo>
                  <a:cubicBezTo>
                    <a:pt x="2615" y="178"/>
                    <a:pt x="2512" y="350"/>
                    <a:pt x="2329" y="475"/>
                  </a:cubicBezTo>
                  <a:cubicBezTo>
                    <a:pt x="2143" y="604"/>
                    <a:pt x="1932" y="699"/>
                    <a:pt x="1726" y="795"/>
                  </a:cubicBezTo>
                  <a:cubicBezTo>
                    <a:pt x="1323" y="981"/>
                    <a:pt x="871" y="1159"/>
                    <a:pt x="417" y="1159"/>
                  </a:cubicBezTo>
                  <a:cubicBezTo>
                    <a:pt x="306" y="1159"/>
                    <a:pt x="195" y="1148"/>
                    <a:pt x="85" y="1125"/>
                  </a:cubicBezTo>
                  <a:cubicBezTo>
                    <a:pt x="80" y="1123"/>
                    <a:pt x="75" y="1123"/>
                    <a:pt x="70" y="1123"/>
                  </a:cubicBezTo>
                  <a:cubicBezTo>
                    <a:pt x="18" y="1123"/>
                    <a:pt x="0" y="1203"/>
                    <a:pt x="59" y="1221"/>
                  </a:cubicBezTo>
                  <a:lnTo>
                    <a:pt x="56" y="1221"/>
                  </a:lnTo>
                  <a:cubicBezTo>
                    <a:pt x="234" y="1290"/>
                    <a:pt x="413" y="1319"/>
                    <a:pt x="590" y="1319"/>
                  </a:cubicBezTo>
                  <a:cubicBezTo>
                    <a:pt x="1007" y="1319"/>
                    <a:pt x="1421" y="1161"/>
                    <a:pt x="1813" y="993"/>
                  </a:cubicBezTo>
                  <a:cubicBezTo>
                    <a:pt x="2053" y="890"/>
                    <a:pt x="2299" y="787"/>
                    <a:pt x="2512" y="635"/>
                  </a:cubicBezTo>
                  <a:cubicBezTo>
                    <a:pt x="2692" y="505"/>
                    <a:pt x="2901" y="317"/>
                    <a:pt x="2890" y="75"/>
                  </a:cubicBezTo>
                  <a:cubicBezTo>
                    <a:pt x="2888" y="33"/>
                    <a:pt x="2850" y="1"/>
                    <a:pt x="2811"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59"/>
            <p:cNvSpPr/>
            <p:nvPr/>
          </p:nvSpPr>
          <p:spPr>
            <a:xfrm>
              <a:off x="6134175" y="4689975"/>
              <a:ext cx="19675" cy="15300"/>
            </a:xfrm>
            <a:custGeom>
              <a:avLst/>
              <a:gdLst/>
              <a:ahLst/>
              <a:cxnLst/>
              <a:rect l="l" t="t" r="r" b="b"/>
              <a:pathLst>
                <a:path w="787" h="612" extrusionOk="0">
                  <a:moveTo>
                    <a:pt x="393" y="1"/>
                  </a:moveTo>
                  <a:cubicBezTo>
                    <a:pt x="0" y="1"/>
                    <a:pt x="0" y="611"/>
                    <a:pt x="393" y="611"/>
                  </a:cubicBezTo>
                  <a:cubicBezTo>
                    <a:pt x="786" y="611"/>
                    <a:pt x="786" y="1"/>
                    <a:pt x="393"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53939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8"/>
        <p:cNvGrpSpPr/>
        <p:nvPr/>
      </p:nvGrpSpPr>
      <p:grpSpPr>
        <a:xfrm>
          <a:off x="0" y="0"/>
          <a:ext cx="0" cy="0"/>
          <a:chOff x="0" y="0"/>
          <a:chExt cx="0" cy="0"/>
        </a:xfrm>
      </p:grpSpPr>
      <p:grpSp>
        <p:nvGrpSpPr>
          <p:cNvPr id="1669" name="Google Shape;1669;p41"/>
          <p:cNvGrpSpPr/>
          <p:nvPr/>
        </p:nvGrpSpPr>
        <p:grpSpPr>
          <a:xfrm>
            <a:off x="1129084" y="0"/>
            <a:ext cx="8014915" cy="5143500"/>
            <a:chOff x="3253875" y="4567300"/>
            <a:chExt cx="1413625" cy="906775"/>
          </a:xfrm>
        </p:grpSpPr>
        <p:sp>
          <p:nvSpPr>
            <p:cNvPr id="1670" name="Google Shape;1670;p41"/>
            <p:cNvSpPr/>
            <p:nvPr/>
          </p:nvSpPr>
          <p:spPr>
            <a:xfrm>
              <a:off x="3253875" y="4567300"/>
              <a:ext cx="1413625" cy="906775"/>
            </a:xfrm>
            <a:custGeom>
              <a:avLst/>
              <a:gdLst/>
              <a:ahLst/>
              <a:cxnLst/>
              <a:rect l="l" t="t" r="r" b="b"/>
              <a:pathLst>
                <a:path w="56545" h="36271" extrusionOk="0">
                  <a:moveTo>
                    <a:pt x="26463" y="0"/>
                  </a:moveTo>
                  <a:cubicBezTo>
                    <a:pt x="26415" y="0"/>
                    <a:pt x="26368" y="1"/>
                    <a:pt x="26320" y="3"/>
                  </a:cubicBezTo>
                  <a:cubicBezTo>
                    <a:pt x="25420" y="29"/>
                    <a:pt x="24486" y="346"/>
                    <a:pt x="23914" y="1041"/>
                  </a:cubicBezTo>
                  <a:lnTo>
                    <a:pt x="25698" y="1004"/>
                  </a:lnTo>
                  <a:lnTo>
                    <a:pt x="25698" y="1004"/>
                  </a:lnTo>
                  <a:cubicBezTo>
                    <a:pt x="24667" y="2950"/>
                    <a:pt x="25538" y="5376"/>
                    <a:pt x="26813" y="7172"/>
                  </a:cubicBezTo>
                  <a:cubicBezTo>
                    <a:pt x="28090" y="8966"/>
                    <a:pt x="29775" y="10515"/>
                    <a:pt x="30605" y="12554"/>
                  </a:cubicBezTo>
                  <a:cubicBezTo>
                    <a:pt x="30683" y="12746"/>
                    <a:pt x="30753" y="12950"/>
                    <a:pt x="30728" y="13154"/>
                  </a:cubicBezTo>
                  <a:cubicBezTo>
                    <a:pt x="30696" y="13401"/>
                    <a:pt x="30531" y="13608"/>
                    <a:pt x="30363" y="13792"/>
                  </a:cubicBezTo>
                  <a:cubicBezTo>
                    <a:pt x="25304" y="19338"/>
                    <a:pt x="18481" y="18361"/>
                    <a:pt x="12334" y="22037"/>
                  </a:cubicBezTo>
                  <a:cubicBezTo>
                    <a:pt x="9308" y="23845"/>
                    <a:pt x="4693" y="26421"/>
                    <a:pt x="2876" y="29441"/>
                  </a:cubicBezTo>
                  <a:cubicBezTo>
                    <a:pt x="2165" y="30623"/>
                    <a:pt x="1" y="36270"/>
                    <a:pt x="2665" y="36270"/>
                  </a:cubicBezTo>
                  <a:cubicBezTo>
                    <a:pt x="2670" y="36270"/>
                    <a:pt x="2675" y="36270"/>
                    <a:pt x="2680" y="36270"/>
                  </a:cubicBezTo>
                  <a:cubicBezTo>
                    <a:pt x="4285" y="36256"/>
                    <a:pt x="6451" y="34168"/>
                    <a:pt x="8056" y="34155"/>
                  </a:cubicBezTo>
                  <a:cubicBezTo>
                    <a:pt x="8388" y="34152"/>
                    <a:pt x="8739" y="34145"/>
                    <a:pt x="9024" y="33973"/>
                  </a:cubicBezTo>
                  <a:cubicBezTo>
                    <a:pt x="9421" y="33735"/>
                    <a:pt x="9581" y="33252"/>
                    <a:pt x="9751" y="32822"/>
                  </a:cubicBezTo>
                  <a:cubicBezTo>
                    <a:pt x="10578" y="30744"/>
                    <a:pt x="12294" y="29151"/>
                    <a:pt x="14109" y="27847"/>
                  </a:cubicBezTo>
                  <a:cubicBezTo>
                    <a:pt x="19162" y="24217"/>
                    <a:pt x="25232" y="22330"/>
                    <a:pt x="30732" y="19420"/>
                  </a:cubicBezTo>
                  <a:cubicBezTo>
                    <a:pt x="31783" y="18864"/>
                    <a:pt x="32854" y="18216"/>
                    <a:pt x="33782" y="17446"/>
                  </a:cubicBezTo>
                  <a:cubicBezTo>
                    <a:pt x="34010" y="17257"/>
                    <a:pt x="34289" y="17162"/>
                    <a:pt x="34569" y="17162"/>
                  </a:cubicBezTo>
                  <a:cubicBezTo>
                    <a:pt x="34841" y="17162"/>
                    <a:pt x="35113" y="17252"/>
                    <a:pt x="35339" y="17433"/>
                  </a:cubicBezTo>
                  <a:cubicBezTo>
                    <a:pt x="36080" y="18026"/>
                    <a:pt x="36908" y="18506"/>
                    <a:pt x="37778" y="18910"/>
                  </a:cubicBezTo>
                  <a:cubicBezTo>
                    <a:pt x="40455" y="20152"/>
                    <a:pt x="43354" y="20849"/>
                    <a:pt x="46262" y="21344"/>
                  </a:cubicBezTo>
                  <a:cubicBezTo>
                    <a:pt x="47283" y="21518"/>
                    <a:pt x="48317" y="21669"/>
                    <a:pt x="49350" y="21669"/>
                  </a:cubicBezTo>
                  <a:cubicBezTo>
                    <a:pt x="49587" y="21669"/>
                    <a:pt x="49824" y="21661"/>
                    <a:pt x="50060" y="21644"/>
                  </a:cubicBezTo>
                  <a:cubicBezTo>
                    <a:pt x="51223" y="21558"/>
                    <a:pt x="52355" y="21248"/>
                    <a:pt x="53480" y="20939"/>
                  </a:cubicBezTo>
                  <a:cubicBezTo>
                    <a:pt x="53994" y="20799"/>
                    <a:pt x="54519" y="20652"/>
                    <a:pt x="54954" y="20346"/>
                  </a:cubicBezTo>
                  <a:cubicBezTo>
                    <a:pt x="55765" y="19773"/>
                    <a:pt x="56116" y="18761"/>
                    <a:pt x="56401" y="17810"/>
                  </a:cubicBezTo>
                  <a:cubicBezTo>
                    <a:pt x="56479" y="17550"/>
                    <a:pt x="56544" y="17233"/>
                    <a:pt x="56362" y="17031"/>
                  </a:cubicBezTo>
                  <a:cubicBezTo>
                    <a:pt x="56220" y="16874"/>
                    <a:pt x="55987" y="16855"/>
                    <a:pt x="55772" y="16855"/>
                  </a:cubicBezTo>
                  <a:cubicBezTo>
                    <a:pt x="55759" y="16855"/>
                    <a:pt x="55746" y="16855"/>
                    <a:pt x="55732" y="16855"/>
                  </a:cubicBezTo>
                  <a:cubicBezTo>
                    <a:pt x="54340" y="16865"/>
                    <a:pt x="52932" y="16906"/>
                    <a:pt x="51527" y="16906"/>
                  </a:cubicBezTo>
                  <a:cubicBezTo>
                    <a:pt x="48459" y="16906"/>
                    <a:pt x="45409" y="16713"/>
                    <a:pt x="42580" y="15594"/>
                  </a:cubicBezTo>
                  <a:cubicBezTo>
                    <a:pt x="40983" y="14963"/>
                    <a:pt x="39493" y="13965"/>
                    <a:pt x="37930" y="13188"/>
                  </a:cubicBezTo>
                  <a:cubicBezTo>
                    <a:pt x="37173" y="12814"/>
                    <a:pt x="36582" y="12170"/>
                    <a:pt x="36273" y="11385"/>
                  </a:cubicBezTo>
                  <a:cubicBezTo>
                    <a:pt x="36270" y="11377"/>
                    <a:pt x="36266" y="11368"/>
                    <a:pt x="36263" y="11360"/>
                  </a:cubicBezTo>
                  <a:cubicBezTo>
                    <a:pt x="36068" y="10877"/>
                    <a:pt x="35746" y="10457"/>
                    <a:pt x="35401" y="10066"/>
                  </a:cubicBezTo>
                  <a:cubicBezTo>
                    <a:pt x="34171" y="8672"/>
                    <a:pt x="32546" y="7438"/>
                    <a:pt x="32167" y="5617"/>
                  </a:cubicBezTo>
                  <a:cubicBezTo>
                    <a:pt x="31917" y="4410"/>
                    <a:pt x="32276" y="3172"/>
                    <a:pt x="32396" y="1945"/>
                  </a:cubicBezTo>
                  <a:cubicBezTo>
                    <a:pt x="32414" y="1757"/>
                    <a:pt x="32420" y="1549"/>
                    <a:pt x="32303" y="1402"/>
                  </a:cubicBezTo>
                  <a:cubicBezTo>
                    <a:pt x="32202" y="1275"/>
                    <a:pt x="32033" y="1228"/>
                    <a:pt x="31876" y="1187"/>
                  </a:cubicBezTo>
                  <a:lnTo>
                    <a:pt x="28978" y="432"/>
                  </a:lnTo>
                  <a:cubicBezTo>
                    <a:pt x="28152" y="217"/>
                    <a:pt x="27314" y="0"/>
                    <a:pt x="26463" y="0"/>
                  </a:cubicBezTo>
                  <a:close/>
                </a:path>
              </a:pathLst>
            </a:custGeom>
            <a:solidFill>
              <a:srgbClr val="F46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41"/>
            <p:cNvSpPr/>
            <p:nvPr/>
          </p:nvSpPr>
          <p:spPr>
            <a:xfrm>
              <a:off x="4157950" y="4993925"/>
              <a:ext cx="23350" cy="12225"/>
            </a:xfrm>
            <a:custGeom>
              <a:avLst/>
              <a:gdLst/>
              <a:ahLst/>
              <a:cxnLst/>
              <a:rect l="l" t="t" r="r" b="b"/>
              <a:pathLst>
                <a:path w="934" h="489" extrusionOk="0">
                  <a:moveTo>
                    <a:pt x="77" y="0"/>
                  </a:moveTo>
                  <a:cubicBezTo>
                    <a:pt x="53" y="0"/>
                    <a:pt x="31" y="12"/>
                    <a:pt x="18" y="33"/>
                  </a:cubicBezTo>
                  <a:cubicBezTo>
                    <a:pt x="0" y="66"/>
                    <a:pt x="11" y="106"/>
                    <a:pt x="41" y="126"/>
                  </a:cubicBezTo>
                  <a:lnTo>
                    <a:pt x="42" y="125"/>
                  </a:lnTo>
                  <a:cubicBezTo>
                    <a:pt x="234" y="257"/>
                    <a:pt x="446" y="372"/>
                    <a:pt x="669" y="444"/>
                  </a:cubicBezTo>
                  <a:cubicBezTo>
                    <a:pt x="699" y="453"/>
                    <a:pt x="730" y="462"/>
                    <a:pt x="760" y="471"/>
                  </a:cubicBezTo>
                  <a:cubicBezTo>
                    <a:pt x="776" y="475"/>
                    <a:pt x="791" y="479"/>
                    <a:pt x="806" y="484"/>
                  </a:cubicBezTo>
                  <a:cubicBezTo>
                    <a:pt x="816" y="487"/>
                    <a:pt x="827" y="489"/>
                    <a:pt x="838" y="489"/>
                  </a:cubicBezTo>
                  <a:cubicBezTo>
                    <a:pt x="841" y="489"/>
                    <a:pt x="845" y="488"/>
                    <a:pt x="849" y="488"/>
                  </a:cubicBezTo>
                  <a:cubicBezTo>
                    <a:pt x="859" y="487"/>
                    <a:pt x="869" y="486"/>
                    <a:pt x="878" y="484"/>
                  </a:cubicBezTo>
                  <a:cubicBezTo>
                    <a:pt x="917" y="478"/>
                    <a:pt x="933" y="416"/>
                    <a:pt x="903" y="392"/>
                  </a:cubicBezTo>
                  <a:cubicBezTo>
                    <a:pt x="888" y="378"/>
                    <a:pt x="871" y="367"/>
                    <a:pt x="853" y="359"/>
                  </a:cubicBezTo>
                  <a:cubicBezTo>
                    <a:pt x="839" y="354"/>
                    <a:pt x="825" y="350"/>
                    <a:pt x="811" y="345"/>
                  </a:cubicBezTo>
                  <a:cubicBezTo>
                    <a:pt x="785" y="337"/>
                    <a:pt x="757" y="328"/>
                    <a:pt x="731" y="317"/>
                  </a:cubicBezTo>
                  <a:cubicBezTo>
                    <a:pt x="678" y="297"/>
                    <a:pt x="625" y="276"/>
                    <a:pt x="572" y="254"/>
                  </a:cubicBezTo>
                  <a:lnTo>
                    <a:pt x="553" y="246"/>
                  </a:lnTo>
                  <a:lnTo>
                    <a:pt x="544" y="243"/>
                  </a:lnTo>
                  <a:cubicBezTo>
                    <a:pt x="543" y="243"/>
                    <a:pt x="543" y="243"/>
                    <a:pt x="542" y="242"/>
                  </a:cubicBezTo>
                  <a:lnTo>
                    <a:pt x="542" y="242"/>
                  </a:lnTo>
                  <a:cubicBezTo>
                    <a:pt x="543" y="243"/>
                    <a:pt x="545" y="243"/>
                    <a:pt x="545" y="243"/>
                  </a:cubicBezTo>
                  <a:cubicBezTo>
                    <a:pt x="531" y="237"/>
                    <a:pt x="519" y="232"/>
                    <a:pt x="504" y="225"/>
                  </a:cubicBezTo>
                  <a:cubicBezTo>
                    <a:pt x="478" y="214"/>
                    <a:pt x="452" y="202"/>
                    <a:pt x="427" y="189"/>
                  </a:cubicBezTo>
                  <a:cubicBezTo>
                    <a:pt x="375" y="165"/>
                    <a:pt x="325" y="139"/>
                    <a:pt x="275" y="110"/>
                  </a:cubicBezTo>
                  <a:cubicBezTo>
                    <a:pt x="219" y="79"/>
                    <a:pt x="164" y="45"/>
                    <a:pt x="110" y="9"/>
                  </a:cubicBezTo>
                  <a:cubicBezTo>
                    <a:pt x="99" y="3"/>
                    <a:pt x="88" y="0"/>
                    <a:pt x="77"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41"/>
            <p:cNvSpPr/>
            <p:nvPr/>
          </p:nvSpPr>
          <p:spPr>
            <a:xfrm>
              <a:off x="4186850" y="4996725"/>
              <a:ext cx="14725" cy="6250"/>
            </a:xfrm>
            <a:custGeom>
              <a:avLst/>
              <a:gdLst/>
              <a:ahLst/>
              <a:cxnLst/>
              <a:rect l="l" t="t" r="r" b="b"/>
              <a:pathLst>
                <a:path w="589" h="250" extrusionOk="0">
                  <a:moveTo>
                    <a:pt x="83" y="0"/>
                  </a:moveTo>
                  <a:cubicBezTo>
                    <a:pt x="51" y="0"/>
                    <a:pt x="18" y="17"/>
                    <a:pt x="10" y="51"/>
                  </a:cubicBezTo>
                  <a:cubicBezTo>
                    <a:pt x="1" y="92"/>
                    <a:pt x="24" y="124"/>
                    <a:pt x="61" y="140"/>
                  </a:cubicBezTo>
                  <a:lnTo>
                    <a:pt x="61" y="139"/>
                  </a:lnTo>
                  <a:lnTo>
                    <a:pt x="76" y="145"/>
                  </a:lnTo>
                  <a:lnTo>
                    <a:pt x="82" y="148"/>
                  </a:lnTo>
                  <a:cubicBezTo>
                    <a:pt x="92" y="152"/>
                    <a:pt x="104" y="155"/>
                    <a:pt x="116" y="159"/>
                  </a:cubicBezTo>
                  <a:lnTo>
                    <a:pt x="176" y="177"/>
                  </a:lnTo>
                  <a:cubicBezTo>
                    <a:pt x="214" y="189"/>
                    <a:pt x="253" y="199"/>
                    <a:pt x="293" y="206"/>
                  </a:cubicBezTo>
                  <a:cubicBezTo>
                    <a:pt x="332" y="212"/>
                    <a:pt x="370" y="222"/>
                    <a:pt x="409" y="229"/>
                  </a:cubicBezTo>
                  <a:cubicBezTo>
                    <a:pt x="429" y="233"/>
                    <a:pt x="449" y="239"/>
                    <a:pt x="469" y="243"/>
                  </a:cubicBezTo>
                  <a:cubicBezTo>
                    <a:pt x="478" y="245"/>
                    <a:pt x="489" y="246"/>
                    <a:pt x="498" y="248"/>
                  </a:cubicBezTo>
                  <a:cubicBezTo>
                    <a:pt x="502" y="249"/>
                    <a:pt x="506" y="249"/>
                    <a:pt x="510" y="249"/>
                  </a:cubicBezTo>
                  <a:cubicBezTo>
                    <a:pt x="521" y="249"/>
                    <a:pt x="533" y="247"/>
                    <a:pt x="544" y="244"/>
                  </a:cubicBezTo>
                  <a:cubicBezTo>
                    <a:pt x="577" y="235"/>
                    <a:pt x="589" y="192"/>
                    <a:pt x="565" y="167"/>
                  </a:cubicBezTo>
                  <a:cubicBezTo>
                    <a:pt x="556" y="158"/>
                    <a:pt x="546" y="149"/>
                    <a:pt x="534" y="144"/>
                  </a:cubicBezTo>
                  <a:cubicBezTo>
                    <a:pt x="525" y="139"/>
                    <a:pt x="514" y="135"/>
                    <a:pt x="504" y="131"/>
                  </a:cubicBezTo>
                  <a:cubicBezTo>
                    <a:pt x="484" y="123"/>
                    <a:pt x="464" y="116"/>
                    <a:pt x="445" y="109"/>
                  </a:cubicBezTo>
                  <a:cubicBezTo>
                    <a:pt x="407" y="95"/>
                    <a:pt x="369" y="82"/>
                    <a:pt x="332" y="67"/>
                  </a:cubicBezTo>
                  <a:cubicBezTo>
                    <a:pt x="295" y="52"/>
                    <a:pt x="257" y="41"/>
                    <a:pt x="219" y="31"/>
                  </a:cubicBezTo>
                  <a:cubicBezTo>
                    <a:pt x="180" y="18"/>
                    <a:pt x="139" y="9"/>
                    <a:pt x="99" y="2"/>
                  </a:cubicBezTo>
                  <a:cubicBezTo>
                    <a:pt x="93" y="1"/>
                    <a:pt x="88" y="0"/>
                    <a:pt x="83"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41"/>
            <p:cNvSpPr/>
            <p:nvPr/>
          </p:nvSpPr>
          <p:spPr>
            <a:xfrm>
              <a:off x="3904250" y="4660650"/>
              <a:ext cx="16975" cy="8175"/>
            </a:xfrm>
            <a:custGeom>
              <a:avLst/>
              <a:gdLst/>
              <a:ahLst/>
              <a:cxnLst/>
              <a:rect l="l" t="t" r="r" b="b"/>
              <a:pathLst>
                <a:path w="679" h="327" extrusionOk="0">
                  <a:moveTo>
                    <a:pt x="77" y="1"/>
                  </a:moveTo>
                  <a:cubicBezTo>
                    <a:pt x="54" y="1"/>
                    <a:pt x="31" y="13"/>
                    <a:pt x="18" y="35"/>
                  </a:cubicBezTo>
                  <a:cubicBezTo>
                    <a:pt x="0" y="67"/>
                    <a:pt x="11" y="108"/>
                    <a:pt x="42" y="127"/>
                  </a:cubicBezTo>
                  <a:lnTo>
                    <a:pt x="43" y="127"/>
                  </a:lnTo>
                  <a:cubicBezTo>
                    <a:pt x="131" y="182"/>
                    <a:pt x="224" y="227"/>
                    <a:pt x="320" y="264"/>
                  </a:cubicBezTo>
                  <a:cubicBezTo>
                    <a:pt x="366" y="281"/>
                    <a:pt x="412" y="295"/>
                    <a:pt x="460" y="306"/>
                  </a:cubicBezTo>
                  <a:cubicBezTo>
                    <a:pt x="484" y="311"/>
                    <a:pt x="509" y="316"/>
                    <a:pt x="535" y="320"/>
                  </a:cubicBezTo>
                  <a:cubicBezTo>
                    <a:pt x="546" y="322"/>
                    <a:pt x="558" y="324"/>
                    <a:pt x="570" y="326"/>
                  </a:cubicBezTo>
                  <a:cubicBezTo>
                    <a:pt x="576" y="326"/>
                    <a:pt x="582" y="327"/>
                    <a:pt x="589" y="327"/>
                  </a:cubicBezTo>
                  <a:cubicBezTo>
                    <a:pt x="602" y="327"/>
                    <a:pt x="615" y="325"/>
                    <a:pt x="628" y="322"/>
                  </a:cubicBezTo>
                  <a:cubicBezTo>
                    <a:pt x="670" y="310"/>
                    <a:pt x="678" y="252"/>
                    <a:pt x="639" y="229"/>
                  </a:cubicBezTo>
                  <a:cubicBezTo>
                    <a:pt x="627" y="221"/>
                    <a:pt x="613" y="214"/>
                    <a:pt x="598" y="210"/>
                  </a:cubicBezTo>
                  <a:cubicBezTo>
                    <a:pt x="588" y="206"/>
                    <a:pt x="576" y="203"/>
                    <a:pt x="564" y="201"/>
                  </a:cubicBezTo>
                  <a:cubicBezTo>
                    <a:pt x="541" y="195"/>
                    <a:pt x="518" y="187"/>
                    <a:pt x="495" y="181"/>
                  </a:cubicBezTo>
                  <a:cubicBezTo>
                    <a:pt x="448" y="166"/>
                    <a:pt x="403" y="151"/>
                    <a:pt x="359" y="135"/>
                  </a:cubicBezTo>
                  <a:lnTo>
                    <a:pt x="326" y="121"/>
                  </a:lnTo>
                  <a:lnTo>
                    <a:pt x="310" y="115"/>
                  </a:lnTo>
                  <a:lnTo>
                    <a:pt x="313" y="116"/>
                  </a:lnTo>
                  <a:lnTo>
                    <a:pt x="313" y="116"/>
                  </a:lnTo>
                  <a:lnTo>
                    <a:pt x="302" y="112"/>
                  </a:lnTo>
                  <a:cubicBezTo>
                    <a:pt x="281" y="101"/>
                    <a:pt x="260" y="91"/>
                    <a:pt x="239" y="81"/>
                  </a:cubicBezTo>
                  <a:cubicBezTo>
                    <a:pt x="195" y="60"/>
                    <a:pt x="153" y="36"/>
                    <a:pt x="111" y="10"/>
                  </a:cubicBezTo>
                  <a:cubicBezTo>
                    <a:pt x="100" y="4"/>
                    <a:pt x="89" y="1"/>
                    <a:pt x="77"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41"/>
            <p:cNvSpPr/>
            <p:nvPr/>
          </p:nvSpPr>
          <p:spPr>
            <a:xfrm>
              <a:off x="3909075" y="4673525"/>
              <a:ext cx="15500" cy="6200"/>
            </a:xfrm>
            <a:custGeom>
              <a:avLst/>
              <a:gdLst/>
              <a:ahLst/>
              <a:cxnLst/>
              <a:rect l="l" t="t" r="r" b="b"/>
              <a:pathLst>
                <a:path w="620" h="248" extrusionOk="0">
                  <a:moveTo>
                    <a:pt x="94" y="1"/>
                  </a:moveTo>
                  <a:cubicBezTo>
                    <a:pt x="78" y="1"/>
                    <a:pt x="62" y="5"/>
                    <a:pt x="49" y="12"/>
                  </a:cubicBezTo>
                  <a:cubicBezTo>
                    <a:pt x="30" y="24"/>
                    <a:pt x="16" y="41"/>
                    <a:pt x="10" y="64"/>
                  </a:cubicBezTo>
                  <a:cubicBezTo>
                    <a:pt x="0" y="106"/>
                    <a:pt x="22" y="160"/>
                    <a:pt x="70" y="169"/>
                  </a:cubicBezTo>
                  <a:cubicBezTo>
                    <a:pt x="147" y="184"/>
                    <a:pt x="225" y="200"/>
                    <a:pt x="302" y="213"/>
                  </a:cubicBezTo>
                  <a:cubicBezTo>
                    <a:pt x="340" y="221"/>
                    <a:pt x="378" y="227"/>
                    <a:pt x="416" y="234"/>
                  </a:cubicBezTo>
                  <a:cubicBezTo>
                    <a:pt x="436" y="238"/>
                    <a:pt x="456" y="242"/>
                    <a:pt x="474" y="245"/>
                  </a:cubicBezTo>
                  <a:cubicBezTo>
                    <a:pt x="484" y="247"/>
                    <a:pt x="494" y="247"/>
                    <a:pt x="505" y="247"/>
                  </a:cubicBezTo>
                  <a:cubicBezTo>
                    <a:pt x="515" y="247"/>
                    <a:pt x="525" y="247"/>
                    <a:pt x="535" y="245"/>
                  </a:cubicBezTo>
                  <a:lnTo>
                    <a:pt x="564" y="240"/>
                  </a:lnTo>
                  <a:cubicBezTo>
                    <a:pt x="592" y="236"/>
                    <a:pt x="612" y="206"/>
                    <a:pt x="615" y="181"/>
                  </a:cubicBezTo>
                  <a:cubicBezTo>
                    <a:pt x="619" y="153"/>
                    <a:pt x="605" y="125"/>
                    <a:pt x="581" y="110"/>
                  </a:cubicBezTo>
                  <a:cubicBezTo>
                    <a:pt x="561" y="96"/>
                    <a:pt x="539" y="87"/>
                    <a:pt x="516" y="79"/>
                  </a:cubicBezTo>
                  <a:cubicBezTo>
                    <a:pt x="498" y="76"/>
                    <a:pt x="480" y="73"/>
                    <a:pt x="461" y="69"/>
                  </a:cubicBezTo>
                  <a:cubicBezTo>
                    <a:pt x="422" y="61"/>
                    <a:pt x="384" y="53"/>
                    <a:pt x="345" y="46"/>
                  </a:cubicBezTo>
                  <a:cubicBezTo>
                    <a:pt x="268" y="32"/>
                    <a:pt x="192" y="17"/>
                    <a:pt x="115" y="3"/>
                  </a:cubicBezTo>
                  <a:cubicBezTo>
                    <a:pt x="108" y="2"/>
                    <a:pt x="101" y="1"/>
                    <a:pt x="94"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41"/>
            <p:cNvSpPr/>
            <p:nvPr/>
          </p:nvSpPr>
          <p:spPr>
            <a:xfrm>
              <a:off x="4485725" y="5006000"/>
              <a:ext cx="28750" cy="6925"/>
            </a:xfrm>
            <a:custGeom>
              <a:avLst/>
              <a:gdLst/>
              <a:ahLst/>
              <a:cxnLst/>
              <a:rect l="l" t="t" r="r" b="b"/>
              <a:pathLst>
                <a:path w="1150" h="277" extrusionOk="0">
                  <a:moveTo>
                    <a:pt x="87" y="0"/>
                  </a:moveTo>
                  <a:cubicBezTo>
                    <a:pt x="73" y="0"/>
                    <a:pt x="59" y="4"/>
                    <a:pt x="46" y="10"/>
                  </a:cubicBezTo>
                  <a:cubicBezTo>
                    <a:pt x="29" y="21"/>
                    <a:pt x="15" y="37"/>
                    <a:pt x="10" y="58"/>
                  </a:cubicBezTo>
                  <a:cubicBezTo>
                    <a:pt x="1" y="95"/>
                    <a:pt x="22" y="149"/>
                    <a:pt x="65" y="156"/>
                  </a:cubicBezTo>
                  <a:lnTo>
                    <a:pt x="66" y="156"/>
                  </a:lnTo>
                  <a:cubicBezTo>
                    <a:pt x="330" y="196"/>
                    <a:pt x="594" y="240"/>
                    <a:pt x="860" y="269"/>
                  </a:cubicBezTo>
                  <a:lnTo>
                    <a:pt x="915" y="276"/>
                  </a:lnTo>
                  <a:cubicBezTo>
                    <a:pt x="920" y="276"/>
                    <a:pt x="924" y="276"/>
                    <a:pt x="929" y="276"/>
                  </a:cubicBezTo>
                  <a:cubicBezTo>
                    <a:pt x="943" y="276"/>
                    <a:pt x="956" y="275"/>
                    <a:pt x="970" y="274"/>
                  </a:cubicBezTo>
                  <a:cubicBezTo>
                    <a:pt x="975" y="273"/>
                    <a:pt x="980" y="273"/>
                    <a:pt x="985" y="273"/>
                  </a:cubicBezTo>
                  <a:cubicBezTo>
                    <a:pt x="997" y="273"/>
                    <a:pt x="1009" y="274"/>
                    <a:pt x="1021" y="275"/>
                  </a:cubicBezTo>
                  <a:cubicBezTo>
                    <a:pt x="1041" y="275"/>
                    <a:pt x="1060" y="273"/>
                    <a:pt x="1080" y="270"/>
                  </a:cubicBezTo>
                  <a:cubicBezTo>
                    <a:pt x="1138" y="270"/>
                    <a:pt x="1150" y="188"/>
                    <a:pt x="1093" y="172"/>
                  </a:cubicBezTo>
                  <a:cubicBezTo>
                    <a:pt x="1062" y="161"/>
                    <a:pt x="1032" y="151"/>
                    <a:pt x="1000" y="143"/>
                  </a:cubicBezTo>
                  <a:cubicBezTo>
                    <a:pt x="985" y="139"/>
                    <a:pt x="972" y="132"/>
                    <a:pt x="958" y="127"/>
                  </a:cubicBezTo>
                  <a:cubicBezTo>
                    <a:pt x="941" y="122"/>
                    <a:pt x="923" y="119"/>
                    <a:pt x="906" y="117"/>
                  </a:cubicBezTo>
                  <a:cubicBezTo>
                    <a:pt x="843" y="105"/>
                    <a:pt x="780" y="93"/>
                    <a:pt x="716" y="85"/>
                  </a:cubicBezTo>
                  <a:lnTo>
                    <a:pt x="329" y="32"/>
                  </a:lnTo>
                  <a:lnTo>
                    <a:pt x="108" y="3"/>
                  </a:lnTo>
                  <a:cubicBezTo>
                    <a:pt x="101" y="1"/>
                    <a:pt x="94" y="0"/>
                    <a:pt x="87"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41"/>
            <p:cNvSpPr/>
            <p:nvPr/>
          </p:nvSpPr>
          <p:spPr>
            <a:xfrm>
              <a:off x="4509775" y="5019725"/>
              <a:ext cx="16525" cy="4250"/>
            </a:xfrm>
            <a:custGeom>
              <a:avLst/>
              <a:gdLst/>
              <a:ahLst/>
              <a:cxnLst/>
              <a:rect l="l" t="t" r="r" b="b"/>
              <a:pathLst>
                <a:path w="661" h="170" extrusionOk="0">
                  <a:moveTo>
                    <a:pt x="70" y="1"/>
                  </a:moveTo>
                  <a:cubicBezTo>
                    <a:pt x="33" y="1"/>
                    <a:pt x="0" y="37"/>
                    <a:pt x="1" y="73"/>
                  </a:cubicBezTo>
                  <a:cubicBezTo>
                    <a:pt x="2" y="112"/>
                    <a:pt x="34" y="143"/>
                    <a:pt x="74" y="144"/>
                  </a:cubicBezTo>
                  <a:lnTo>
                    <a:pt x="73" y="144"/>
                  </a:lnTo>
                  <a:lnTo>
                    <a:pt x="211" y="155"/>
                  </a:lnTo>
                  <a:cubicBezTo>
                    <a:pt x="255" y="159"/>
                    <a:pt x="300" y="161"/>
                    <a:pt x="345" y="161"/>
                  </a:cubicBezTo>
                  <a:cubicBezTo>
                    <a:pt x="350" y="161"/>
                    <a:pt x="355" y="161"/>
                    <a:pt x="360" y="161"/>
                  </a:cubicBezTo>
                  <a:cubicBezTo>
                    <a:pt x="399" y="161"/>
                    <a:pt x="439" y="164"/>
                    <a:pt x="479" y="165"/>
                  </a:cubicBezTo>
                  <a:lnTo>
                    <a:pt x="545" y="169"/>
                  </a:lnTo>
                  <a:cubicBezTo>
                    <a:pt x="552" y="169"/>
                    <a:pt x="558" y="169"/>
                    <a:pt x="565" y="169"/>
                  </a:cubicBezTo>
                  <a:cubicBezTo>
                    <a:pt x="572" y="169"/>
                    <a:pt x="578" y="169"/>
                    <a:pt x="585" y="169"/>
                  </a:cubicBezTo>
                  <a:cubicBezTo>
                    <a:pt x="599" y="166"/>
                    <a:pt x="611" y="163"/>
                    <a:pt x="623" y="160"/>
                  </a:cubicBezTo>
                  <a:cubicBezTo>
                    <a:pt x="645" y="154"/>
                    <a:pt x="660" y="135"/>
                    <a:pt x="660" y="112"/>
                  </a:cubicBezTo>
                  <a:cubicBezTo>
                    <a:pt x="660" y="89"/>
                    <a:pt x="645" y="70"/>
                    <a:pt x="623" y="64"/>
                  </a:cubicBezTo>
                  <a:cubicBezTo>
                    <a:pt x="614" y="59"/>
                    <a:pt x="603" y="56"/>
                    <a:pt x="594" y="53"/>
                  </a:cubicBezTo>
                  <a:cubicBezTo>
                    <a:pt x="578" y="49"/>
                    <a:pt x="563" y="47"/>
                    <a:pt x="548" y="47"/>
                  </a:cubicBezTo>
                  <a:lnTo>
                    <a:pt x="480" y="39"/>
                  </a:lnTo>
                  <a:lnTo>
                    <a:pt x="413" y="33"/>
                  </a:lnTo>
                  <a:lnTo>
                    <a:pt x="381" y="28"/>
                  </a:lnTo>
                  <a:cubicBezTo>
                    <a:pt x="374" y="27"/>
                    <a:pt x="368" y="27"/>
                    <a:pt x="362" y="26"/>
                  </a:cubicBezTo>
                  <a:lnTo>
                    <a:pt x="362" y="26"/>
                  </a:lnTo>
                  <a:cubicBezTo>
                    <a:pt x="365" y="26"/>
                    <a:pt x="366" y="27"/>
                    <a:pt x="366" y="27"/>
                  </a:cubicBezTo>
                  <a:cubicBezTo>
                    <a:pt x="366" y="27"/>
                    <a:pt x="360" y="26"/>
                    <a:pt x="357" y="25"/>
                  </a:cubicBezTo>
                  <a:cubicBezTo>
                    <a:pt x="309" y="18"/>
                    <a:pt x="260" y="12"/>
                    <a:pt x="211" y="11"/>
                  </a:cubicBezTo>
                  <a:lnTo>
                    <a:pt x="74" y="1"/>
                  </a:lnTo>
                  <a:cubicBezTo>
                    <a:pt x="72" y="1"/>
                    <a:pt x="71" y="1"/>
                    <a:pt x="70"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41"/>
            <p:cNvSpPr/>
            <p:nvPr/>
          </p:nvSpPr>
          <p:spPr>
            <a:xfrm>
              <a:off x="3720850" y="5152825"/>
              <a:ext cx="30775" cy="11200"/>
            </a:xfrm>
            <a:custGeom>
              <a:avLst/>
              <a:gdLst/>
              <a:ahLst/>
              <a:cxnLst/>
              <a:rect l="l" t="t" r="r" b="b"/>
              <a:pathLst>
                <a:path w="1231" h="448" extrusionOk="0">
                  <a:moveTo>
                    <a:pt x="1127" y="1"/>
                  </a:moveTo>
                  <a:cubicBezTo>
                    <a:pt x="1067" y="1"/>
                    <a:pt x="1007" y="15"/>
                    <a:pt x="948" y="28"/>
                  </a:cubicBezTo>
                  <a:cubicBezTo>
                    <a:pt x="873" y="43"/>
                    <a:pt x="797" y="59"/>
                    <a:pt x="724" y="82"/>
                  </a:cubicBezTo>
                  <a:cubicBezTo>
                    <a:pt x="577" y="126"/>
                    <a:pt x="433" y="175"/>
                    <a:pt x="290" y="229"/>
                  </a:cubicBezTo>
                  <a:cubicBezTo>
                    <a:pt x="205" y="262"/>
                    <a:pt x="120" y="295"/>
                    <a:pt x="37" y="332"/>
                  </a:cubicBezTo>
                  <a:cubicBezTo>
                    <a:pt x="9" y="344"/>
                    <a:pt x="0" y="384"/>
                    <a:pt x="11" y="409"/>
                  </a:cubicBezTo>
                  <a:cubicBezTo>
                    <a:pt x="20" y="430"/>
                    <a:pt x="44" y="448"/>
                    <a:pt x="68" y="448"/>
                  </a:cubicBezTo>
                  <a:cubicBezTo>
                    <a:pt x="74" y="448"/>
                    <a:pt x="79" y="447"/>
                    <a:pt x="85" y="445"/>
                  </a:cubicBezTo>
                  <a:cubicBezTo>
                    <a:pt x="227" y="391"/>
                    <a:pt x="371" y="343"/>
                    <a:pt x="517" y="300"/>
                  </a:cubicBezTo>
                  <a:cubicBezTo>
                    <a:pt x="591" y="278"/>
                    <a:pt x="663" y="258"/>
                    <a:pt x="737" y="239"/>
                  </a:cubicBezTo>
                  <a:cubicBezTo>
                    <a:pt x="811" y="221"/>
                    <a:pt x="885" y="199"/>
                    <a:pt x="958" y="180"/>
                  </a:cubicBezTo>
                  <a:cubicBezTo>
                    <a:pt x="999" y="170"/>
                    <a:pt x="1039" y="160"/>
                    <a:pt x="1079" y="150"/>
                  </a:cubicBezTo>
                  <a:cubicBezTo>
                    <a:pt x="1103" y="141"/>
                    <a:pt x="1125" y="133"/>
                    <a:pt x="1147" y="122"/>
                  </a:cubicBezTo>
                  <a:lnTo>
                    <a:pt x="1153" y="120"/>
                  </a:lnTo>
                  <a:lnTo>
                    <a:pt x="1170" y="113"/>
                  </a:lnTo>
                  <a:cubicBezTo>
                    <a:pt x="1182" y="108"/>
                    <a:pt x="1195" y="100"/>
                    <a:pt x="1205" y="93"/>
                  </a:cubicBezTo>
                  <a:cubicBezTo>
                    <a:pt x="1221" y="83"/>
                    <a:pt x="1231" y="64"/>
                    <a:pt x="1228" y="47"/>
                  </a:cubicBezTo>
                  <a:cubicBezTo>
                    <a:pt x="1225" y="28"/>
                    <a:pt x="1213" y="13"/>
                    <a:pt x="1195" y="8"/>
                  </a:cubicBezTo>
                  <a:cubicBezTo>
                    <a:pt x="1172" y="3"/>
                    <a:pt x="1150" y="1"/>
                    <a:pt x="1127"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41"/>
            <p:cNvSpPr/>
            <p:nvPr/>
          </p:nvSpPr>
          <p:spPr>
            <a:xfrm>
              <a:off x="3741150" y="5137850"/>
              <a:ext cx="17150" cy="6150"/>
            </a:xfrm>
            <a:custGeom>
              <a:avLst/>
              <a:gdLst/>
              <a:ahLst/>
              <a:cxnLst/>
              <a:rect l="l" t="t" r="r" b="b"/>
              <a:pathLst>
                <a:path w="686" h="246" extrusionOk="0">
                  <a:moveTo>
                    <a:pt x="486" y="0"/>
                  </a:moveTo>
                  <a:cubicBezTo>
                    <a:pt x="435" y="0"/>
                    <a:pt x="382" y="5"/>
                    <a:pt x="330" y="14"/>
                  </a:cubicBezTo>
                  <a:cubicBezTo>
                    <a:pt x="231" y="29"/>
                    <a:pt x="134" y="56"/>
                    <a:pt x="42" y="97"/>
                  </a:cubicBezTo>
                  <a:cubicBezTo>
                    <a:pt x="24" y="108"/>
                    <a:pt x="11" y="125"/>
                    <a:pt x="5" y="145"/>
                  </a:cubicBezTo>
                  <a:cubicBezTo>
                    <a:pt x="0" y="166"/>
                    <a:pt x="2" y="188"/>
                    <a:pt x="13" y="207"/>
                  </a:cubicBezTo>
                  <a:cubicBezTo>
                    <a:pt x="24" y="225"/>
                    <a:pt x="41" y="238"/>
                    <a:pt x="61" y="244"/>
                  </a:cubicBezTo>
                  <a:cubicBezTo>
                    <a:pt x="67" y="245"/>
                    <a:pt x="74" y="246"/>
                    <a:pt x="80" y="246"/>
                  </a:cubicBezTo>
                  <a:cubicBezTo>
                    <a:pt x="95" y="246"/>
                    <a:pt x="110" y="242"/>
                    <a:pt x="123" y="235"/>
                  </a:cubicBezTo>
                  <a:lnTo>
                    <a:pt x="123" y="235"/>
                  </a:lnTo>
                  <a:lnTo>
                    <a:pt x="123" y="235"/>
                  </a:lnTo>
                  <a:cubicBezTo>
                    <a:pt x="125" y="234"/>
                    <a:pt x="126" y="234"/>
                    <a:pt x="127" y="233"/>
                  </a:cubicBezTo>
                  <a:lnTo>
                    <a:pt x="144" y="227"/>
                  </a:lnTo>
                  <a:cubicBezTo>
                    <a:pt x="154" y="223"/>
                    <a:pt x="165" y="220"/>
                    <a:pt x="175" y="215"/>
                  </a:cubicBezTo>
                  <a:cubicBezTo>
                    <a:pt x="196" y="208"/>
                    <a:pt x="217" y="202"/>
                    <a:pt x="238" y="196"/>
                  </a:cubicBezTo>
                  <a:cubicBezTo>
                    <a:pt x="282" y="184"/>
                    <a:pt x="326" y="174"/>
                    <a:pt x="370" y="167"/>
                  </a:cubicBezTo>
                  <a:lnTo>
                    <a:pt x="385" y="165"/>
                  </a:lnTo>
                  <a:lnTo>
                    <a:pt x="393" y="164"/>
                  </a:lnTo>
                  <a:lnTo>
                    <a:pt x="388" y="164"/>
                  </a:lnTo>
                  <a:cubicBezTo>
                    <a:pt x="399" y="163"/>
                    <a:pt x="409" y="162"/>
                    <a:pt x="421" y="161"/>
                  </a:cubicBezTo>
                  <a:cubicBezTo>
                    <a:pt x="443" y="158"/>
                    <a:pt x="465" y="157"/>
                    <a:pt x="486" y="155"/>
                  </a:cubicBezTo>
                  <a:cubicBezTo>
                    <a:pt x="503" y="154"/>
                    <a:pt x="520" y="151"/>
                    <a:pt x="536" y="148"/>
                  </a:cubicBezTo>
                  <a:lnTo>
                    <a:pt x="550" y="146"/>
                  </a:lnTo>
                  <a:cubicBezTo>
                    <a:pt x="554" y="145"/>
                    <a:pt x="557" y="145"/>
                    <a:pt x="557" y="145"/>
                  </a:cubicBezTo>
                  <a:cubicBezTo>
                    <a:pt x="558" y="145"/>
                    <a:pt x="557" y="145"/>
                    <a:pt x="553" y="146"/>
                  </a:cubicBezTo>
                  <a:cubicBezTo>
                    <a:pt x="580" y="144"/>
                    <a:pt x="606" y="138"/>
                    <a:pt x="633" y="132"/>
                  </a:cubicBezTo>
                  <a:cubicBezTo>
                    <a:pt x="672" y="120"/>
                    <a:pt x="685" y="59"/>
                    <a:pt x="644" y="39"/>
                  </a:cubicBezTo>
                  <a:cubicBezTo>
                    <a:pt x="621" y="27"/>
                    <a:pt x="596" y="18"/>
                    <a:pt x="571" y="14"/>
                  </a:cubicBezTo>
                  <a:cubicBezTo>
                    <a:pt x="543" y="7"/>
                    <a:pt x="515" y="2"/>
                    <a:pt x="486"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41"/>
            <p:cNvSpPr/>
            <p:nvPr/>
          </p:nvSpPr>
          <p:spPr>
            <a:xfrm>
              <a:off x="3341400" y="5300500"/>
              <a:ext cx="17575" cy="18500"/>
            </a:xfrm>
            <a:custGeom>
              <a:avLst/>
              <a:gdLst/>
              <a:ahLst/>
              <a:cxnLst/>
              <a:rect l="l" t="t" r="r" b="b"/>
              <a:pathLst>
                <a:path w="703" h="740" extrusionOk="0">
                  <a:moveTo>
                    <a:pt x="643" y="0"/>
                  </a:moveTo>
                  <a:cubicBezTo>
                    <a:pt x="634" y="0"/>
                    <a:pt x="625" y="2"/>
                    <a:pt x="616" y="7"/>
                  </a:cubicBezTo>
                  <a:cubicBezTo>
                    <a:pt x="602" y="12"/>
                    <a:pt x="590" y="20"/>
                    <a:pt x="578" y="28"/>
                  </a:cubicBezTo>
                  <a:cubicBezTo>
                    <a:pt x="564" y="37"/>
                    <a:pt x="554" y="49"/>
                    <a:pt x="541" y="60"/>
                  </a:cubicBezTo>
                  <a:cubicBezTo>
                    <a:pt x="520" y="79"/>
                    <a:pt x="499" y="98"/>
                    <a:pt x="478" y="117"/>
                  </a:cubicBezTo>
                  <a:cubicBezTo>
                    <a:pt x="438" y="154"/>
                    <a:pt x="398" y="192"/>
                    <a:pt x="360" y="231"/>
                  </a:cubicBezTo>
                  <a:cubicBezTo>
                    <a:pt x="283" y="312"/>
                    <a:pt x="209" y="394"/>
                    <a:pt x="138" y="479"/>
                  </a:cubicBezTo>
                  <a:cubicBezTo>
                    <a:pt x="97" y="528"/>
                    <a:pt x="58" y="576"/>
                    <a:pt x="19" y="626"/>
                  </a:cubicBezTo>
                  <a:cubicBezTo>
                    <a:pt x="8" y="638"/>
                    <a:pt x="0" y="655"/>
                    <a:pt x="0" y="673"/>
                  </a:cubicBezTo>
                  <a:cubicBezTo>
                    <a:pt x="0" y="691"/>
                    <a:pt x="7" y="708"/>
                    <a:pt x="19" y="721"/>
                  </a:cubicBezTo>
                  <a:cubicBezTo>
                    <a:pt x="32" y="732"/>
                    <a:pt x="51" y="740"/>
                    <a:pt x="70" y="740"/>
                  </a:cubicBezTo>
                  <a:cubicBezTo>
                    <a:pt x="86" y="740"/>
                    <a:pt x="102" y="734"/>
                    <a:pt x="113" y="721"/>
                  </a:cubicBezTo>
                  <a:lnTo>
                    <a:pt x="113" y="720"/>
                  </a:lnTo>
                  <a:cubicBezTo>
                    <a:pt x="253" y="548"/>
                    <a:pt x="402" y="383"/>
                    <a:pt x="559" y="227"/>
                  </a:cubicBezTo>
                  <a:cubicBezTo>
                    <a:pt x="580" y="205"/>
                    <a:pt x="601" y="184"/>
                    <a:pt x="623" y="163"/>
                  </a:cubicBezTo>
                  <a:cubicBezTo>
                    <a:pt x="635" y="151"/>
                    <a:pt x="647" y="141"/>
                    <a:pt x="658" y="128"/>
                  </a:cubicBezTo>
                  <a:cubicBezTo>
                    <a:pt x="671" y="114"/>
                    <a:pt x="681" y="99"/>
                    <a:pt x="691" y="82"/>
                  </a:cubicBezTo>
                  <a:cubicBezTo>
                    <a:pt x="702" y="60"/>
                    <a:pt x="699" y="33"/>
                    <a:pt x="682" y="15"/>
                  </a:cubicBezTo>
                  <a:cubicBezTo>
                    <a:pt x="671" y="6"/>
                    <a:pt x="657" y="0"/>
                    <a:pt x="643"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41"/>
            <p:cNvSpPr/>
            <p:nvPr/>
          </p:nvSpPr>
          <p:spPr>
            <a:xfrm>
              <a:off x="3354375" y="5306350"/>
              <a:ext cx="13125" cy="10825"/>
            </a:xfrm>
            <a:custGeom>
              <a:avLst/>
              <a:gdLst/>
              <a:ahLst/>
              <a:cxnLst/>
              <a:rect l="l" t="t" r="r" b="b"/>
              <a:pathLst>
                <a:path w="525" h="433" extrusionOk="0">
                  <a:moveTo>
                    <a:pt x="459" y="0"/>
                  </a:moveTo>
                  <a:cubicBezTo>
                    <a:pt x="458" y="0"/>
                    <a:pt x="456" y="0"/>
                    <a:pt x="454" y="1"/>
                  </a:cubicBezTo>
                  <a:cubicBezTo>
                    <a:pt x="439" y="3"/>
                    <a:pt x="424" y="4"/>
                    <a:pt x="410" y="6"/>
                  </a:cubicBezTo>
                  <a:cubicBezTo>
                    <a:pt x="395" y="9"/>
                    <a:pt x="381" y="13"/>
                    <a:pt x="368" y="21"/>
                  </a:cubicBezTo>
                  <a:cubicBezTo>
                    <a:pt x="349" y="29"/>
                    <a:pt x="330" y="39"/>
                    <a:pt x="312" y="49"/>
                  </a:cubicBezTo>
                  <a:cubicBezTo>
                    <a:pt x="276" y="70"/>
                    <a:pt x="243" y="93"/>
                    <a:pt x="209" y="119"/>
                  </a:cubicBezTo>
                  <a:cubicBezTo>
                    <a:pt x="136" y="175"/>
                    <a:pt x="70" y="241"/>
                    <a:pt x="14" y="315"/>
                  </a:cubicBezTo>
                  <a:cubicBezTo>
                    <a:pt x="3" y="333"/>
                    <a:pt x="0" y="355"/>
                    <a:pt x="5" y="375"/>
                  </a:cubicBezTo>
                  <a:cubicBezTo>
                    <a:pt x="11" y="391"/>
                    <a:pt x="20" y="405"/>
                    <a:pt x="34" y="416"/>
                  </a:cubicBezTo>
                  <a:cubicBezTo>
                    <a:pt x="47" y="426"/>
                    <a:pt x="66" y="432"/>
                    <a:pt x="85" y="432"/>
                  </a:cubicBezTo>
                  <a:cubicBezTo>
                    <a:pt x="105" y="432"/>
                    <a:pt x="124" y="425"/>
                    <a:pt x="136" y="410"/>
                  </a:cubicBezTo>
                  <a:cubicBezTo>
                    <a:pt x="160" y="378"/>
                    <a:pt x="187" y="349"/>
                    <a:pt x="215" y="320"/>
                  </a:cubicBezTo>
                  <a:cubicBezTo>
                    <a:pt x="229" y="306"/>
                    <a:pt x="244" y="293"/>
                    <a:pt x="258" y="280"/>
                  </a:cubicBezTo>
                  <a:cubicBezTo>
                    <a:pt x="266" y="273"/>
                    <a:pt x="274" y="266"/>
                    <a:pt x="282" y="260"/>
                  </a:cubicBezTo>
                  <a:lnTo>
                    <a:pt x="292" y="252"/>
                  </a:lnTo>
                  <a:cubicBezTo>
                    <a:pt x="293" y="251"/>
                    <a:pt x="294" y="250"/>
                    <a:pt x="295" y="249"/>
                  </a:cubicBezTo>
                  <a:lnTo>
                    <a:pt x="295" y="249"/>
                  </a:lnTo>
                  <a:cubicBezTo>
                    <a:pt x="309" y="237"/>
                    <a:pt x="326" y="226"/>
                    <a:pt x="342" y="217"/>
                  </a:cubicBezTo>
                  <a:cubicBezTo>
                    <a:pt x="358" y="205"/>
                    <a:pt x="375" y="195"/>
                    <a:pt x="392" y="185"/>
                  </a:cubicBezTo>
                  <a:cubicBezTo>
                    <a:pt x="409" y="175"/>
                    <a:pt x="425" y="166"/>
                    <a:pt x="442" y="158"/>
                  </a:cubicBezTo>
                  <a:cubicBezTo>
                    <a:pt x="463" y="145"/>
                    <a:pt x="483" y="129"/>
                    <a:pt x="501" y="112"/>
                  </a:cubicBezTo>
                  <a:cubicBezTo>
                    <a:pt x="519" y="93"/>
                    <a:pt x="524" y="65"/>
                    <a:pt x="515" y="41"/>
                  </a:cubicBezTo>
                  <a:cubicBezTo>
                    <a:pt x="506" y="21"/>
                    <a:pt x="483" y="0"/>
                    <a:pt x="459"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82" name="Google Shape;1682;p41"/>
          <p:cNvSpPr txBox="1">
            <a:spLocks noGrp="1"/>
          </p:cNvSpPr>
          <p:nvPr>
            <p:ph type="ctrTitle"/>
          </p:nvPr>
        </p:nvSpPr>
        <p:spPr>
          <a:xfrm>
            <a:off x="1292775" y="940083"/>
            <a:ext cx="24084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dirty="0"/>
              <a:t>Connecting </a:t>
            </a:r>
            <a:endParaRPr dirty="0"/>
          </a:p>
        </p:txBody>
      </p:sp>
      <p:sp>
        <p:nvSpPr>
          <p:cNvPr id="1683" name="Google Shape;1683;p41"/>
          <p:cNvSpPr txBox="1">
            <a:spLocks noGrp="1"/>
          </p:cNvSpPr>
          <p:nvPr>
            <p:ph type="subTitle" idx="1"/>
          </p:nvPr>
        </p:nvSpPr>
        <p:spPr>
          <a:xfrm>
            <a:off x="1129085" y="1517883"/>
            <a:ext cx="3108960" cy="577800"/>
          </a:xfrm>
          <a:prstGeom prst="rect">
            <a:avLst/>
          </a:prstGeom>
        </p:spPr>
        <p:txBody>
          <a:bodyPr spcFirstLastPara="1" wrap="square" lIns="91425" tIns="91425" rIns="91425" bIns="91425" anchor="t" anchorCtr="0">
            <a:noAutofit/>
          </a:bodyPr>
          <a:lstStyle/>
          <a:p>
            <a:pPr marL="0" lvl="0" indent="0"/>
            <a:r>
              <a:rPr lang="en-US" dirty="0"/>
              <a:t>“An individual has not started living until he can rise above the narrow confines of his individualistic concerns to the broader concerns of all humanity.”</a:t>
            </a:r>
            <a:r>
              <a:rPr lang="en-US" i="1" dirty="0"/>
              <a:t>—Martin Luther King, Jr.</a:t>
            </a:r>
            <a:endParaRPr dirty="0"/>
          </a:p>
        </p:txBody>
      </p:sp>
      <p:grpSp>
        <p:nvGrpSpPr>
          <p:cNvPr id="1684" name="Google Shape;1684;p41"/>
          <p:cNvGrpSpPr/>
          <p:nvPr/>
        </p:nvGrpSpPr>
        <p:grpSpPr>
          <a:xfrm>
            <a:off x="6608957" y="833842"/>
            <a:ext cx="1747598" cy="1627180"/>
            <a:chOff x="1397250" y="668050"/>
            <a:chExt cx="553300" cy="515175"/>
          </a:xfrm>
        </p:grpSpPr>
        <p:sp>
          <p:nvSpPr>
            <p:cNvPr id="1685" name="Google Shape;1685;p41"/>
            <p:cNvSpPr/>
            <p:nvPr/>
          </p:nvSpPr>
          <p:spPr>
            <a:xfrm>
              <a:off x="1675000" y="1051150"/>
              <a:ext cx="24900" cy="30675"/>
            </a:xfrm>
            <a:custGeom>
              <a:avLst/>
              <a:gdLst/>
              <a:ahLst/>
              <a:cxnLst/>
              <a:rect l="l" t="t" r="r" b="b"/>
              <a:pathLst>
                <a:path w="996" h="1227" extrusionOk="0">
                  <a:moveTo>
                    <a:pt x="477" y="1"/>
                  </a:moveTo>
                  <a:lnTo>
                    <a:pt x="1" y="131"/>
                  </a:lnTo>
                  <a:lnTo>
                    <a:pt x="429" y="1226"/>
                  </a:lnTo>
                  <a:cubicBezTo>
                    <a:pt x="614" y="1136"/>
                    <a:pt x="803" y="1057"/>
                    <a:pt x="996" y="989"/>
                  </a:cubicBezTo>
                  <a:cubicBezTo>
                    <a:pt x="776" y="686"/>
                    <a:pt x="603" y="355"/>
                    <a:pt x="477" y="1"/>
                  </a:cubicBez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41"/>
            <p:cNvSpPr/>
            <p:nvPr/>
          </p:nvSpPr>
          <p:spPr>
            <a:xfrm>
              <a:off x="1663650" y="1073850"/>
              <a:ext cx="44325" cy="32625"/>
            </a:xfrm>
            <a:custGeom>
              <a:avLst/>
              <a:gdLst/>
              <a:ahLst/>
              <a:cxnLst/>
              <a:rect l="l" t="t" r="r" b="b"/>
              <a:pathLst>
                <a:path w="1773" h="1305" extrusionOk="0">
                  <a:moveTo>
                    <a:pt x="1404" y="0"/>
                  </a:moveTo>
                  <a:cubicBezTo>
                    <a:pt x="1248" y="121"/>
                    <a:pt x="1052" y="193"/>
                    <a:pt x="859" y="235"/>
                  </a:cubicBezTo>
                  <a:lnTo>
                    <a:pt x="855" y="235"/>
                  </a:lnTo>
                  <a:cubicBezTo>
                    <a:pt x="916" y="501"/>
                    <a:pt x="710" y="679"/>
                    <a:pt x="483" y="806"/>
                  </a:cubicBezTo>
                  <a:cubicBezTo>
                    <a:pt x="334" y="889"/>
                    <a:pt x="125" y="962"/>
                    <a:pt x="42" y="1122"/>
                  </a:cubicBezTo>
                  <a:cubicBezTo>
                    <a:pt x="11" y="1179"/>
                    <a:pt x="0" y="1243"/>
                    <a:pt x="11" y="1305"/>
                  </a:cubicBezTo>
                  <a:lnTo>
                    <a:pt x="1773" y="676"/>
                  </a:lnTo>
                  <a:cubicBezTo>
                    <a:pt x="1757" y="591"/>
                    <a:pt x="1733" y="510"/>
                    <a:pt x="1698" y="428"/>
                  </a:cubicBezTo>
                  <a:cubicBezTo>
                    <a:pt x="1625" y="266"/>
                    <a:pt x="1489" y="149"/>
                    <a:pt x="1404" y="0"/>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41"/>
            <p:cNvSpPr/>
            <p:nvPr/>
          </p:nvSpPr>
          <p:spPr>
            <a:xfrm>
              <a:off x="1618025" y="862075"/>
              <a:ext cx="182750" cy="203825"/>
            </a:xfrm>
            <a:custGeom>
              <a:avLst/>
              <a:gdLst/>
              <a:ahLst/>
              <a:cxnLst/>
              <a:rect l="l" t="t" r="r" b="b"/>
              <a:pathLst>
                <a:path w="7310" h="8153" extrusionOk="0">
                  <a:moveTo>
                    <a:pt x="5675" y="0"/>
                  </a:moveTo>
                  <a:cubicBezTo>
                    <a:pt x="5675" y="0"/>
                    <a:pt x="2517" y="2838"/>
                    <a:pt x="1259" y="3481"/>
                  </a:cubicBezTo>
                  <a:cubicBezTo>
                    <a:pt x="0" y="4123"/>
                    <a:pt x="400" y="4874"/>
                    <a:pt x="670" y="5453"/>
                  </a:cubicBezTo>
                  <a:cubicBezTo>
                    <a:pt x="1098" y="6371"/>
                    <a:pt x="1564" y="7265"/>
                    <a:pt x="2054" y="8153"/>
                  </a:cubicBezTo>
                  <a:lnTo>
                    <a:pt x="3044" y="7643"/>
                  </a:lnTo>
                  <a:cubicBezTo>
                    <a:pt x="2917" y="7426"/>
                    <a:pt x="2671" y="6510"/>
                    <a:pt x="2598" y="6231"/>
                  </a:cubicBezTo>
                  <a:lnTo>
                    <a:pt x="2576" y="6150"/>
                  </a:lnTo>
                  <a:lnTo>
                    <a:pt x="2194" y="4632"/>
                  </a:lnTo>
                  <a:lnTo>
                    <a:pt x="6718" y="2328"/>
                  </a:lnTo>
                  <a:lnTo>
                    <a:pt x="7309" y="991"/>
                  </a:lnTo>
                  <a:lnTo>
                    <a:pt x="5675" y="0"/>
                  </a:lnTo>
                  <a:close/>
                </a:path>
              </a:pathLst>
            </a:custGeom>
            <a:solidFill>
              <a:srgbClr val="FD8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41"/>
            <p:cNvSpPr/>
            <p:nvPr/>
          </p:nvSpPr>
          <p:spPr>
            <a:xfrm>
              <a:off x="1615175" y="829250"/>
              <a:ext cx="16000" cy="7500"/>
            </a:xfrm>
            <a:custGeom>
              <a:avLst/>
              <a:gdLst/>
              <a:ahLst/>
              <a:cxnLst/>
              <a:rect l="l" t="t" r="r" b="b"/>
              <a:pathLst>
                <a:path w="640" h="300" extrusionOk="0">
                  <a:moveTo>
                    <a:pt x="272" y="0"/>
                  </a:moveTo>
                  <a:cubicBezTo>
                    <a:pt x="228" y="114"/>
                    <a:pt x="121" y="191"/>
                    <a:pt x="0" y="193"/>
                  </a:cubicBezTo>
                  <a:cubicBezTo>
                    <a:pt x="46" y="255"/>
                    <a:pt x="116" y="294"/>
                    <a:pt x="196" y="299"/>
                  </a:cubicBezTo>
                  <a:cubicBezTo>
                    <a:pt x="199" y="299"/>
                    <a:pt x="203" y="299"/>
                    <a:pt x="207" y="299"/>
                  </a:cubicBezTo>
                  <a:cubicBezTo>
                    <a:pt x="281" y="299"/>
                    <a:pt x="349" y="258"/>
                    <a:pt x="384" y="191"/>
                  </a:cubicBezTo>
                  <a:lnTo>
                    <a:pt x="639" y="99"/>
                  </a:lnTo>
                  <a:lnTo>
                    <a:pt x="639" y="99"/>
                  </a:lnTo>
                  <a:cubicBezTo>
                    <a:pt x="627" y="100"/>
                    <a:pt x="614" y="101"/>
                    <a:pt x="602" y="101"/>
                  </a:cubicBezTo>
                  <a:cubicBezTo>
                    <a:pt x="488" y="101"/>
                    <a:pt x="377" y="50"/>
                    <a:pt x="272" y="0"/>
                  </a:cubicBez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41"/>
            <p:cNvSpPr/>
            <p:nvPr/>
          </p:nvSpPr>
          <p:spPr>
            <a:xfrm>
              <a:off x="1615500" y="831275"/>
              <a:ext cx="23900" cy="17400"/>
            </a:xfrm>
            <a:custGeom>
              <a:avLst/>
              <a:gdLst/>
              <a:ahLst/>
              <a:cxnLst/>
              <a:rect l="l" t="t" r="r" b="b"/>
              <a:pathLst>
                <a:path w="956" h="696" extrusionOk="0">
                  <a:moveTo>
                    <a:pt x="707" y="0"/>
                  </a:moveTo>
                  <a:lnTo>
                    <a:pt x="321" y="57"/>
                  </a:lnTo>
                  <a:lnTo>
                    <a:pt x="248" y="163"/>
                  </a:lnTo>
                  <a:lnTo>
                    <a:pt x="79" y="207"/>
                  </a:lnTo>
                  <a:cubicBezTo>
                    <a:pt x="49" y="218"/>
                    <a:pt x="11" y="231"/>
                    <a:pt x="5" y="262"/>
                  </a:cubicBezTo>
                  <a:cubicBezTo>
                    <a:pt x="0" y="292"/>
                    <a:pt x="18" y="319"/>
                    <a:pt x="46" y="328"/>
                  </a:cubicBezTo>
                  <a:cubicBezTo>
                    <a:pt x="64" y="333"/>
                    <a:pt x="81" y="336"/>
                    <a:pt x="98" y="336"/>
                  </a:cubicBezTo>
                  <a:cubicBezTo>
                    <a:pt x="110" y="336"/>
                    <a:pt x="121" y="335"/>
                    <a:pt x="132" y="332"/>
                  </a:cubicBezTo>
                  <a:lnTo>
                    <a:pt x="203" y="324"/>
                  </a:lnTo>
                  <a:lnTo>
                    <a:pt x="203" y="324"/>
                  </a:lnTo>
                  <a:cubicBezTo>
                    <a:pt x="178" y="330"/>
                    <a:pt x="154" y="339"/>
                    <a:pt x="132" y="352"/>
                  </a:cubicBezTo>
                  <a:cubicBezTo>
                    <a:pt x="99" y="378"/>
                    <a:pt x="84" y="437"/>
                    <a:pt x="112" y="466"/>
                  </a:cubicBezTo>
                  <a:cubicBezTo>
                    <a:pt x="128" y="482"/>
                    <a:pt x="150" y="486"/>
                    <a:pt x="174" y="486"/>
                  </a:cubicBezTo>
                  <a:cubicBezTo>
                    <a:pt x="190" y="486"/>
                    <a:pt x="207" y="484"/>
                    <a:pt x="222" y="481"/>
                  </a:cubicBezTo>
                  <a:lnTo>
                    <a:pt x="358" y="457"/>
                  </a:lnTo>
                  <a:lnTo>
                    <a:pt x="358" y="457"/>
                  </a:lnTo>
                  <a:cubicBezTo>
                    <a:pt x="327" y="495"/>
                    <a:pt x="257" y="492"/>
                    <a:pt x="246" y="538"/>
                  </a:cubicBezTo>
                  <a:cubicBezTo>
                    <a:pt x="237" y="576"/>
                    <a:pt x="284" y="607"/>
                    <a:pt x="323" y="607"/>
                  </a:cubicBezTo>
                  <a:cubicBezTo>
                    <a:pt x="356" y="607"/>
                    <a:pt x="390" y="595"/>
                    <a:pt x="423" y="595"/>
                  </a:cubicBezTo>
                  <a:cubicBezTo>
                    <a:pt x="428" y="595"/>
                    <a:pt x="433" y="595"/>
                    <a:pt x="437" y="596"/>
                  </a:cubicBezTo>
                  <a:cubicBezTo>
                    <a:pt x="411" y="604"/>
                    <a:pt x="378" y="622"/>
                    <a:pt x="378" y="653"/>
                  </a:cubicBezTo>
                  <a:cubicBezTo>
                    <a:pt x="380" y="672"/>
                    <a:pt x="396" y="690"/>
                    <a:pt x="415" y="694"/>
                  </a:cubicBezTo>
                  <a:cubicBezTo>
                    <a:pt x="423" y="695"/>
                    <a:pt x="430" y="696"/>
                    <a:pt x="438" y="696"/>
                  </a:cubicBezTo>
                  <a:cubicBezTo>
                    <a:pt x="451" y="696"/>
                    <a:pt x="464" y="694"/>
                    <a:pt x="477" y="690"/>
                  </a:cubicBezTo>
                  <a:cubicBezTo>
                    <a:pt x="635" y="655"/>
                    <a:pt x="784" y="578"/>
                    <a:pt x="909" y="470"/>
                  </a:cubicBezTo>
                  <a:cubicBezTo>
                    <a:pt x="925" y="459"/>
                    <a:pt x="938" y="442"/>
                    <a:pt x="947" y="424"/>
                  </a:cubicBezTo>
                  <a:cubicBezTo>
                    <a:pt x="951" y="411"/>
                    <a:pt x="953" y="396"/>
                    <a:pt x="953" y="380"/>
                  </a:cubicBezTo>
                  <a:cubicBezTo>
                    <a:pt x="956" y="262"/>
                    <a:pt x="707" y="0"/>
                    <a:pt x="707" y="0"/>
                  </a:cubicBez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41"/>
            <p:cNvSpPr/>
            <p:nvPr/>
          </p:nvSpPr>
          <p:spPr>
            <a:xfrm>
              <a:off x="1625650" y="835675"/>
              <a:ext cx="9975" cy="10500"/>
            </a:xfrm>
            <a:custGeom>
              <a:avLst/>
              <a:gdLst/>
              <a:ahLst/>
              <a:cxnLst/>
              <a:rect l="l" t="t" r="r" b="b"/>
              <a:pathLst>
                <a:path w="399" h="420" extrusionOk="0">
                  <a:moveTo>
                    <a:pt x="175" y="363"/>
                  </a:moveTo>
                  <a:cubicBezTo>
                    <a:pt x="171" y="365"/>
                    <a:pt x="168" y="367"/>
                    <a:pt x="165" y="369"/>
                  </a:cubicBezTo>
                  <a:cubicBezTo>
                    <a:pt x="168" y="367"/>
                    <a:pt x="171" y="365"/>
                    <a:pt x="175" y="363"/>
                  </a:cubicBezTo>
                  <a:close/>
                  <a:moveTo>
                    <a:pt x="86" y="0"/>
                  </a:moveTo>
                  <a:lnTo>
                    <a:pt x="86" y="0"/>
                  </a:lnTo>
                  <a:cubicBezTo>
                    <a:pt x="93" y="4"/>
                    <a:pt x="99" y="13"/>
                    <a:pt x="102" y="22"/>
                  </a:cubicBezTo>
                  <a:cubicBezTo>
                    <a:pt x="121" y="95"/>
                    <a:pt x="1" y="114"/>
                    <a:pt x="1" y="114"/>
                  </a:cubicBezTo>
                  <a:cubicBezTo>
                    <a:pt x="1" y="114"/>
                    <a:pt x="59" y="105"/>
                    <a:pt x="114" y="105"/>
                  </a:cubicBezTo>
                  <a:cubicBezTo>
                    <a:pt x="158" y="105"/>
                    <a:pt x="201" y="111"/>
                    <a:pt x="207" y="134"/>
                  </a:cubicBezTo>
                  <a:cubicBezTo>
                    <a:pt x="220" y="187"/>
                    <a:pt x="86" y="233"/>
                    <a:pt x="86" y="233"/>
                  </a:cubicBezTo>
                  <a:cubicBezTo>
                    <a:pt x="86" y="233"/>
                    <a:pt x="105" y="231"/>
                    <a:pt x="129" y="231"/>
                  </a:cubicBezTo>
                  <a:cubicBezTo>
                    <a:pt x="172" y="231"/>
                    <a:pt x="233" y="236"/>
                    <a:pt x="244" y="266"/>
                  </a:cubicBezTo>
                  <a:cubicBezTo>
                    <a:pt x="258" y="303"/>
                    <a:pt x="203" y="345"/>
                    <a:pt x="175" y="363"/>
                  </a:cubicBezTo>
                  <a:lnTo>
                    <a:pt x="175" y="363"/>
                  </a:lnTo>
                  <a:cubicBezTo>
                    <a:pt x="193" y="352"/>
                    <a:pt x="224" y="337"/>
                    <a:pt x="244" y="337"/>
                  </a:cubicBezTo>
                  <a:cubicBezTo>
                    <a:pt x="251" y="337"/>
                    <a:pt x="256" y="338"/>
                    <a:pt x="260" y="343"/>
                  </a:cubicBezTo>
                  <a:cubicBezTo>
                    <a:pt x="277" y="365"/>
                    <a:pt x="222" y="420"/>
                    <a:pt x="222" y="420"/>
                  </a:cubicBezTo>
                  <a:cubicBezTo>
                    <a:pt x="222" y="420"/>
                    <a:pt x="398" y="297"/>
                    <a:pt x="356" y="163"/>
                  </a:cubicBezTo>
                  <a:cubicBezTo>
                    <a:pt x="339" y="103"/>
                    <a:pt x="260" y="53"/>
                    <a:pt x="176" y="15"/>
                  </a:cubicBezTo>
                  <a:cubicBezTo>
                    <a:pt x="146" y="11"/>
                    <a:pt x="115" y="7"/>
                    <a:pt x="86" y="0"/>
                  </a:cubicBez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41"/>
            <p:cNvSpPr/>
            <p:nvPr/>
          </p:nvSpPr>
          <p:spPr>
            <a:xfrm>
              <a:off x="1621600" y="833150"/>
              <a:ext cx="5125" cy="2325"/>
            </a:xfrm>
            <a:custGeom>
              <a:avLst/>
              <a:gdLst/>
              <a:ahLst/>
              <a:cxnLst/>
              <a:rect l="l" t="t" r="r" b="b"/>
              <a:pathLst>
                <a:path w="205" h="93" extrusionOk="0">
                  <a:moveTo>
                    <a:pt x="55" y="0"/>
                  </a:moveTo>
                  <a:cubicBezTo>
                    <a:pt x="55" y="0"/>
                    <a:pt x="2" y="86"/>
                    <a:pt x="0" y="92"/>
                  </a:cubicBezTo>
                  <a:cubicBezTo>
                    <a:pt x="0" y="92"/>
                    <a:pt x="204" y="86"/>
                    <a:pt x="147" y="68"/>
                  </a:cubicBezTo>
                  <a:cubicBezTo>
                    <a:pt x="110" y="57"/>
                    <a:pt x="77" y="31"/>
                    <a:pt x="55" y="0"/>
                  </a:cubicBez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41"/>
            <p:cNvSpPr/>
            <p:nvPr/>
          </p:nvSpPr>
          <p:spPr>
            <a:xfrm>
              <a:off x="1633225" y="831275"/>
              <a:ext cx="17500" cy="15275"/>
            </a:xfrm>
            <a:custGeom>
              <a:avLst/>
              <a:gdLst/>
              <a:ahLst/>
              <a:cxnLst/>
              <a:rect l="l" t="t" r="r" b="b"/>
              <a:pathLst>
                <a:path w="700" h="611" extrusionOk="0">
                  <a:moveTo>
                    <a:pt x="18" y="1"/>
                  </a:moveTo>
                  <a:cubicBezTo>
                    <a:pt x="11" y="1"/>
                    <a:pt x="6" y="1"/>
                    <a:pt x="1" y="3"/>
                  </a:cubicBezTo>
                  <a:lnTo>
                    <a:pt x="137" y="418"/>
                  </a:lnTo>
                  <a:lnTo>
                    <a:pt x="512" y="611"/>
                  </a:lnTo>
                  <a:lnTo>
                    <a:pt x="699" y="266"/>
                  </a:lnTo>
                  <a:cubicBezTo>
                    <a:pt x="699" y="266"/>
                    <a:pt x="165" y="1"/>
                    <a:pt x="18" y="1"/>
                  </a:cubicBez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41"/>
            <p:cNvSpPr/>
            <p:nvPr/>
          </p:nvSpPr>
          <p:spPr>
            <a:xfrm>
              <a:off x="1637225" y="748450"/>
              <a:ext cx="129275" cy="128600"/>
            </a:xfrm>
            <a:custGeom>
              <a:avLst/>
              <a:gdLst/>
              <a:ahLst/>
              <a:cxnLst/>
              <a:rect l="l" t="t" r="r" b="b"/>
              <a:pathLst>
                <a:path w="5171" h="5144" extrusionOk="0">
                  <a:moveTo>
                    <a:pt x="4639" y="1"/>
                  </a:moveTo>
                  <a:cubicBezTo>
                    <a:pt x="4162" y="1"/>
                    <a:pt x="3526" y="1455"/>
                    <a:pt x="3526" y="1455"/>
                  </a:cubicBezTo>
                  <a:cubicBezTo>
                    <a:pt x="3093" y="2246"/>
                    <a:pt x="2726" y="3070"/>
                    <a:pt x="2423" y="3917"/>
                  </a:cubicBezTo>
                  <a:lnTo>
                    <a:pt x="502" y="3410"/>
                  </a:lnTo>
                  <a:cubicBezTo>
                    <a:pt x="487" y="3403"/>
                    <a:pt x="472" y="3400"/>
                    <a:pt x="457" y="3400"/>
                  </a:cubicBezTo>
                  <a:cubicBezTo>
                    <a:pt x="420" y="3400"/>
                    <a:pt x="385" y="3420"/>
                    <a:pt x="368" y="3456"/>
                  </a:cubicBezTo>
                  <a:lnTo>
                    <a:pt x="19" y="3902"/>
                  </a:lnTo>
                  <a:cubicBezTo>
                    <a:pt x="8" y="3913"/>
                    <a:pt x="1" y="3928"/>
                    <a:pt x="1" y="3944"/>
                  </a:cubicBezTo>
                  <a:cubicBezTo>
                    <a:pt x="5" y="3959"/>
                    <a:pt x="14" y="3972"/>
                    <a:pt x="27" y="3981"/>
                  </a:cubicBezTo>
                  <a:lnTo>
                    <a:pt x="642" y="4442"/>
                  </a:lnTo>
                  <a:cubicBezTo>
                    <a:pt x="820" y="4576"/>
                    <a:pt x="998" y="4710"/>
                    <a:pt x="1191" y="4820"/>
                  </a:cubicBezTo>
                  <a:cubicBezTo>
                    <a:pt x="1575" y="5033"/>
                    <a:pt x="2005" y="5143"/>
                    <a:pt x="2440" y="5143"/>
                  </a:cubicBezTo>
                  <a:cubicBezTo>
                    <a:pt x="2582" y="5143"/>
                    <a:pt x="2725" y="5131"/>
                    <a:pt x="2867" y="5108"/>
                  </a:cubicBezTo>
                  <a:cubicBezTo>
                    <a:pt x="3267" y="5040"/>
                    <a:pt x="3642" y="4877"/>
                    <a:pt x="4011" y="4710"/>
                  </a:cubicBezTo>
                  <a:cubicBezTo>
                    <a:pt x="4281" y="4589"/>
                    <a:pt x="4556" y="4462"/>
                    <a:pt x="4775" y="4264"/>
                  </a:cubicBezTo>
                  <a:cubicBezTo>
                    <a:pt x="4997" y="4069"/>
                    <a:pt x="5162" y="3788"/>
                    <a:pt x="5153" y="3493"/>
                  </a:cubicBezTo>
                  <a:cubicBezTo>
                    <a:pt x="5153" y="3493"/>
                    <a:pt x="5171" y="114"/>
                    <a:pt x="4688" y="6"/>
                  </a:cubicBezTo>
                  <a:cubicBezTo>
                    <a:pt x="4672" y="2"/>
                    <a:pt x="4655" y="1"/>
                    <a:pt x="4639" y="1"/>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41"/>
            <p:cNvSpPr/>
            <p:nvPr/>
          </p:nvSpPr>
          <p:spPr>
            <a:xfrm>
              <a:off x="1647950" y="838500"/>
              <a:ext cx="14050" cy="17525"/>
            </a:xfrm>
            <a:custGeom>
              <a:avLst/>
              <a:gdLst/>
              <a:ahLst/>
              <a:cxnLst/>
              <a:rect l="l" t="t" r="r" b="b"/>
              <a:pathLst>
                <a:path w="562" h="701" extrusionOk="0">
                  <a:moveTo>
                    <a:pt x="521" y="0"/>
                  </a:moveTo>
                  <a:cubicBezTo>
                    <a:pt x="518" y="0"/>
                    <a:pt x="515" y="1"/>
                    <a:pt x="512" y="1"/>
                  </a:cubicBezTo>
                  <a:cubicBezTo>
                    <a:pt x="406" y="32"/>
                    <a:pt x="349" y="155"/>
                    <a:pt x="303" y="245"/>
                  </a:cubicBezTo>
                  <a:cubicBezTo>
                    <a:pt x="253" y="344"/>
                    <a:pt x="189" y="434"/>
                    <a:pt x="112" y="513"/>
                  </a:cubicBezTo>
                  <a:cubicBezTo>
                    <a:pt x="77" y="550"/>
                    <a:pt x="0" y="603"/>
                    <a:pt x="22" y="665"/>
                  </a:cubicBezTo>
                  <a:cubicBezTo>
                    <a:pt x="32" y="688"/>
                    <a:pt x="55" y="700"/>
                    <a:pt x="78" y="700"/>
                  </a:cubicBezTo>
                  <a:cubicBezTo>
                    <a:pt x="81" y="700"/>
                    <a:pt x="85" y="700"/>
                    <a:pt x="88" y="700"/>
                  </a:cubicBezTo>
                  <a:cubicBezTo>
                    <a:pt x="125" y="697"/>
                    <a:pt x="154" y="671"/>
                    <a:pt x="182" y="647"/>
                  </a:cubicBezTo>
                  <a:cubicBezTo>
                    <a:pt x="268" y="570"/>
                    <a:pt x="341" y="478"/>
                    <a:pt x="396" y="372"/>
                  </a:cubicBezTo>
                  <a:cubicBezTo>
                    <a:pt x="422" y="318"/>
                    <a:pt x="448" y="263"/>
                    <a:pt x="475" y="208"/>
                  </a:cubicBezTo>
                  <a:cubicBezTo>
                    <a:pt x="503" y="155"/>
                    <a:pt x="532" y="100"/>
                    <a:pt x="556" y="43"/>
                  </a:cubicBezTo>
                  <a:cubicBezTo>
                    <a:pt x="562" y="22"/>
                    <a:pt x="543" y="0"/>
                    <a:pt x="521" y="0"/>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41"/>
            <p:cNvSpPr/>
            <p:nvPr/>
          </p:nvSpPr>
          <p:spPr>
            <a:xfrm>
              <a:off x="1645150" y="844400"/>
              <a:ext cx="3750" cy="4500"/>
            </a:xfrm>
            <a:custGeom>
              <a:avLst/>
              <a:gdLst/>
              <a:ahLst/>
              <a:cxnLst/>
              <a:rect l="l" t="t" r="r" b="b"/>
              <a:pathLst>
                <a:path w="150" h="180" extrusionOk="0">
                  <a:moveTo>
                    <a:pt x="81" y="0"/>
                  </a:moveTo>
                  <a:cubicBezTo>
                    <a:pt x="70" y="0"/>
                    <a:pt x="59" y="2"/>
                    <a:pt x="51" y="9"/>
                  </a:cubicBezTo>
                  <a:lnTo>
                    <a:pt x="38" y="18"/>
                  </a:lnTo>
                  <a:cubicBezTo>
                    <a:pt x="29" y="27"/>
                    <a:pt x="24" y="35"/>
                    <a:pt x="22" y="46"/>
                  </a:cubicBezTo>
                  <a:lnTo>
                    <a:pt x="20" y="44"/>
                  </a:lnTo>
                  <a:lnTo>
                    <a:pt x="19" y="52"/>
                  </a:lnTo>
                  <a:lnTo>
                    <a:pt x="19" y="52"/>
                  </a:lnTo>
                  <a:cubicBezTo>
                    <a:pt x="18" y="54"/>
                    <a:pt x="17" y="56"/>
                    <a:pt x="16" y="57"/>
                  </a:cubicBezTo>
                  <a:cubicBezTo>
                    <a:pt x="9" y="66"/>
                    <a:pt x="5" y="75"/>
                    <a:pt x="2" y="86"/>
                  </a:cubicBezTo>
                  <a:cubicBezTo>
                    <a:pt x="0" y="99"/>
                    <a:pt x="0" y="112"/>
                    <a:pt x="2" y="125"/>
                  </a:cubicBezTo>
                  <a:lnTo>
                    <a:pt x="9" y="143"/>
                  </a:lnTo>
                  <a:cubicBezTo>
                    <a:pt x="16" y="154"/>
                    <a:pt x="27" y="163"/>
                    <a:pt x="38" y="169"/>
                  </a:cubicBezTo>
                  <a:cubicBezTo>
                    <a:pt x="46" y="176"/>
                    <a:pt x="55" y="178"/>
                    <a:pt x="64" y="178"/>
                  </a:cubicBezTo>
                  <a:cubicBezTo>
                    <a:pt x="68" y="179"/>
                    <a:pt x="72" y="180"/>
                    <a:pt x="77" y="180"/>
                  </a:cubicBezTo>
                  <a:cubicBezTo>
                    <a:pt x="92" y="180"/>
                    <a:pt x="107" y="174"/>
                    <a:pt x="119" y="165"/>
                  </a:cubicBezTo>
                  <a:cubicBezTo>
                    <a:pt x="128" y="158"/>
                    <a:pt x="134" y="152"/>
                    <a:pt x="139" y="143"/>
                  </a:cubicBezTo>
                  <a:cubicBezTo>
                    <a:pt x="145" y="132"/>
                    <a:pt x="150" y="119"/>
                    <a:pt x="150" y="106"/>
                  </a:cubicBezTo>
                  <a:cubicBezTo>
                    <a:pt x="150" y="97"/>
                    <a:pt x="147" y="87"/>
                    <a:pt x="143" y="78"/>
                  </a:cubicBezTo>
                  <a:lnTo>
                    <a:pt x="143" y="78"/>
                  </a:lnTo>
                  <a:cubicBezTo>
                    <a:pt x="145" y="70"/>
                    <a:pt x="145" y="61"/>
                    <a:pt x="143" y="55"/>
                  </a:cubicBezTo>
                  <a:cubicBezTo>
                    <a:pt x="143" y="46"/>
                    <a:pt x="139" y="38"/>
                    <a:pt x="134" y="31"/>
                  </a:cubicBezTo>
                  <a:cubicBezTo>
                    <a:pt x="132" y="24"/>
                    <a:pt x="125" y="18"/>
                    <a:pt x="119" y="13"/>
                  </a:cubicBezTo>
                  <a:cubicBezTo>
                    <a:pt x="112" y="9"/>
                    <a:pt x="106" y="5"/>
                    <a:pt x="99" y="2"/>
                  </a:cubicBezTo>
                  <a:lnTo>
                    <a:pt x="81" y="0"/>
                  </a:ln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41"/>
            <p:cNvSpPr/>
            <p:nvPr/>
          </p:nvSpPr>
          <p:spPr>
            <a:xfrm>
              <a:off x="1695600" y="862750"/>
              <a:ext cx="11000" cy="11600"/>
            </a:xfrm>
            <a:custGeom>
              <a:avLst/>
              <a:gdLst/>
              <a:ahLst/>
              <a:cxnLst/>
              <a:rect l="l" t="t" r="r" b="b"/>
              <a:pathLst>
                <a:path w="440" h="464" extrusionOk="0">
                  <a:moveTo>
                    <a:pt x="51" y="1"/>
                  </a:moveTo>
                  <a:cubicBezTo>
                    <a:pt x="48" y="1"/>
                    <a:pt x="44" y="1"/>
                    <a:pt x="40" y="2"/>
                  </a:cubicBezTo>
                  <a:cubicBezTo>
                    <a:pt x="27" y="4"/>
                    <a:pt x="16" y="13"/>
                    <a:pt x="11" y="26"/>
                  </a:cubicBezTo>
                  <a:cubicBezTo>
                    <a:pt x="0" y="57"/>
                    <a:pt x="18" y="74"/>
                    <a:pt x="31" y="101"/>
                  </a:cubicBezTo>
                  <a:cubicBezTo>
                    <a:pt x="42" y="123"/>
                    <a:pt x="55" y="145"/>
                    <a:pt x="73" y="164"/>
                  </a:cubicBezTo>
                  <a:cubicBezTo>
                    <a:pt x="102" y="200"/>
                    <a:pt x="130" y="235"/>
                    <a:pt x="161" y="268"/>
                  </a:cubicBezTo>
                  <a:cubicBezTo>
                    <a:pt x="176" y="283"/>
                    <a:pt x="189" y="301"/>
                    <a:pt x="205" y="316"/>
                  </a:cubicBezTo>
                  <a:cubicBezTo>
                    <a:pt x="220" y="331"/>
                    <a:pt x="238" y="347"/>
                    <a:pt x="255" y="362"/>
                  </a:cubicBezTo>
                  <a:cubicBezTo>
                    <a:pt x="286" y="399"/>
                    <a:pt x="323" y="430"/>
                    <a:pt x="365" y="459"/>
                  </a:cubicBezTo>
                  <a:cubicBezTo>
                    <a:pt x="372" y="462"/>
                    <a:pt x="380" y="464"/>
                    <a:pt x="387" y="464"/>
                  </a:cubicBezTo>
                  <a:cubicBezTo>
                    <a:pt x="400" y="464"/>
                    <a:pt x="413" y="459"/>
                    <a:pt x="422" y="450"/>
                  </a:cubicBezTo>
                  <a:cubicBezTo>
                    <a:pt x="438" y="435"/>
                    <a:pt x="440" y="410"/>
                    <a:pt x="431" y="393"/>
                  </a:cubicBezTo>
                  <a:cubicBezTo>
                    <a:pt x="424" y="380"/>
                    <a:pt x="418" y="367"/>
                    <a:pt x="409" y="353"/>
                  </a:cubicBezTo>
                  <a:cubicBezTo>
                    <a:pt x="402" y="345"/>
                    <a:pt x="394" y="336"/>
                    <a:pt x="387" y="327"/>
                  </a:cubicBezTo>
                  <a:lnTo>
                    <a:pt x="341" y="272"/>
                  </a:lnTo>
                  <a:cubicBezTo>
                    <a:pt x="326" y="252"/>
                    <a:pt x="315" y="235"/>
                    <a:pt x="297" y="215"/>
                  </a:cubicBezTo>
                  <a:lnTo>
                    <a:pt x="249" y="160"/>
                  </a:lnTo>
                  <a:cubicBezTo>
                    <a:pt x="218" y="125"/>
                    <a:pt x="187" y="92"/>
                    <a:pt x="152" y="59"/>
                  </a:cubicBezTo>
                  <a:cubicBezTo>
                    <a:pt x="130" y="44"/>
                    <a:pt x="108" y="33"/>
                    <a:pt x="88" y="15"/>
                  </a:cubicBezTo>
                  <a:cubicBezTo>
                    <a:pt x="78" y="7"/>
                    <a:pt x="65" y="1"/>
                    <a:pt x="51" y="1"/>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41"/>
            <p:cNvSpPr/>
            <p:nvPr/>
          </p:nvSpPr>
          <p:spPr>
            <a:xfrm>
              <a:off x="1694450" y="863950"/>
              <a:ext cx="4425" cy="10575"/>
            </a:xfrm>
            <a:custGeom>
              <a:avLst/>
              <a:gdLst/>
              <a:ahLst/>
              <a:cxnLst/>
              <a:rect l="l" t="t" r="r" b="b"/>
              <a:pathLst>
                <a:path w="177" h="423" extrusionOk="0">
                  <a:moveTo>
                    <a:pt x="48" y="0"/>
                  </a:moveTo>
                  <a:cubicBezTo>
                    <a:pt x="29" y="0"/>
                    <a:pt x="10" y="13"/>
                    <a:pt x="5" y="35"/>
                  </a:cubicBezTo>
                  <a:cubicBezTo>
                    <a:pt x="0" y="68"/>
                    <a:pt x="3" y="103"/>
                    <a:pt x="11" y="138"/>
                  </a:cubicBezTo>
                  <a:cubicBezTo>
                    <a:pt x="18" y="165"/>
                    <a:pt x="22" y="196"/>
                    <a:pt x="31" y="224"/>
                  </a:cubicBezTo>
                  <a:cubicBezTo>
                    <a:pt x="44" y="286"/>
                    <a:pt x="62" y="343"/>
                    <a:pt x="88" y="400"/>
                  </a:cubicBezTo>
                  <a:cubicBezTo>
                    <a:pt x="98" y="415"/>
                    <a:pt x="113" y="422"/>
                    <a:pt x="128" y="422"/>
                  </a:cubicBezTo>
                  <a:cubicBezTo>
                    <a:pt x="151" y="422"/>
                    <a:pt x="174" y="406"/>
                    <a:pt x="174" y="378"/>
                  </a:cubicBezTo>
                  <a:cubicBezTo>
                    <a:pt x="176" y="314"/>
                    <a:pt x="156" y="253"/>
                    <a:pt x="145" y="193"/>
                  </a:cubicBezTo>
                  <a:cubicBezTo>
                    <a:pt x="139" y="165"/>
                    <a:pt x="130" y="136"/>
                    <a:pt x="123" y="108"/>
                  </a:cubicBezTo>
                  <a:cubicBezTo>
                    <a:pt x="119" y="92"/>
                    <a:pt x="112" y="77"/>
                    <a:pt x="108" y="64"/>
                  </a:cubicBezTo>
                  <a:cubicBezTo>
                    <a:pt x="106" y="57"/>
                    <a:pt x="104" y="51"/>
                    <a:pt x="101" y="46"/>
                  </a:cubicBezTo>
                  <a:cubicBezTo>
                    <a:pt x="95" y="33"/>
                    <a:pt x="88" y="24"/>
                    <a:pt x="79" y="13"/>
                  </a:cubicBezTo>
                  <a:cubicBezTo>
                    <a:pt x="71" y="4"/>
                    <a:pt x="59" y="0"/>
                    <a:pt x="48" y="0"/>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41"/>
            <p:cNvSpPr/>
            <p:nvPr/>
          </p:nvSpPr>
          <p:spPr>
            <a:xfrm>
              <a:off x="1675625" y="1082725"/>
              <a:ext cx="48050" cy="33075"/>
            </a:xfrm>
            <a:custGeom>
              <a:avLst/>
              <a:gdLst/>
              <a:ahLst/>
              <a:cxnLst/>
              <a:rect l="l" t="t" r="r" b="b"/>
              <a:pathLst>
                <a:path w="1922" h="1323" extrusionOk="0">
                  <a:moveTo>
                    <a:pt x="1103" y="0"/>
                  </a:moveTo>
                  <a:cubicBezTo>
                    <a:pt x="1079" y="0"/>
                    <a:pt x="1056" y="6"/>
                    <a:pt x="1039" y="23"/>
                  </a:cubicBezTo>
                  <a:cubicBezTo>
                    <a:pt x="1021" y="45"/>
                    <a:pt x="1010" y="73"/>
                    <a:pt x="1013" y="104"/>
                  </a:cubicBezTo>
                  <a:lnTo>
                    <a:pt x="971" y="662"/>
                  </a:lnTo>
                  <a:cubicBezTo>
                    <a:pt x="971" y="686"/>
                    <a:pt x="962" y="708"/>
                    <a:pt x="947" y="728"/>
                  </a:cubicBezTo>
                  <a:cubicBezTo>
                    <a:pt x="933" y="735"/>
                    <a:pt x="919" y="739"/>
                    <a:pt x="904" y="739"/>
                  </a:cubicBezTo>
                  <a:cubicBezTo>
                    <a:pt x="897" y="739"/>
                    <a:pt x="890" y="738"/>
                    <a:pt x="883" y="737"/>
                  </a:cubicBezTo>
                  <a:cubicBezTo>
                    <a:pt x="693" y="718"/>
                    <a:pt x="495" y="667"/>
                    <a:pt x="306" y="667"/>
                  </a:cubicBezTo>
                  <a:cubicBezTo>
                    <a:pt x="200" y="667"/>
                    <a:pt x="97" y="683"/>
                    <a:pt x="0" y="730"/>
                  </a:cubicBezTo>
                  <a:cubicBezTo>
                    <a:pt x="268" y="974"/>
                    <a:pt x="615" y="1112"/>
                    <a:pt x="951" y="1244"/>
                  </a:cubicBezTo>
                  <a:lnTo>
                    <a:pt x="1153" y="1323"/>
                  </a:lnTo>
                  <a:lnTo>
                    <a:pt x="1232" y="1270"/>
                  </a:lnTo>
                  <a:lnTo>
                    <a:pt x="1891" y="409"/>
                  </a:lnTo>
                  <a:cubicBezTo>
                    <a:pt x="1906" y="390"/>
                    <a:pt x="1922" y="363"/>
                    <a:pt x="1913" y="341"/>
                  </a:cubicBezTo>
                  <a:cubicBezTo>
                    <a:pt x="1906" y="328"/>
                    <a:pt x="1895" y="317"/>
                    <a:pt x="1882" y="310"/>
                  </a:cubicBezTo>
                  <a:cubicBezTo>
                    <a:pt x="1658" y="170"/>
                    <a:pt x="1414" y="69"/>
                    <a:pt x="1160" y="7"/>
                  </a:cubicBezTo>
                  <a:cubicBezTo>
                    <a:pt x="1141" y="3"/>
                    <a:pt x="1122" y="0"/>
                    <a:pt x="1103"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41"/>
            <p:cNvSpPr/>
            <p:nvPr/>
          </p:nvSpPr>
          <p:spPr>
            <a:xfrm>
              <a:off x="1499700" y="920050"/>
              <a:ext cx="76325" cy="164900"/>
            </a:xfrm>
            <a:custGeom>
              <a:avLst/>
              <a:gdLst/>
              <a:ahLst/>
              <a:cxnLst/>
              <a:rect l="l" t="t" r="r" b="b"/>
              <a:pathLst>
                <a:path w="3053" h="6596" extrusionOk="0">
                  <a:moveTo>
                    <a:pt x="2759" y="1"/>
                  </a:moveTo>
                  <a:cubicBezTo>
                    <a:pt x="2688" y="1"/>
                    <a:pt x="2621" y="32"/>
                    <a:pt x="2588" y="108"/>
                  </a:cubicBezTo>
                  <a:cubicBezTo>
                    <a:pt x="2214" y="954"/>
                    <a:pt x="1869" y="1812"/>
                    <a:pt x="1509" y="2665"/>
                  </a:cubicBezTo>
                  <a:cubicBezTo>
                    <a:pt x="1334" y="3080"/>
                    <a:pt x="1158" y="3499"/>
                    <a:pt x="982" y="3916"/>
                  </a:cubicBezTo>
                  <a:cubicBezTo>
                    <a:pt x="802" y="4340"/>
                    <a:pt x="611" y="4760"/>
                    <a:pt x="464" y="5197"/>
                  </a:cubicBezTo>
                  <a:cubicBezTo>
                    <a:pt x="387" y="5427"/>
                    <a:pt x="282" y="5651"/>
                    <a:pt x="176" y="5869"/>
                  </a:cubicBezTo>
                  <a:cubicBezTo>
                    <a:pt x="130" y="5963"/>
                    <a:pt x="80" y="6055"/>
                    <a:pt x="44" y="6152"/>
                  </a:cubicBezTo>
                  <a:cubicBezTo>
                    <a:pt x="1" y="6266"/>
                    <a:pt x="3" y="6372"/>
                    <a:pt x="1" y="6492"/>
                  </a:cubicBezTo>
                  <a:cubicBezTo>
                    <a:pt x="1" y="6561"/>
                    <a:pt x="52" y="6595"/>
                    <a:pt x="104" y="6595"/>
                  </a:cubicBezTo>
                  <a:cubicBezTo>
                    <a:pt x="156" y="6595"/>
                    <a:pt x="209" y="6561"/>
                    <a:pt x="211" y="6492"/>
                  </a:cubicBezTo>
                  <a:lnTo>
                    <a:pt x="214" y="6492"/>
                  </a:lnTo>
                  <a:cubicBezTo>
                    <a:pt x="218" y="6400"/>
                    <a:pt x="282" y="6301"/>
                    <a:pt x="323" y="6220"/>
                  </a:cubicBezTo>
                  <a:cubicBezTo>
                    <a:pt x="372" y="6132"/>
                    <a:pt x="429" y="6047"/>
                    <a:pt x="479" y="5959"/>
                  </a:cubicBezTo>
                  <a:cubicBezTo>
                    <a:pt x="589" y="5772"/>
                    <a:pt x="666" y="5570"/>
                    <a:pt x="760" y="5377"/>
                  </a:cubicBezTo>
                  <a:cubicBezTo>
                    <a:pt x="958" y="4981"/>
                    <a:pt x="1136" y="4577"/>
                    <a:pt x="1309" y="4169"/>
                  </a:cubicBezTo>
                  <a:cubicBezTo>
                    <a:pt x="1667" y="3345"/>
                    <a:pt x="2017" y="2522"/>
                    <a:pt x="2379" y="1700"/>
                  </a:cubicBezTo>
                  <a:cubicBezTo>
                    <a:pt x="2588" y="1228"/>
                    <a:pt x="2792" y="756"/>
                    <a:pt x="2990" y="277"/>
                  </a:cubicBezTo>
                  <a:cubicBezTo>
                    <a:pt x="3052" y="125"/>
                    <a:pt x="2899" y="1"/>
                    <a:pt x="2759" y="1"/>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41"/>
            <p:cNvSpPr/>
            <p:nvPr/>
          </p:nvSpPr>
          <p:spPr>
            <a:xfrm>
              <a:off x="1561525" y="927400"/>
              <a:ext cx="197775" cy="39350"/>
            </a:xfrm>
            <a:custGeom>
              <a:avLst/>
              <a:gdLst/>
              <a:ahLst/>
              <a:cxnLst/>
              <a:rect l="l" t="t" r="r" b="b"/>
              <a:pathLst>
                <a:path w="7911" h="1574" extrusionOk="0">
                  <a:moveTo>
                    <a:pt x="332" y="1"/>
                  </a:moveTo>
                  <a:cubicBezTo>
                    <a:pt x="292" y="1"/>
                    <a:pt x="253" y="2"/>
                    <a:pt x="213" y="5"/>
                  </a:cubicBezTo>
                  <a:cubicBezTo>
                    <a:pt x="22" y="21"/>
                    <a:pt x="0" y="260"/>
                    <a:pt x="170" y="328"/>
                  </a:cubicBezTo>
                  <a:lnTo>
                    <a:pt x="172" y="328"/>
                  </a:lnTo>
                  <a:cubicBezTo>
                    <a:pt x="398" y="420"/>
                    <a:pt x="655" y="453"/>
                    <a:pt x="896" y="493"/>
                  </a:cubicBezTo>
                  <a:cubicBezTo>
                    <a:pt x="1145" y="532"/>
                    <a:pt x="1388" y="572"/>
                    <a:pt x="1634" y="611"/>
                  </a:cubicBezTo>
                  <a:cubicBezTo>
                    <a:pt x="2126" y="693"/>
                    <a:pt x="2618" y="770"/>
                    <a:pt x="3112" y="844"/>
                  </a:cubicBezTo>
                  <a:cubicBezTo>
                    <a:pt x="4083" y="996"/>
                    <a:pt x="5060" y="1121"/>
                    <a:pt x="6022" y="1334"/>
                  </a:cubicBezTo>
                  <a:cubicBezTo>
                    <a:pt x="6485" y="1437"/>
                    <a:pt x="6952" y="1574"/>
                    <a:pt x="7429" y="1574"/>
                  </a:cubicBezTo>
                  <a:cubicBezTo>
                    <a:pt x="7499" y="1574"/>
                    <a:pt x="7570" y="1571"/>
                    <a:pt x="7641" y="1565"/>
                  </a:cubicBezTo>
                  <a:cubicBezTo>
                    <a:pt x="7901" y="1543"/>
                    <a:pt x="7911" y="1146"/>
                    <a:pt x="7663" y="1146"/>
                  </a:cubicBezTo>
                  <a:cubicBezTo>
                    <a:pt x="7656" y="1146"/>
                    <a:pt x="7648" y="1147"/>
                    <a:pt x="7641" y="1147"/>
                  </a:cubicBezTo>
                  <a:cubicBezTo>
                    <a:pt x="7577" y="1153"/>
                    <a:pt x="7513" y="1155"/>
                    <a:pt x="7449" y="1155"/>
                  </a:cubicBezTo>
                  <a:cubicBezTo>
                    <a:pt x="7037" y="1155"/>
                    <a:pt x="6637" y="1048"/>
                    <a:pt x="6233" y="956"/>
                  </a:cubicBezTo>
                  <a:cubicBezTo>
                    <a:pt x="5768" y="851"/>
                    <a:pt x="5295" y="770"/>
                    <a:pt x="4825" y="690"/>
                  </a:cubicBezTo>
                  <a:cubicBezTo>
                    <a:pt x="3846" y="526"/>
                    <a:pt x="2864" y="368"/>
                    <a:pt x="1883" y="216"/>
                  </a:cubicBezTo>
                  <a:lnTo>
                    <a:pt x="1063" y="89"/>
                  </a:lnTo>
                  <a:cubicBezTo>
                    <a:pt x="827" y="53"/>
                    <a:pt x="575" y="1"/>
                    <a:pt x="332" y="1"/>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41"/>
            <p:cNvSpPr/>
            <p:nvPr/>
          </p:nvSpPr>
          <p:spPr>
            <a:xfrm>
              <a:off x="1697850" y="940975"/>
              <a:ext cx="66975" cy="157850"/>
            </a:xfrm>
            <a:custGeom>
              <a:avLst/>
              <a:gdLst/>
              <a:ahLst/>
              <a:cxnLst/>
              <a:rect l="l" t="t" r="r" b="b"/>
              <a:pathLst>
                <a:path w="2679" h="6314" extrusionOk="0">
                  <a:moveTo>
                    <a:pt x="2462" y="0"/>
                  </a:moveTo>
                  <a:cubicBezTo>
                    <a:pt x="2413" y="0"/>
                    <a:pt x="2364" y="23"/>
                    <a:pt x="2331" y="77"/>
                  </a:cubicBezTo>
                  <a:lnTo>
                    <a:pt x="2328" y="77"/>
                  </a:lnTo>
                  <a:cubicBezTo>
                    <a:pt x="1894" y="780"/>
                    <a:pt x="1694" y="1584"/>
                    <a:pt x="1450" y="2366"/>
                  </a:cubicBezTo>
                  <a:cubicBezTo>
                    <a:pt x="1197" y="3176"/>
                    <a:pt x="903" y="3973"/>
                    <a:pt x="572" y="4755"/>
                  </a:cubicBezTo>
                  <a:cubicBezTo>
                    <a:pt x="479" y="4970"/>
                    <a:pt x="385" y="5185"/>
                    <a:pt x="288" y="5398"/>
                  </a:cubicBezTo>
                  <a:cubicBezTo>
                    <a:pt x="236" y="5513"/>
                    <a:pt x="183" y="5625"/>
                    <a:pt x="128" y="5739"/>
                  </a:cubicBezTo>
                  <a:cubicBezTo>
                    <a:pt x="71" y="5860"/>
                    <a:pt x="3" y="5972"/>
                    <a:pt x="1" y="6108"/>
                  </a:cubicBezTo>
                  <a:cubicBezTo>
                    <a:pt x="1" y="6242"/>
                    <a:pt x="103" y="6313"/>
                    <a:pt x="211" y="6313"/>
                  </a:cubicBezTo>
                  <a:cubicBezTo>
                    <a:pt x="265" y="6313"/>
                    <a:pt x="320" y="6296"/>
                    <a:pt x="365" y="6259"/>
                  </a:cubicBezTo>
                  <a:cubicBezTo>
                    <a:pt x="449" y="6191"/>
                    <a:pt x="484" y="6097"/>
                    <a:pt x="530" y="6002"/>
                  </a:cubicBezTo>
                  <a:cubicBezTo>
                    <a:pt x="576" y="5904"/>
                    <a:pt x="622" y="5805"/>
                    <a:pt x="666" y="5706"/>
                  </a:cubicBezTo>
                  <a:cubicBezTo>
                    <a:pt x="758" y="5508"/>
                    <a:pt x="846" y="5308"/>
                    <a:pt x="932" y="5109"/>
                  </a:cubicBezTo>
                  <a:cubicBezTo>
                    <a:pt x="1096" y="4722"/>
                    <a:pt x="1255" y="4331"/>
                    <a:pt x="1404" y="3936"/>
                  </a:cubicBezTo>
                  <a:cubicBezTo>
                    <a:pt x="1698" y="3152"/>
                    <a:pt x="1949" y="2352"/>
                    <a:pt x="2151" y="1540"/>
                  </a:cubicBezTo>
                  <a:cubicBezTo>
                    <a:pt x="2260" y="1094"/>
                    <a:pt x="2381" y="639"/>
                    <a:pt x="2607" y="237"/>
                  </a:cubicBezTo>
                  <a:cubicBezTo>
                    <a:pt x="2679" y="113"/>
                    <a:pt x="2571" y="0"/>
                    <a:pt x="2462" y="0"/>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41"/>
            <p:cNvSpPr/>
            <p:nvPr/>
          </p:nvSpPr>
          <p:spPr>
            <a:xfrm>
              <a:off x="1747150" y="957325"/>
              <a:ext cx="111925" cy="146750"/>
            </a:xfrm>
            <a:custGeom>
              <a:avLst/>
              <a:gdLst/>
              <a:ahLst/>
              <a:cxnLst/>
              <a:rect l="l" t="t" r="r" b="b"/>
              <a:pathLst>
                <a:path w="4477" h="5870" extrusionOk="0">
                  <a:moveTo>
                    <a:pt x="153" y="1"/>
                  </a:moveTo>
                  <a:cubicBezTo>
                    <a:pt x="73" y="1"/>
                    <a:pt x="0" y="50"/>
                    <a:pt x="9" y="154"/>
                  </a:cubicBezTo>
                  <a:lnTo>
                    <a:pt x="9" y="157"/>
                  </a:lnTo>
                  <a:cubicBezTo>
                    <a:pt x="49" y="594"/>
                    <a:pt x="297" y="952"/>
                    <a:pt x="554" y="1296"/>
                  </a:cubicBezTo>
                  <a:cubicBezTo>
                    <a:pt x="824" y="1659"/>
                    <a:pt x="1108" y="2015"/>
                    <a:pt x="1391" y="2366"/>
                  </a:cubicBezTo>
                  <a:cubicBezTo>
                    <a:pt x="1946" y="3062"/>
                    <a:pt x="2526" y="3739"/>
                    <a:pt x="3049" y="4459"/>
                  </a:cubicBezTo>
                  <a:cubicBezTo>
                    <a:pt x="3348" y="4872"/>
                    <a:pt x="3631" y="5300"/>
                    <a:pt x="3892" y="5739"/>
                  </a:cubicBezTo>
                  <a:cubicBezTo>
                    <a:pt x="3947" y="5831"/>
                    <a:pt x="4029" y="5870"/>
                    <a:pt x="4110" y="5870"/>
                  </a:cubicBezTo>
                  <a:cubicBezTo>
                    <a:pt x="4293" y="5870"/>
                    <a:pt x="4476" y="5677"/>
                    <a:pt x="4358" y="5467"/>
                  </a:cubicBezTo>
                  <a:cubicBezTo>
                    <a:pt x="3488" y="3930"/>
                    <a:pt x="2287" y="2601"/>
                    <a:pt x="1134" y="1270"/>
                  </a:cubicBezTo>
                  <a:cubicBezTo>
                    <a:pt x="824" y="914"/>
                    <a:pt x="504" y="561"/>
                    <a:pt x="328" y="113"/>
                  </a:cubicBezTo>
                  <a:cubicBezTo>
                    <a:pt x="300" y="39"/>
                    <a:pt x="224" y="1"/>
                    <a:pt x="153" y="1"/>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41"/>
            <p:cNvSpPr/>
            <p:nvPr/>
          </p:nvSpPr>
          <p:spPr>
            <a:xfrm>
              <a:off x="1699050" y="1089200"/>
              <a:ext cx="158750" cy="14450"/>
            </a:xfrm>
            <a:custGeom>
              <a:avLst/>
              <a:gdLst/>
              <a:ahLst/>
              <a:cxnLst/>
              <a:rect l="l" t="t" r="r" b="b"/>
              <a:pathLst>
                <a:path w="6350" h="578" extrusionOk="0">
                  <a:moveTo>
                    <a:pt x="348" y="0"/>
                  </a:moveTo>
                  <a:cubicBezTo>
                    <a:pt x="276" y="0"/>
                    <a:pt x="205" y="4"/>
                    <a:pt x="133" y="14"/>
                  </a:cubicBezTo>
                  <a:cubicBezTo>
                    <a:pt x="7" y="32"/>
                    <a:pt x="1" y="218"/>
                    <a:pt x="97" y="273"/>
                  </a:cubicBezTo>
                  <a:cubicBezTo>
                    <a:pt x="321" y="396"/>
                    <a:pt x="576" y="431"/>
                    <a:pt x="824" y="469"/>
                  </a:cubicBezTo>
                  <a:cubicBezTo>
                    <a:pt x="1066" y="506"/>
                    <a:pt x="1308" y="526"/>
                    <a:pt x="1549" y="543"/>
                  </a:cubicBezTo>
                  <a:cubicBezTo>
                    <a:pt x="1944" y="570"/>
                    <a:pt x="2341" y="578"/>
                    <a:pt x="2738" y="578"/>
                  </a:cubicBezTo>
                  <a:cubicBezTo>
                    <a:pt x="2840" y="578"/>
                    <a:pt x="2941" y="577"/>
                    <a:pt x="3043" y="576"/>
                  </a:cubicBezTo>
                  <a:cubicBezTo>
                    <a:pt x="3828" y="568"/>
                    <a:pt x="4613" y="535"/>
                    <a:pt x="5398" y="535"/>
                  </a:cubicBezTo>
                  <a:cubicBezTo>
                    <a:pt x="5614" y="535"/>
                    <a:pt x="5829" y="537"/>
                    <a:pt x="6045" y="543"/>
                  </a:cubicBezTo>
                  <a:cubicBezTo>
                    <a:pt x="6047" y="543"/>
                    <a:pt x="6050" y="544"/>
                    <a:pt x="6053" y="544"/>
                  </a:cubicBezTo>
                  <a:cubicBezTo>
                    <a:pt x="6350" y="544"/>
                    <a:pt x="6347" y="78"/>
                    <a:pt x="6045" y="69"/>
                  </a:cubicBezTo>
                  <a:cubicBezTo>
                    <a:pt x="5864" y="65"/>
                    <a:pt x="5684" y="63"/>
                    <a:pt x="5504" y="63"/>
                  </a:cubicBezTo>
                  <a:cubicBezTo>
                    <a:pt x="4692" y="63"/>
                    <a:pt x="3881" y="100"/>
                    <a:pt x="3069" y="113"/>
                  </a:cubicBezTo>
                  <a:cubicBezTo>
                    <a:pt x="2923" y="115"/>
                    <a:pt x="2777" y="116"/>
                    <a:pt x="2632" y="116"/>
                  </a:cubicBezTo>
                  <a:cubicBezTo>
                    <a:pt x="2288" y="116"/>
                    <a:pt x="1944" y="109"/>
                    <a:pt x="1600" y="91"/>
                  </a:cubicBezTo>
                  <a:cubicBezTo>
                    <a:pt x="1360" y="78"/>
                    <a:pt x="1121" y="58"/>
                    <a:pt x="884" y="38"/>
                  </a:cubicBezTo>
                  <a:cubicBezTo>
                    <a:pt x="704" y="24"/>
                    <a:pt x="526" y="0"/>
                    <a:pt x="348" y="0"/>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41"/>
            <p:cNvSpPr/>
            <p:nvPr/>
          </p:nvSpPr>
          <p:spPr>
            <a:xfrm>
              <a:off x="1558150" y="935575"/>
              <a:ext cx="153500" cy="164125"/>
            </a:xfrm>
            <a:custGeom>
              <a:avLst/>
              <a:gdLst/>
              <a:ahLst/>
              <a:cxnLst/>
              <a:rect l="l" t="t" r="r" b="b"/>
              <a:pathLst>
                <a:path w="6140" h="6565" extrusionOk="0">
                  <a:moveTo>
                    <a:pt x="197" y="0"/>
                  </a:moveTo>
                  <a:cubicBezTo>
                    <a:pt x="96" y="0"/>
                    <a:pt x="1" y="71"/>
                    <a:pt x="48" y="192"/>
                  </a:cubicBezTo>
                  <a:cubicBezTo>
                    <a:pt x="236" y="673"/>
                    <a:pt x="603" y="1084"/>
                    <a:pt x="961" y="1446"/>
                  </a:cubicBezTo>
                  <a:cubicBezTo>
                    <a:pt x="1346" y="1835"/>
                    <a:pt x="1732" y="2213"/>
                    <a:pt x="2086" y="2630"/>
                  </a:cubicBezTo>
                  <a:cubicBezTo>
                    <a:pt x="2459" y="3069"/>
                    <a:pt x="2819" y="3519"/>
                    <a:pt x="3201" y="3950"/>
                  </a:cubicBezTo>
                  <a:cubicBezTo>
                    <a:pt x="3564" y="4358"/>
                    <a:pt x="3957" y="4734"/>
                    <a:pt x="4352" y="5109"/>
                  </a:cubicBezTo>
                  <a:cubicBezTo>
                    <a:pt x="4787" y="5522"/>
                    <a:pt x="5231" y="5942"/>
                    <a:pt x="5584" y="6429"/>
                  </a:cubicBezTo>
                  <a:cubicBezTo>
                    <a:pt x="5643" y="6511"/>
                    <a:pt x="5732" y="6564"/>
                    <a:pt x="5825" y="6564"/>
                  </a:cubicBezTo>
                  <a:cubicBezTo>
                    <a:pt x="5867" y="6564"/>
                    <a:pt x="5911" y="6553"/>
                    <a:pt x="5953" y="6528"/>
                  </a:cubicBezTo>
                  <a:cubicBezTo>
                    <a:pt x="6069" y="6460"/>
                    <a:pt x="6140" y="6276"/>
                    <a:pt x="6052" y="6157"/>
                  </a:cubicBezTo>
                  <a:cubicBezTo>
                    <a:pt x="5397" y="5278"/>
                    <a:pt x="4541" y="4602"/>
                    <a:pt x="3801" y="3805"/>
                  </a:cubicBezTo>
                  <a:cubicBezTo>
                    <a:pt x="3414" y="3388"/>
                    <a:pt x="3056" y="2946"/>
                    <a:pt x="2687" y="2513"/>
                  </a:cubicBezTo>
                  <a:cubicBezTo>
                    <a:pt x="2323" y="2096"/>
                    <a:pt x="1932" y="1701"/>
                    <a:pt x="1521" y="1330"/>
                  </a:cubicBezTo>
                  <a:cubicBezTo>
                    <a:pt x="1313" y="1139"/>
                    <a:pt x="1100" y="950"/>
                    <a:pt x="902" y="748"/>
                  </a:cubicBezTo>
                  <a:cubicBezTo>
                    <a:pt x="695" y="537"/>
                    <a:pt x="518" y="304"/>
                    <a:pt x="342" y="67"/>
                  </a:cubicBezTo>
                  <a:cubicBezTo>
                    <a:pt x="307" y="21"/>
                    <a:pt x="251" y="0"/>
                    <a:pt x="197" y="0"/>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41"/>
            <p:cNvSpPr/>
            <p:nvPr/>
          </p:nvSpPr>
          <p:spPr>
            <a:xfrm>
              <a:off x="1496175" y="1080375"/>
              <a:ext cx="10425" cy="11050"/>
            </a:xfrm>
            <a:custGeom>
              <a:avLst/>
              <a:gdLst/>
              <a:ahLst/>
              <a:cxnLst/>
              <a:rect l="l" t="t" r="r" b="b"/>
              <a:pathLst>
                <a:path w="417" h="442" extrusionOk="0">
                  <a:moveTo>
                    <a:pt x="338" y="71"/>
                  </a:moveTo>
                  <a:lnTo>
                    <a:pt x="346" y="77"/>
                  </a:lnTo>
                  <a:lnTo>
                    <a:pt x="346" y="77"/>
                  </a:lnTo>
                  <a:cubicBezTo>
                    <a:pt x="344" y="76"/>
                    <a:pt x="343" y="76"/>
                    <a:pt x="341" y="75"/>
                  </a:cubicBezTo>
                  <a:cubicBezTo>
                    <a:pt x="340" y="74"/>
                    <a:pt x="339" y="73"/>
                    <a:pt x="338" y="71"/>
                  </a:cubicBezTo>
                  <a:close/>
                  <a:moveTo>
                    <a:pt x="169" y="90"/>
                  </a:moveTo>
                  <a:lnTo>
                    <a:pt x="169" y="90"/>
                  </a:lnTo>
                  <a:cubicBezTo>
                    <a:pt x="169" y="90"/>
                    <a:pt x="168" y="90"/>
                    <a:pt x="168" y="90"/>
                  </a:cubicBezTo>
                  <a:lnTo>
                    <a:pt x="169" y="90"/>
                  </a:lnTo>
                  <a:close/>
                  <a:moveTo>
                    <a:pt x="100" y="294"/>
                  </a:moveTo>
                  <a:cubicBezTo>
                    <a:pt x="101" y="294"/>
                    <a:pt x="101" y="294"/>
                    <a:pt x="102" y="295"/>
                  </a:cubicBezTo>
                  <a:lnTo>
                    <a:pt x="102" y="295"/>
                  </a:lnTo>
                  <a:lnTo>
                    <a:pt x="101" y="294"/>
                  </a:lnTo>
                  <a:lnTo>
                    <a:pt x="100" y="294"/>
                  </a:lnTo>
                  <a:close/>
                  <a:moveTo>
                    <a:pt x="181" y="326"/>
                  </a:moveTo>
                  <a:cubicBezTo>
                    <a:pt x="182" y="326"/>
                    <a:pt x="183" y="326"/>
                    <a:pt x="184" y="326"/>
                  </a:cubicBezTo>
                  <a:lnTo>
                    <a:pt x="184" y="326"/>
                  </a:lnTo>
                  <a:lnTo>
                    <a:pt x="181" y="327"/>
                  </a:lnTo>
                  <a:lnTo>
                    <a:pt x="181" y="327"/>
                  </a:lnTo>
                  <a:lnTo>
                    <a:pt x="178" y="326"/>
                  </a:lnTo>
                  <a:lnTo>
                    <a:pt x="178" y="326"/>
                  </a:lnTo>
                  <a:cubicBezTo>
                    <a:pt x="179" y="326"/>
                    <a:pt x="180" y="326"/>
                    <a:pt x="181" y="326"/>
                  </a:cubicBezTo>
                  <a:close/>
                  <a:moveTo>
                    <a:pt x="181" y="0"/>
                  </a:moveTo>
                  <a:cubicBezTo>
                    <a:pt x="168" y="3"/>
                    <a:pt x="150" y="5"/>
                    <a:pt x="135" y="7"/>
                  </a:cubicBezTo>
                  <a:lnTo>
                    <a:pt x="133" y="7"/>
                  </a:lnTo>
                  <a:cubicBezTo>
                    <a:pt x="115" y="11"/>
                    <a:pt x="100" y="18"/>
                    <a:pt x="84" y="27"/>
                  </a:cubicBezTo>
                  <a:cubicBezTo>
                    <a:pt x="60" y="42"/>
                    <a:pt x="38" y="62"/>
                    <a:pt x="25" y="86"/>
                  </a:cubicBezTo>
                  <a:cubicBezTo>
                    <a:pt x="7" y="118"/>
                    <a:pt x="0" y="156"/>
                    <a:pt x="5" y="192"/>
                  </a:cubicBezTo>
                  <a:lnTo>
                    <a:pt x="5" y="192"/>
                  </a:lnTo>
                  <a:cubicBezTo>
                    <a:pt x="4" y="203"/>
                    <a:pt x="3" y="213"/>
                    <a:pt x="3" y="224"/>
                  </a:cubicBezTo>
                  <a:cubicBezTo>
                    <a:pt x="3" y="242"/>
                    <a:pt x="5" y="262"/>
                    <a:pt x="10" y="279"/>
                  </a:cubicBezTo>
                  <a:cubicBezTo>
                    <a:pt x="10" y="281"/>
                    <a:pt x="10" y="284"/>
                    <a:pt x="12" y="286"/>
                  </a:cubicBezTo>
                  <a:cubicBezTo>
                    <a:pt x="23" y="321"/>
                    <a:pt x="41" y="352"/>
                    <a:pt x="65" y="378"/>
                  </a:cubicBezTo>
                  <a:lnTo>
                    <a:pt x="69" y="382"/>
                  </a:lnTo>
                  <a:cubicBezTo>
                    <a:pt x="82" y="396"/>
                    <a:pt x="98" y="404"/>
                    <a:pt x="111" y="415"/>
                  </a:cubicBezTo>
                  <a:lnTo>
                    <a:pt x="115" y="415"/>
                  </a:lnTo>
                  <a:cubicBezTo>
                    <a:pt x="124" y="420"/>
                    <a:pt x="150" y="431"/>
                    <a:pt x="159" y="435"/>
                  </a:cubicBezTo>
                  <a:cubicBezTo>
                    <a:pt x="179" y="440"/>
                    <a:pt x="196" y="442"/>
                    <a:pt x="214" y="442"/>
                  </a:cubicBezTo>
                  <a:cubicBezTo>
                    <a:pt x="251" y="442"/>
                    <a:pt x="286" y="433"/>
                    <a:pt x="317" y="415"/>
                  </a:cubicBezTo>
                  <a:cubicBezTo>
                    <a:pt x="346" y="398"/>
                    <a:pt x="370" y="374"/>
                    <a:pt x="388" y="345"/>
                  </a:cubicBezTo>
                  <a:cubicBezTo>
                    <a:pt x="394" y="330"/>
                    <a:pt x="403" y="312"/>
                    <a:pt x="407" y="295"/>
                  </a:cubicBezTo>
                  <a:cubicBezTo>
                    <a:pt x="409" y="286"/>
                    <a:pt x="412" y="275"/>
                    <a:pt x="412" y="266"/>
                  </a:cubicBezTo>
                  <a:cubicBezTo>
                    <a:pt x="414" y="255"/>
                    <a:pt x="416" y="244"/>
                    <a:pt x="416" y="233"/>
                  </a:cubicBezTo>
                  <a:cubicBezTo>
                    <a:pt x="416" y="216"/>
                    <a:pt x="414" y="198"/>
                    <a:pt x="409" y="178"/>
                  </a:cubicBezTo>
                  <a:cubicBezTo>
                    <a:pt x="407" y="176"/>
                    <a:pt x="407" y="174"/>
                    <a:pt x="407" y="169"/>
                  </a:cubicBezTo>
                  <a:cubicBezTo>
                    <a:pt x="401" y="154"/>
                    <a:pt x="394" y="141"/>
                    <a:pt x="388" y="126"/>
                  </a:cubicBezTo>
                  <a:lnTo>
                    <a:pt x="388" y="123"/>
                  </a:lnTo>
                  <a:lnTo>
                    <a:pt x="359" y="88"/>
                  </a:lnTo>
                  <a:cubicBezTo>
                    <a:pt x="357" y="86"/>
                    <a:pt x="355" y="84"/>
                    <a:pt x="353" y="82"/>
                  </a:cubicBezTo>
                  <a:lnTo>
                    <a:pt x="353" y="82"/>
                  </a:lnTo>
                  <a:lnTo>
                    <a:pt x="353" y="83"/>
                  </a:lnTo>
                  <a:lnTo>
                    <a:pt x="353" y="83"/>
                  </a:lnTo>
                  <a:cubicBezTo>
                    <a:pt x="353" y="83"/>
                    <a:pt x="353" y="83"/>
                    <a:pt x="353" y="82"/>
                  </a:cubicBezTo>
                  <a:lnTo>
                    <a:pt x="353" y="82"/>
                  </a:lnTo>
                  <a:cubicBezTo>
                    <a:pt x="353" y="82"/>
                    <a:pt x="353" y="82"/>
                    <a:pt x="353" y="82"/>
                  </a:cubicBezTo>
                  <a:lnTo>
                    <a:pt x="353" y="82"/>
                  </a:lnTo>
                  <a:lnTo>
                    <a:pt x="352" y="82"/>
                  </a:lnTo>
                  <a:lnTo>
                    <a:pt x="352" y="81"/>
                  </a:lnTo>
                  <a:lnTo>
                    <a:pt x="352" y="81"/>
                  </a:lnTo>
                  <a:cubicBezTo>
                    <a:pt x="352" y="82"/>
                    <a:pt x="353" y="82"/>
                    <a:pt x="353" y="82"/>
                  </a:cubicBezTo>
                  <a:lnTo>
                    <a:pt x="353" y="82"/>
                  </a:lnTo>
                  <a:cubicBezTo>
                    <a:pt x="352" y="81"/>
                    <a:pt x="351" y="81"/>
                    <a:pt x="350" y="80"/>
                  </a:cubicBezTo>
                  <a:lnTo>
                    <a:pt x="350" y="80"/>
                  </a:lnTo>
                  <a:lnTo>
                    <a:pt x="352" y="81"/>
                  </a:lnTo>
                  <a:lnTo>
                    <a:pt x="352" y="81"/>
                  </a:lnTo>
                  <a:cubicBezTo>
                    <a:pt x="348" y="76"/>
                    <a:pt x="343" y="71"/>
                    <a:pt x="337" y="66"/>
                  </a:cubicBezTo>
                  <a:cubicBezTo>
                    <a:pt x="337" y="64"/>
                    <a:pt x="335" y="62"/>
                    <a:pt x="333" y="62"/>
                  </a:cubicBezTo>
                  <a:cubicBezTo>
                    <a:pt x="322" y="51"/>
                    <a:pt x="308" y="42"/>
                    <a:pt x="297" y="33"/>
                  </a:cubicBezTo>
                  <a:cubicBezTo>
                    <a:pt x="293" y="31"/>
                    <a:pt x="291" y="31"/>
                    <a:pt x="286" y="29"/>
                  </a:cubicBezTo>
                  <a:cubicBezTo>
                    <a:pt x="256" y="11"/>
                    <a:pt x="221" y="3"/>
                    <a:pt x="185" y="0"/>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41"/>
            <p:cNvSpPr/>
            <p:nvPr/>
          </p:nvSpPr>
          <p:spPr>
            <a:xfrm>
              <a:off x="1846650" y="1091525"/>
              <a:ext cx="11375" cy="12325"/>
            </a:xfrm>
            <a:custGeom>
              <a:avLst/>
              <a:gdLst/>
              <a:ahLst/>
              <a:cxnLst/>
              <a:rect l="l" t="t" r="r" b="b"/>
              <a:pathLst>
                <a:path w="455" h="493" extrusionOk="0">
                  <a:moveTo>
                    <a:pt x="199" y="142"/>
                  </a:moveTo>
                  <a:cubicBezTo>
                    <a:pt x="199" y="143"/>
                    <a:pt x="198" y="143"/>
                    <a:pt x="198" y="143"/>
                  </a:cubicBezTo>
                  <a:lnTo>
                    <a:pt x="198" y="143"/>
                  </a:lnTo>
                  <a:lnTo>
                    <a:pt x="198" y="142"/>
                  </a:lnTo>
                  <a:lnTo>
                    <a:pt x="198" y="142"/>
                  </a:lnTo>
                  <a:lnTo>
                    <a:pt x="199" y="142"/>
                  </a:lnTo>
                  <a:close/>
                  <a:moveTo>
                    <a:pt x="324" y="196"/>
                  </a:moveTo>
                  <a:lnTo>
                    <a:pt x="325" y="198"/>
                  </a:lnTo>
                  <a:lnTo>
                    <a:pt x="325" y="198"/>
                  </a:lnTo>
                  <a:lnTo>
                    <a:pt x="328" y="225"/>
                  </a:lnTo>
                  <a:lnTo>
                    <a:pt x="328" y="225"/>
                  </a:lnTo>
                  <a:cubicBezTo>
                    <a:pt x="328" y="224"/>
                    <a:pt x="328" y="223"/>
                    <a:pt x="327" y="222"/>
                  </a:cubicBezTo>
                  <a:cubicBezTo>
                    <a:pt x="327" y="213"/>
                    <a:pt x="325" y="207"/>
                    <a:pt x="325" y="198"/>
                  </a:cubicBezTo>
                  <a:cubicBezTo>
                    <a:pt x="324" y="198"/>
                    <a:pt x="323" y="197"/>
                    <a:pt x="324" y="196"/>
                  </a:cubicBezTo>
                  <a:close/>
                  <a:moveTo>
                    <a:pt x="127" y="225"/>
                  </a:moveTo>
                  <a:cubicBezTo>
                    <a:pt x="127" y="226"/>
                    <a:pt x="127" y="227"/>
                    <a:pt x="127" y="228"/>
                  </a:cubicBezTo>
                  <a:lnTo>
                    <a:pt x="127" y="228"/>
                  </a:lnTo>
                  <a:lnTo>
                    <a:pt x="127" y="227"/>
                  </a:lnTo>
                  <a:lnTo>
                    <a:pt x="127" y="225"/>
                  </a:lnTo>
                  <a:close/>
                  <a:moveTo>
                    <a:pt x="130" y="249"/>
                  </a:moveTo>
                  <a:cubicBezTo>
                    <a:pt x="130" y="250"/>
                    <a:pt x="130" y="250"/>
                    <a:pt x="131" y="251"/>
                  </a:cubicBezTo>
                  <a:lnTo>
                    <a:pt x="131" y="251"/>
                  </a:lnTo>
                  <a:lnTo>
                    <a:pt x="130" y="250"/>
                  </a:lnTo>
                  <a:lnTo>
                    <a:pt x="130" y="249"/>
                  </a:lnTo>
                  <a:close/>
                  <a:moveTo>
                    <a:pt x="321" y="297"/>
                  </a:moveTo>
                  <a:lnTo>
                    <a:pt x="321" y="299"/>
                  </a:lnTo>
                  <a:cubicBezTo>
                    <a:pt x="321" y="298"/>
                    <a:pt x="321" y="298"/>
                    <a:pt x="321" y="297"/>
                  </a:cubicBezTo>
                  <a:close/>
                  <a:moveTo>
                    <a:pt x="323" y="286"/>
                  </a:moveTo>
                  <a:lnTo>
                    <a:pt x="322" y="293"/>
                  </a:lnTo>
                  <a:lnTo>
                    <a:pt x="319" y="299"/>
                  </a:lnTo>
                  <a:lnTo>
                    <a:pt x="319" y="299"/>
                  </a:lnTo>
                  <a:cubicBezTo>
                    <a:pt x="320" y="296"/>
                    <a:pt x="321" y="293"/>
                    <a:pt x="322" y="289"/>
                  </a:cubicBezTo>
                  <a:lnTo>
                    <a:pt x="322" y="289"/>
                  </a:lnTo>
                  <a:lnTo>
                    <a:pt x="323" y="286"/>
                  </a:lnTo>
                  <a:close/>
                  <a:moveTo>
                    <a:pt x="339" y="325"/>
                  </a:moveTo>
                  <a:lnTo>
                    <a:pt x="339" y="325"/>
                  </a:lnTo>
                  <a:lnTo>
                    <a:pt x="338" y="326"/>
                  </a:lnTo>
                  <a:lnTo>
                    <a:pt x="338" y="326"/>
                  </a:lnTo>
                  <a:cubicBezTo>
                    <a:pt x="338" y="326"/>
                    <a:pt x="338" y="325"/>
                    <a:pt x="339" y="325"/>
                  </a:cubicBezTo>
                  <a:close/>
                  <a:moveTo>
                    <a:pt x="229" y="0"/>
                  </a:moveTo>
                  <a:cubicBezTo>
                    <a:pt x="212" y="0"/>
                    <a:pt x="194" y="2"/>
                    <a:pt x="178" y="7"/>
                  </a:cubicBezTo>
                  <a:cubicBezTo>
                    <a:pt x="174" y="7"/>
                    <a:pt x="169" y="7"/>
                    <a:pt x="165" y="9"/>
                  </a:cubicBezTo>
                  <a:cubicBezTo>
                    <a:pt x="154" y="13"/>
                    <a:pt x="138" y="20"/>
                    <a:pt x="125" y="27"/>
                  </a:cubicBezTo>
                  <a:lnTo>
                    <a:pt x="121" y="29"/>
                  </a:lnTo>
                  <a:cubicBezTo>
                    <a:pt x="106" y="38"/>
                    <a:pt x="92" y="46"/>
                    <a:pt x="81" y="57"/>
                  </a:cubicBezTo>
                  <a:cubicBezTo>
                    <a:pt x="79" y="59"/>
                    <a:pt x="75" y="64"/>
                    <a:pt x="73" y="66"/>
                  </a:cubicBezTo>
                  <a:cubicBezTo>
                    <a:pt x="59" y="79"/>
                    <a:pt x="46" y="97"/>
                    <a:pt x="37" y="114"/>
                  </a:cubicBezTo>
                  <a:cubicBezTo>
                    <a:pt x="19" y="147"/>
                    <a:pt x="8" y="185"/>
                    <a:pt x="7" y="224"/>
                  </a:cubicBezTo>
                  <a:lnTo>
                    <a:pt x="7" y="224"/>
                  </a:lnTo>
                  <a:cubicBezTo>
                    <a:pt x="0" y="256"/>
                    <a:pt x="1" y="286"/>
                    <a:pt x="9" y="319"/>
                  </a:cubicBezTo>
                  <a:cubicBezTo>
                    <a:pt x="16" y="334"/>
                    <a:pt x="22" y="352"/>
                    <a:pt x="31" y="367"/>
                  </a:cubicBezTo>
                  <a:cubicBezTo>
                    <a:pt x="40" y="389"/>
                    <a:pt x="55" y="406"/>
                    <a:pt x="70" y="422"/>
                  </a:cubicBezTo>
                  <a:cubicBezTo>
                    <a:pt x="86" y="439"/>
                    <a:pt x="103" y="453"/>
                    <a:pt x="121" y="464"/>
                  </a:cubicBezTo>
                  <a:cubicBezTo>
                    <a:pt x="154" y="481"/>
                    <a:pt x="191" y="492"/>
                    <a:pt x="231" y="492"/>
                  </a:cubicBezTo>
                  <a:cubicBezTo>
                    <a:pt x="235" y="493"/>
                    <a:pt x="239" y="493"/>
                    <a:pt x="242" y="493"/>
                  </a:cubicBezTo>
                  <a:cubicBezTo>
                    <a:pt x="260" y="493"/>
                    <a:pt x="279" y="489"/>
                    <a:pt x="297" y="483"/>
                  </a:cubicBezTo>
                  <a:cubicBezTo>
                    <a:pt x="330" y="472"/>
                    <a:pt x="360" y="455"/>
                    <a:pt x="387" y="431"/>
                  </a:cubicBezTo>
                  <a:cubicBezTo>
                    <a:pt x="402" y="417"/>
                    <a:pt x="415" y="400"/>
                    <a:pt x="426" y="382"/>
                  </a:cubicBezTo>
                  <a:cubicBezTo>
                    <a:pt x="444" y="352"/>
                    <a:pt x="455" y="314"/>
                    <a:pt x="455" y="279"/>
                  </a:cubicBezTo>
                  <a:cubicBezTo>
                    <a:pt x="455" y="261"/>
                    <a:pt x="453" y="243"/>
                    <a:pt x="450" y="226"/>
                  </a:cubicBezTo>
                  <a:lnTo>
                    <a:pt x="450" y="226"/>
                  </a:lnTo>
                  <a:cubicBezTo>
                    <a:pt x="450" y="226"/>
                    <a:pt x="450" y="226"/>
                    <a:pt x="450" y="226"/>
                  </a:cubicBezTo>
                  <a:cubicBezTo>
                    <a:pt x="450" y="204"/>
                    <a:pt x="446" y="185"/>
                    <a:pt x="439" y="165"/>
                  </a:cubicBezTo>
                  <a:cubicBezTo>
                    <a:pt x="428" y="128"/>
                    <a:pt x="406" y="92"/>
                    <a:pt x="380" y="64"/>
                  </a:cubicBezTo>
                  <a:cubicBezTo>
                    <a:pt x="352" y="35"/>
                    <a:pt x="319" y="16"/>
                    <a:pt x="279" y="7"/>
                  </a:cubicBezTo>
                  <a:cubicBezTo>
                    <a:pt x="263" y="2"/>
                    <a:pt x="246" y="0"/>
                    <a:pt x="229" y="0"/>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41"/>
            <p:cNvSpPr/>
            <p:nvPr/>
          </p:nvSpPr>
          <p:spPr>
            <a:xfrm>
              <a:off x="1491400" y="1074875"/>
              <a:ext cx="21000" cy="19650"/>
            </a:xfrm>
            <a:custGeom>
              <a:avLst/>
              <a:gdLst/>
              <a:ahLst/>
              <a:cxnLst/>
              <a:rect l="l" t="t" r="r" b="b"/>
              <a:pathLst>
                <a:path w="840" h="786" extrusionOk="0">
                  <a:moveTo>
                    <a:pt x="471" y="1"/>
                  </a:moveTo>
                  <a:lnTo>
                    <a:pt x="471" y="1"/>
                  </a:lnTo>
                  <a:cubicBezTo>
                    <a:pt x="286" y="7"/>
                    <a:pt x="87" y="100"/>
                    <a:pt x="38" y="275"/>
                  </a:cubicBezTo>
                  <a:cubicBezTo>
                    <a:pt x="1" y="407"/>
                    <a:pt x="58" y="550"/>
                    <a:pt x="155" y="646"/>
                  </a:cubicBezTo>
                  <a:cubicBezTo>
                    <a:pt x="239" y="734"/>
                    <a:pt x="364" y="785"/>
                    <a:pt x="483" y="785"/>
                  </a:cubicBezTo>
                  <a:cubicBezTo>
                    <a:pt x="571" y="785"/>
                    <a:pt x="656" y="757"/>
                    <a:pt x="719" y="695"/>
                  </a:cubicBezTo>
                  <a:cubicBezTo>
                    <a:pt x="840" y="574"/>
                    <a:pt x="840" y="363"/>
                    <a:pt x="737" y="227"/>
                  </a:cubicBezTo>
                  <a:cubicBezTo>
                    <a:pt x="646" y="109"/>
                    <a:pt x="495" y="48"/>
                    <a:pt x="343" y="48"/>
                  </a:cubicBezTo>
                  <a:cubicBezTo>
                    <a:pt x="322" y="48"/>
                    <a:pt x="301" y="49"/>
                    <a:pt x="280" y="51"/>
                  </a:cubicBezTo>
                  <a:lnTo>
                    <a:pt x="471" y="1"/>
                  </a:ln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41"/>
            <p:cNvSpPr/>
            <p:nvPr/>
          </p:nvSpPr>
          <p:spPr>
            <a:xfrm>
              <a:off x="1397250" y="982500"/>
              <a:ext cx="211300" cy="200725"/>
            </a:xfrm>
            <a:custGeom>
              <a:avLst/>
              <a:gdLst/>
              <a:ahLst/>
              <a:cxnLst/>
              <a:rect l="l" t="t" r="r" b="b"/>
              <a:pathLst>
                <a:path w="8452" h="8029" extrusionOk="0">
                  <a:moveTo>
                    <a:pt x="4415" y="203"/>
                  </a:moveTo>
                  <a:cubicBezTo>
                    <a:pt x="4770" y="203"/>
                    <a:pt x="5109" y="266"/>
                    <a:pt x="5434" y="437"/>
                  </a:cubicBezTo>
                  <a:cubicBezTo>
                    <a:pt x="5794" y="632"/>
                    <a:pt x="6132" y="867"/>
                    <a:pt x="6440" y="1135"/>
                  </a:cubicBezTo>
                  <a:cubicBezTo>
                    <a:pt x="7046" y="1658"/>
                    <a:pt x="7582" y="2314"/>
                    <a:pt x="7911" y="3048"/>
                  </a:cubicBezTo>
                  <a:cubicBezTo>
                    <a:pt x="8249" y="3803"/>
                    <a:pt x="8120" y="4732"/>
                    <a:pt x="7797" y="5470"/>
                  </a:cubicBezTo>
                  <a:cubicBezTo>
                    <a:pt x="7494" y="6171"/>
                    <a:pt x="6989" y="6766"/>
                    <a:pt x="6345" y="7179"/>
                  </a:cubicBezTo>
                  <a:cubicBezTo>
                    <a:pt x="5688" y="7597"/>
                    <a:pt x="4874" y="7822"/>
                    <a:pt x="4066" y="7822"/>
                  </a:cubicBezTo>
                  <a:cubicBezTo>
                    <a:pt x="3228" y="7822"/>
                    <a:pt x="2396" y="7580"/>
                    <a:pt x="1749" y="7060"/>
                  </a:cubicBezTo>
                  <a:cubicBezTo>
                    <a:pt x="561" y="6105"/>
                    <a:pt x="0" y="4313"/>
                    <a:pt x="514" y="2866"/>
                  </a:cubicBezTo>
                  <a:cubicBezTo>
                    <a:pt x="550" y="2766"/>
                    <a:pt x="590" y="2668"/>
                    <a:pt x="635" y="2573"/>
                  </a:cubicBezTo>
                  <a:lnTo>
                    <a:pt x="635" y="2573"/>
                  </a:lnTo>
                  <a:cubicBezTo>
                    <a:pt x="645" y="2565"/>
                    <a:pt x="653" y="2555"/>
                    <a:pt x="659" y="2541"/>
                  </a:cubicBezTo>
                  <a:cubicBezTo>
                    <a:pt x="683" y="2488"/>
                    <a:pt x="707" y="2436"/>
                    <a:pt x="733" y="2385"/>
                  </a:cubicBezTo>
                  <a:lnTo>
                    <a:pt x="733" y="2385"/>
                  </a:lnTo>
                  <a:cubicBezTo>
                    <a:pt x="746" y="2361"/>
                    <a:pt x="760" y="2338"/>
                    <a:pt x="774" y="2314"/>
                  </a:cubicBezTo>
                  <a:cubicBezTo>
                    <a:pt x="778" y="2306"/>
                    <a:pt x="781" y="2298"/>
                    <a:pt x="782" y="2290"/>
                  </a:cubicBezTo>
                  <a:lnTo>
                    <a:pt x="782" y="2290"/>
                  </a:lnTo>
                  <a:cubicBezTo>
                    <a:pt x="1435" y="1084"/>
                    <a:pt x="2756" y="338"/>
                    <a:pt x="4107" y="217"/>
                  </a:cubicBezTo>
                  <a:cubicBezTo>
                    <a:pt x="4211" y="208"/>
                    <a:pt x="4314" y="203"/>
                    <a:pt x="4415" y="203"/>
                  </a:cubicBezTo>
                  <a:close/>
                  <a:moveTo>
                    <a:pt x="4401" y="0"/>
                  </a:moveTo>
                  <a:cubicBezTo>
                    <a:pt x="3747" y="0"/>
                    <a:pt x="3074" y="192"/>
                    <a:pt x="2500" y="465"/>
                  </a:cubicBezTo>
                  <a:cubicBezTo>
                    <a:pt x="1812" y="792"/>
                    <a:pt x="1202" y="1293"/>
                    <a:pt x="782" y="1930"/>
                  </a:cubicBezTo>
                  <a:cubicBezTo>
                    <a:pt x="675" y="2095"/>
                    <a:pt x="582" y="2268"/>
                    <a:pt x="503" y="2448"/>
                  </a:cubicBezTo>
                  <a:cubicBezTo>
                    <a:pt x="492" y="2472"/>
                    <a:pt x="492" y="2496"/>
                    <a:pt x="499" y="2516"/>
                  </a:cubicBezTo>
                  <a:lnTo>
                    <a:pt x="499" y="2516"/>
                  </a:lnTo>
                  <a:cubicBezTo>
                    <a:pt x="145" y="3162"/>
                    <a:pt x="109" y="3966"/>
                    <a:pt x="225" y="4680"/>
                  </a:cubicBezTo>
                  <a:cubicBezTo>
                    <a:pt x="350" y="5461"/>
                    <a:pt x="662" y="6221"/>
                    <a:pt x="1191" y="6821"/>
                  </a:cubicBezTo>
                  <a:cubicBezTo>
                    <a:pt x="1919" y="7644"/>
                    <a:pt x="2993" y="8028"/>
                    <a:pt x="4074" y="8028"/>
                  </a:cubicBezTo>
                  <a:cubicBezTo>
                    <a:pt x="4694" y="8028"/>
                    <a:pt x="5317" y="7901"/>
                    <a:pt x="5877" y="7658"/>
                  </a:cubicBezTo>
                  <a:cubicBezTo>
                    <a:pt x="7377" y="7005"/>
                    <a:pt x="8451" y="5376"/>
                    <a:pt x="8284" y="3720"/>
                  </a:cubicBezTo>
                  <a:cubicBezTo>
                    <a:pt x="8197" y="2859"/>
                    <a:pt x="7632" y="2064"/>
                    <a:pt x="7059" y="1445"/>
                  </a:cubicBezTo>
                  <a:cubicBezTo>
                    <a:pt x="6769" y="1133"/>
                    <a:pt x="6446" y="852"/>
                    <a:pt x="6099" y="608"/>
                  </a:cubicBezTo>
                  <a:cubicBezTo>
                    <a:pt x="5722" y="344"/>
                    <a:pt x="5311" y="98"/>
                    <a:pt x="4850" y="33"/>
                  </a:cubicBezTo>
                  <a:cubicBezTo>
                    <a:pt x="4702" y="11"/>
                    <a:pt x="4552" y="0"/>
                    <a:pt x="4401"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41"/>
            <p:cNvSpPr/>
            <p:nvPr/>
          </p:nvSpPr>
          <p:spPr>
            <a:xfrm>
              <a:off x="1744675" y="982625"/>
              <a:ext cx="205875" cy="200600"/>
            </a:xfrm>
            <a:custGeom>
              <a:avLst/>
              <a:gdLst/>
              <a:ahLst/>
              <a:cxnLst/>
              <a:rect l="l" t="t" r="r" b="b"/>
              <a:pathLst>
                <a:path w="8235" h="8024" extrusionOk="0">
                  <a:moveTo>
                    <a:pt x="4499" y="188"/>
                  </a:moveTo>
                  <a:cubicBezTo>
                    <a:pt x="4695" y="188"/>
                    <a:pt x="4891" y="209"/>
                    <a:pt x="5078" y="258"/>
                  </a:cubicBezTo>
                  <a:cubicBezTo>
                    <a:pt x="5289" y="313"/>
                    <a:pt x="5493" y="386"/>
                    <a:pt x="5691" y="473"/>
                  </a:cubicBezTo>
                  <a:cubicBezTo>
                    <a:pt x="5871" y="557"/>
                    <a:pt x="6056" y="640"/>
                    <a:pt x="6234" y="735"/>
                  </a:cubicBezTo>
                  <a:cubicBezTo>
                    <a:pt x="6548" y="899"/>
                    <a:pt x="6831" y="1119"/>
                    <a:pt x="7070" y="1380"/>
                  </a:cubicBezTo>
                  <a:cubicBezTo>
                    <a:pt x="7455" y="1804"/>
                    <a:pt x="7698" y="2336"/>
                    <a:pt x="7821" y="2889"/>
                  </a:cubicBezTo>
                  <a:cubicBezTo>
                    <a:pt x="7896" y="3227"/>
                    <a:pt x="7929" y="3574"/>
                    <a:pt x="7920" y="3921"/>
                  </a:cubicBezTo>
                  <a:cubicBezTo>
                    <a:pt x="7909" y="4657"/>
                    <a:pt x="7817" y="5384"/>
                    <a:pt x="7463" y="6043"/>
                  </a:cubicBezTo>
                  <a:cubicBezTo>
                    <a:pt x="6830" y="7227"/>
                    <a:pt x="5494" y="7808"/>
                    <a:pt x="4176" y="7808"/>
                  </a:cubicBezTo>
                  <a:cubicBezTo>
                    <a:pt x="3638" y="7808"/>
                    <a:pt x="3103" y="7711"/>
                    <a:pt x="2621" y="7519"/>
                  </a:cubicBezTo>
                  <a:cubicBezTo>
                    <a:pt x="921" y="6840"/>
                    <a:pt x="1" y="4681"/>
                    <a:pt x="546" y="2959"/>
                  </a:cubicBezTo>
                  <a:cubicBezTo>
                    <a:pt x="590" y="2824"/>
                    <a:pt x="641" y="2692"/>
                    <a:pt x="701" y="2564"/>
                  </a:cubicBezTo>
                  <a:lnTo>
                    <a:pt x="701" y="2564"/>
                  </a:lnTo>
                  <a:cubicBezTo>
                    <a:pt x="711" y="2557"/>
                    <a:pt x="719" y="2546"/>
                    <a:pt x="726" y="2531"/>
                  </a:cubicBezTo>
                  <a:cubicBezTo>
                    <a:pt x="754" y="2467"/>
                    <a:pt x="784" y="2405"/>
                    <a:pt x="816" y="2343"/>
                  </a:cubicBezTo>
                  <a:lnTo>
                    <a:pt x="816" y="2343"/>
                  </a:lnTo>
                  <a:cubicBezTo>
                    <a:pt x="823" y="2330"/>
                    <a:pt x="830" y="2318"/>
                    <a:pt x="838" y="2305"/>
                  </a:cubicBezTo>
                  <a:cubicBezTo>
                    <a:pt x="841" y="2299"/>
                    <a:pt x="843" y="2293"/>
                    <a:pt x="845" y="2287"/>
                  </a:cubicBezTo>
                  <a:lnTo>
                    <a:pt x="845" y="2287"/>
                  </a:lnTo>
                  <a:cubicBezTo>
                    <a:pt x="1206" y="1618"/>
                    <a:pt x="1774" y="1083"/>
                    <a:pt x="2447" y="726"/>
                  </a:cubicBezTo>
                  <a:cubicBezTo>
                    <a:pt x="2821" y="526"/>
                    <a:pt x="3218" y="381"/>
                    <a:pt x="3633" y="293"/>
                  </a:cubicBezTo>
                  <a:cubicBezTo>
                    <a:pt x="3911" y="233"/>
                    <a:pt x="4207" y="188"/>
                    <a:pt x="4499" y="188"/>
                  </a:cubicBezTo>
                  <a:close/>
                  <a:moveTo>
                    <a:pt x="4469" y="0"/>
                  </a:moveTo>
                  <a:cubicBezTo>
                    <a:pt x="4397" y="0"/>
                    <a:pt x="4325" y="3"/>
                    <a:pt x="4253" y="8"/>
                  </a:cubicBezTo>
                  <a:cubicBezTo>
                    <a:pt x="3809" y="41"/>
                    <a:pt x="3370" y="137"/>
                    <a:pt x="2953" y="293"/>
                  </a:cubicBezTo>
                  <a:cubicBezTo>
                    <a:pt x="2136" y="601"/>
                    <a:pt x="1391" y="1132"/>
                    <a:pt x="892" y="1857"/>
                  </a:cubicBezTo>
                  <a:cubicBezTo>
                    <a:pt x="767" y="2041"/>
                    <a:pt x="660" y="2235"/>
                    <a:pt x="570" y="2439"/>
                  </a:cubicBezTo>
                  <a:cubicBezTo>
                    <a:pt x="559" y="2463"/>
                    <a:pt x="559" y="2487"/>
                    <a:pt x="566" y="2508"/>
                  </a:cubicBezTo>
                  <a:lnTo>
                    <a:pt x="566" y="2508"/>
                  </a:lnTo>
                  <a:cubicBezTo>
                    <a:pt x="151" y="3260"/>
                    <a:pt x="165" y="4223"/>
                    <a:pt x="363" y="5037"/>
                  </a:cubicBezTo>
                  <a:cubicBezTo>
                    <a:pt x="581" y="5931"/>
                    <a:pt x="1048" y="6754"/>
                    <a:pt x="1797" y="7310"/>
                  </a:cubicBezTo>
                  <a:cubicBezTo>
                    <a:pt x="2460" y="7799"/>
                    <a:pt x="3306" y="8024"/>
                    <a:pt x="4133" y="8024"/>
                  </a:cubicBezTo>
                  <a:cubicBezTo>
                    <a:pt x="4304" y="8024"/>
                    <a:pt x="4474" y="8014"/>
                    <a:pt x="4641" y="7995"/>
                  </a:cubicBezTo>
                  <a:cubicBezTo>
                    <a:pt x="5577" y="7892"/>
                    <a:pt x="6539" y="7501"/>
                    <a:pt x="7178" y="6792"/>
                  </a:cubicBezTo>
                  <a:cubicBezTo>
                    <a:pt x="8034" y="5843"/>
                    <a:pt x="8234" y="4453"/>
                    <a:pt x="8074" y="3219"/>
                  </a:cubicBezTo>
                  <a:cubicBezTo>
                    <a:pt x="8001" y="2659"/>
                    <a:pt x="7826" y="2107"/>
                    <a:pt x="7516" y="1631"/>
                  </a:cubicBezTo>
                  <a:cubicBezTo>
                    <a:pt x="7325" y="1336"/>
                    <a:pt x="7088" y="1077"/>
                    <a:pt x="6811" y="862"/>
                  </a:cubicBezTo>
                  <a:cubicBezTo>
                    <a:pt x="6486" y="612"/>
                    <a:pt x="6111" y="436"/>
                    <a:pt x="5735" y="274"/>
                  </a:cubicBezTo>
                  <a:cubicBezTo>
                    <a:pt x="5325" y="98"/>
                    <a:pt x="4910" y="0"/>
                    <a:pt x="4469"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41"/>
            <p:cNvSpPr/>
            <p:nvPr/>
          </p:nvSpPr>
          <p:spPr>
            <a:xfrm>
              <a:off x="1676500" y="1063875"/>
              <a:ext cx="186150" cy="50975"/>
            </a:xfrm>
            <a:custGeom>
              <a:avLst/>
              <a:gdLst/>
              <a:ahLst/>
              <a:cxnLst/>
              <a:rect l="l" t="t" r="r" b="b"/>
              <a:pathLst>
                <a:path w="7446" h="2039" extrusionOk="0">
                  <a:moveTo>
                    <a:pt x="1367" y="0"/>
                  </a:moveTo>
                  <a:cubicBezTo>
                    <a:pt x="951" y="0"/>
                    <a:pt x="542" y="63"/>
                    <a:pt x="215" y="307"/>
                  </a:cubicBezTo>
                  <a:cubicBezTo>
                    <a:pt x="215" y="307"/>
                    <a:pt x="150" y="478"/>
                    <a:pt x="121" y="533"/>
                  </a:cubicBezTo>
                  <a:cubicBezTo>
                    <a:pt x="0" y="772"/>
                    <a:pt x="0" y="1058"/>
                    <a:pt x="40" y="1321"/>
                  </a:cubicBezTo>
                  <a:cubicBezTo>
                    <a:pt x="53" y="1436"/>
                    <a:pt x="88" y="1548"/>
                    <a:pt x="141" y="1649"/>
                  </a:cubicBezTo>
                  <a:cubicBezTo>
                    <a:pt x="325" y="1967"/>
                    <a:pt x="740" y="2038"/>
                    <a:pt x="1112" y="2038"/>
                  </a:cubicBezTo>
                  <a:cubicBezTo>
                    <a:pt x="1136" y="2038"/>
                    <a:pt x="1159" y="2038"/>
                    <a:pt x="1182" y="2037"/>
                  </a:cubicBezTo>
                  <a:cubicBezTo>
                    <a:pt x="2242" y="2015"/>
                    <a:pt x="3286" y="1761"/>
                    <a:pt x="4342" y="1662"/>
                  </a:cubicBezTo>
                  <a:cubicBezTo>
                    <a:pt x="5177" y="1585"/>
                    <a:pt x="6018" y="1581"/>
                    <a:pt x="6848" y="1458"/>
                  </a:cubicBezTo>
                  <a:cubicBezTo>
                    <a:pt x="7065" y="1427"/>
                    <a:pt x="7445" y="1324"/>
                    <a:pt x="7403" y="1032"/>
                  </a:cubicBezTo>
                  <a:cubicBezTo>
                    <a:pt x="7362" y="739"/>
                    <a:pt x="7215" y="601"/>
                    <a:pt x="6822" y="544"/>
                  </a:cubicBezTo>
                  <a:cubicBezTo>
                    <a:pt x="5190" y="311"/>
                    <a:pt x="3547" y="151"/>
                    <a:pt x="1902" y="26"/>
                  </a:cubicBezTo>
                  <a:cubicBezTo>
                    <a:pt x="1727" y="12"/>
                    <a:pt x="1546" y="0"/>
                    <a:pt x="1367" y="0"/>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41"/>
            <p:cNvSpPr/>
            <p:nvPr/>
          </p:nvSpPr>
          <p:spPr>
            <a:xfrm>
              <a:off x="1751825" y="938475"/>
              <a:ext cx="18425" cy="12675"/>
            </a:xfrm>
            <a:custGeom>
              <a:avLst/>
              <a:gdLst/>
              <a:ahLst/>
              <a:cxnLst/>
              <a:rect l="l" t="t" r="r" b="b"/>
              <a:pathLst>
                <a:path w="737" h="507" extrusionOk="0">
                  <a:moveTo>
                    <a:pt x="280" y="1"/>
                  </a:moveTo>
                  <a:cubicBezTo>
                    <a:pt x="263" y="1"/>
                    <a:pt x="247" y="3"/>
                    <a:pt x="231" y="9"/>
                  </a:cubicBezTo>
                  <a:lnTo>
                    <a:pt x="231" y="9"/>
                  </a:lnTo>
                  <a:cubicBezTo>
                    <a:pt x="228" y="9"/>
                    <a:pt x="225" y="9"/>
                    <a:pt x="222" y="9"/>
                  </a:cubicBezTo>
                  <a:cubicBezTo>
                    <a:pt x="188" y="9"/>
                    <a:pt x="153" y="18"/>
                    <a:pt x="123" y="34"/>
                  </a:cubicBezTo>
                  <a:cubicBezTo>
                    <a:pt x="31" y="87"/>
                    <a:pt x="0" y="206"/>
                    <a:pt x="53" y="298"/>
                  </a:cubicBezTo>
                  <a:lnTo>
                    <a:pt x="84" y="335"/>
                  </a:lnTo>
                  <a:cubicBezTo>
                    <a:pt x="108" y="359"/>
                    <a:pt x="137" y="375"/>
                    <a:pt x="169" y="384"/>
                  </a:cubicBezTo>
                  <a:lnTo>
                    <a:pt x="312" y="452"/>
                  </a:lnTo>
                  <a:cubicBezTo>
                    <a:pt x="341" y="468"/>
                    <a:pt x="373" y="476"/>
                    <a:pt x="405" y="476"/>
                  </a:cubicBezTo>
                  <a:cubicBezTo>
                    <a:pt x="409" y="476"/>
                    <a:pt x="413" y="476"/>
                    <a:pt x="417" y="476"/>
                  </a:cubicBezTo>
                  <a:lnTo>
                    <a:pt x="417" y="476"/>
                  </a:lnTo>
                  <a:cubicBezTo>
                    <a:pt x="441" y="484"/>
                    <a:pt x="464" y="494"/>
                    <a:pt x="488" y="500"/>
                  </a:cubicBezTo>
                  <a:cubicBezTo>
                    <a:pt x="505" y="504"/>
                    <a:pt x="522" y="507"/>
                    <a:pt x="539" y="507"/>
                  </a:cubicBezTo>
                  <a:cubicBezTo>
                    <a:pt x="573" y="507"/>
                    <a:pt x="606" y="498"/>
                    <a:pt x="635" y="480"/>
                  </a:cubicBezTo>
                  <a:lnTo>
                    <a:pt x="675" y="449"/>
                  </a:lnTo>
                  <a:cubicBezTo>
                    <a:pt x="694" y="434"/>
                    <a:pt x="708" y="412"/>
                    <a:pt x="716" y="388"/>
                  </a:cubicBezTo>
                  <a:cubicBezTo>
                    <a:pt x="734" y="348"/>
                    <a:pt x="736" y="305"/>
                    <a:pt x="725" y="263"/>
                  </a:cubicBezTo>
                  <a:lnTo>
                    <a:pt x="705" y="217"/>
                  </a:lnTo>
                  <a:cubicBezTo>
                    <a:pt x="688" y="189"/>
                    <a:pt x="667" y="165"/>
                    <a:pt x="637" y="147"/>
                  </a:cubicBezTo>
                  <a:lnTo>
                    <a:pt x="637" y="147"/>
                  </a:lnTo>
                  <a:lnTo>
                    <a:pt x="637" y="146"/>
                  </a:lnTo>
                  <a:cubicBezTo>
                    <a:pt x="635" y="145"/>
                    <a:pt x="632" y="144"/>
                    <a:pt x="630" y="143"/>
                  </a:cubicBezTo>
                  <a:lnTo>
                    <a:pt x="630" y="143"/>
                  </a:lnTo>
                  <a:cubicBezTo>
                    <a:pt x="598" y="122"/>
                    <a:pt x="565" y="101"/>
                    <a:pt x="530" y="83"/>
                  </a:cubicBezTo>
                  <a:cubicBezTo>
                    <a:pt x="499" y="67"/>
                    <a:pt x="468" y="56"/>
                    <a:pt x="435" y="45"/>
                  </a:cubicBezTo>
                  <a:cubicBezTo>
                    <a:pt x="415" y="39"/>
                    <a:pt x="396" y="34"/>
                    <a:pt x="376" y="28"/>
                  </a:cubicBezTo>
                  <a:lnTo>
                    <a:pt x="376" y="28"/>
                  </a:lnTo>
                  <a:lnTo>
                    <a:pt x="415" y="45"/>
                  </a:lnTo>
                  <a:cubicBezTo>
                    <a:pt x="382" y="32"/>
                    <a:pt x="352" y="17"/>
                    <a:pt x="319" y="6"/>
                  </a:cubicBezTo>
                  <a:cubicBezTo>
                    <a:pt x="306" y="2"/>
                    <a:pt x="293" y="1"/>
                    <a:pt x="280" y="1"/>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41"/>
            <p:cNvSpPr/>
            <p:nvPr/>
          </p:nvSpPr>
          <p:spPr>
            <a:xfrm>
              <a:off x="1563400" y="919625"/>
              <a:ext cx="12725" cy="10825"/>
            </a:xfrm>
            <a:custGeom>
              <a:avLst/>
              <a:gdLst/>
              <a:ahLst/>
              <a:cxnLst/>
              <a:rect l="l" t="t" r="r" b="b"/>
              <a:pathLst>
                <a:path w="509" h="433" extrusionOk="0">
                  <a:moveTo>
                    <a:pt x="167" y="0"/>
                  </a:moveTo>
                  <a:lnTo>
                    <a:pt x="121" y="7"/>
                  </a:lnTo>
                  <a:cubicBezTo>
                    <a:pt x="101" y="11"/>
                    <a:pt x="81" y="22"/>
                    <a:pt x="66" y="35"/>
                  </a:cubicBezTo>
                  <a:cubicBezTo>
                    <a:pt x="53" y="44"/>
                    <a:pt x="42" y="53"/>
                    <a:pt x="35" y="66"/>
                  </a:cubicBezTo>
                  <a:cubicBezTo>
                    <a:pt x="20" y="81"/>
                    <a:pt x="11" y="101"/>
                    <a:pt x="4" y="123"/>
                  </a:cubicBezTo>
                  <a:lnTo>
                    <a:pt x="0" y="169"/>
                  </a:lnTo>
                  <a:lnTo>
                    <a:pt x="4" y="213"/>
                  </a:lnTo>
                  <a:cubicBezTo>
                    <a:pt x="9" y="233"/>
                    <a:pt x="20" y="253"/>
                    <a:pt x="35" y="270"/>
                  </a:cubicBezTo>
                  <a:cubicBezTo>
                    <a:pt x="46" y="288"/>
                    <a:pt x="62" y="303"/>
                    <a:pt x="81" y="312"/>
                  </a:cubicBezTo>
                  <a:lnTo>
                    <a:pt x="103" y="324"/>
                  </a:lnTo>
                  <a:lnTo>
                    <a:pt x="103" y="324"/>
                  </a:lnTo>
                  <a:cubicBezTo>
                    <a:pt x="110" y="331"/>
                    <a:pt x="118" y="337"/>
                    <a:pt x="126" y="343"/>
                  </a:cubicBezTo>
                  <a:lnTo>
                    <a:pt x="126" y="343"/>
                  </a:lnTo>
                  <a:cubicBezTo>
                    <a:pt x="148" y="359"/>
                    <a:pt x="171" y="375"/>
                    <a:pt x="196" y="389"/>
                  </a:cubicBezTo>
                  <a:cubicBezTo>
                    <a:pt x="226" y="404"/>
                    <a:pt x="261" y="417"/>
                    <a:pt x="294" y="426"/>
                  </a:cubicBezTo>
                  <a:cubicBezTo>
                    <a:pt x="307" y="430"/>
                    <a:pt x="321" y="432"/>
                    <a:pt x="334" y="432"/>
                  </a:cubicBezTo>
                  <a:cubicBezTo>
                    <a:pt x="344" y="432"/>
                    <a:pt x="353" y="431"/>
                    <a:pt x="362" y="428"/>
                  </a:cubicBezTo>
                  <a:cubicBezTo>
                    <a:pt x="384" y="428"/>
                    <a:pt x="406" y="422"/>
                    <a:pt x="424" y="408"/>
                  </a:cubicBezTo>
                  <a:lnTo>
                    <a:pt x="457" y="382"/>
                  </a:lnTo>
                  <a:cubicBezTo>
                    <a:pt x="474" y="369"/>
                    <a:pt x="485" y="349"/>
                    <a:pt x="492" y="327"/>
                  </a:cubicBezTo>
                  <a:cubicBezTo>
                    <a:pt x="501" y="316"/>
                    <a:pt x="503" y="301"/>
                    <a:pt x="503" y="286"/>
                  </a:cubicBezTo>
                  <a:cubicBezTo>
                    <a:pt x="509" y="267"/>
                    <a:pt x="508" y="248"/>
                    <a:pt x="503" y="229"/>
                  </a:cubicBezTo>
                  <a:lnTo>
                    <a:pt x="503" y="229"/>
                  </a:lnTo>
                  <a:cubicBezTo>
                    <a:pt x="508" y="207"/>
                    <a:pt x="507" y="183"/>
                    <a:pt x="501" y="160"/>
                  </a:cubicBezTo>
                  <a:cubicBezTo>
                    <a:pt x="490" y="121"/>
                    <a:pt x="463" y="86"/>
                    <a:pt x="426" y="64"/>
                  </a:cubicBezTo>
                  <a:cubicBezTo>
                    <a:pt x="387" y="44"/>
                    <a:pt x="345" y="26"/>
                    <a:pt x="301" y="15"/>
                  </a:cubicBezTo>
                  <a:cubicBezTo>
                    <a:pt x="272" y="9"/>
                    <a:pt x="244" y="4"/>
                    <a:pt x="215" y="2"/>
                  </a:cubicBezTo>
                  <a:cubicBezTo>
                    <a:pt x="200" y="0"/>
                    <a:pt x="182" y="0"/>
                    <a:pt x="167" y="0"/>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41"/>
            <p:cNvSpPr/>
            <p:nvPr/>
          </p:nvSpPr>
          <p:spPr>
            <a:xfrm>
              <a:off x="1568325" y="908100"/>
              <a:ext cx="10100" cy="15050"/>
            </a:xfrm>
            <a:custGeom>
              <a:avLst/>
              <a:gdLst/>
              <a:ahLst/>
              <a:cxnLst/>
              <a:rect l="l" t="t" r="r" b="b"/>
              <a:pathLst>
                <a:path w="404" h="602" extrusionOk="0">
                  <a:moveTo>
                    <a:pt x="294" y="1"/>
                  </a:moveTo>
                  <a:cubicBezTo>
                    <a:pt x="268" y="1"/>
                    <a:pt x="243" y="13"/>
                    <a:pt x="227" y="44"/>
                  </a:cubicBezTo>
                  <a:cubicBezTo>
                    <a:pt x="185" y="121"/>
                    <a:pt x="148" y="200"/>
                    <a:pt x="111" y="277"/>
                  </a:cubicBezTo>
                  <a:cubicBezTo>
                    <a:pt x="89" y="318"/>
                    <a:pt x="69" y="360"/>
                    <a:pt x="51" y="402"/>
                  </a:cubicBezTo>
                  <a:lnTo>
                    <a:pt x="27" y="459"/>
                  </a:lnTo>
                  <a:cubicBezTo>
                    <a:pt x="18" y="481"/>
                    <a:pt x="12" y="503"/>
                    <a:pt x="7" y="527"/>
                  </a:cubicBezTo>
                  <a:cubicBezTo>
                    <a:pt x="1" y="553"/>
                    <a:pt x="12" y="580"/>
                    <a:pt x="34" y="593"/>
                  </a:cubicBezTo>
                  <a:cubicBezTo>
                    <a:pt x="44" y="598"/>
                    <a:pt x="55" y="601"/>
                    <a:pt x="65" y="601"/>
                  </a:cubicBezTo>
                  <a:cubicBezTo>
                    <a:pt x="80" y="601"/>
                    <a:pt x="95" y="596"/>
                    <a:pt x="106" y="584"/>
                  </a:cubicBezTo>
                  <a:cubicBezTo>
                    <a:pt x="122" y="566"/>
                    <a:pt x="137" y="547"/>
                    <a:pt x="152" y="525"/>
                  </a:cubicBezTo>
                  <a:lnTo>
                    <a:pt x="185" y="468"/>
                  </a:lnTo>
                  <a:cubicBezTo>
                    <a:pt x="207" y="432"/>
                    <a:pt x="225" y="393"/>
                    <a:pt x="245" y="356"/>
                  </a:cubicBezTo>
                  <a:cubicBezTo>
                    <a:pt x="284" y="279"/>
                    <a:pt x="326" y="202"/>
                    <a:pt x="363" y="123"/>
                  </a:cubicBezTo>
                  <a:cubicBezTo>
                    <a:pt x="404" y="60"/>
                    <a:pt x="349" y="1"/>
                    <a:pt x="294" y="1"/>
                  </a:cubicBezTo>
                  <a:close/>
                </a:path>
              </a:pathLst>
            </a:custGeom>
            <a:solidFill>
              <a:srgbClr val="FD8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41"/>
            <p:cNvSpPr/>
            <p:nvPr/>
          </p:nvSpPr>
          <p:spPr>
            <a:xfrm>
              <a:off x="1572175" y="907200"/>
              <a:ext cx="8525" cy="5900"/>
            </a:xfrm>
            <a:custGeom>
              <a:avLst/>
              <a:gdLst/>
              <a:ahLst/>
              <a:cxnLst/>
              <a:rect l="l" t="t" r="r" b="b"/>
              <a:pathLst>
                <a:path w="341" h="236" extrusionOk="0">
                  <a:moveTo>
                    <a:pt x="224" y="71"/>
                  </a:moveTo>
                  <a:lnTo>
                    <a:pt x="245" y="75"/>
                  </a:lnTo>
                  <a:lnTo>
                    <a:pt x="245" y="75"/>
                  </a:lnTo>
                  <a:cubicBezTo>
                    <a:pt x="245" y="75"/>
                    <a:pt x="244" y="75"/>
                    <a:pt x="244" y="75"/>
                  </a:cubicBezTo>
                  <a:lnTo>
                    <a:pt x="244" y="75"/>
                  </a:lnTo>
                  <a:cubicBezTo>
                    <a:pt x="238" y="74"/>
                    <a:pt x="232" y="73"/>
                    <a:pt x="227" y="72"/>
                  </a:cubicBezTo>
                  <a:lnTo>
                    <a:pt x="227" y="72"/>
                  </a:lnTo>
                  <a:cubicBezTo>
                    <a:pt x="226" y="72"/>
                    <a:pt x="225" y="71"/>
                    <a:pt x="224" y="71"/>
                  </a:cubicBezTo>
                  <a:close/>
                  <a:moveTo>
                    <a:pt x="99" y="1"/>
                  </a:moveTo>
                  <a:cubicBezTo>
                    <a:pt x="77" y="1"/>
                    <a:pt x="57" y="9"/>
                    <a:pt x="43" y="24"/>
                  </a:cubicBezTo>
                  <a:lnTo>
                    <a:pt x="43" y="24"/>
                  </a:lnTo>
                  <a:cubicBezTo>
                    <a:pt x="34" y="25"/>
                    <a:pt x="25" y="27"/>
                    <a:pt x="17" y="32"/>
                  </a:cubicBezTo>
                  <a:lnTo>
                    <a:pt x="17" y="32"/>
                  </a:lnTo>
                  <a:cubicBezTo>
                    <a:pt x="9" y="34"/>
                    <a:pt x="4" y="41"/>
                    <a:pt x="5" y="50"/>
                  </a:cubicBezTo>
                  <a:lnTo>
                    <a:pt x="5" y="50"/>
                  </a:lnTo>
                  <a:cubicBezTo>
                    <a:pt x="1" y="64"/>
                    <a:pt x="2" y="79"/>
                    <a:pt x="9" y="93"/>
                  </a:cubicBezTo>
                  <a:cubicBezTo>
                    <a:pt x="14" y="97"/>
                    <a:pt x="16" y="102"/>
                    <a:pt x="18" y="106"/>
                  </a:cubicBezTo>
                  <a:cubicBezTo>
                    <a:pt x="18" y="110"/>
                    <a:pt x="20" y="113"/>
                    <a:pt x="22" y="115"/>
                  </a:cubicBezTo>
                  <a:cubicBezTo>
                    <a:pt x="31" y="130"/>
                    <a:pt x="42" y="143"/>
                    <a:pt x="58" y="154"/>
                  </a:cubicBezTo>
                  <a:cubicBezTo>
                    <a:pt x="69" y="165"/>
                    <a:pt x="82" y="174"/>
                    <a:pt x="95" y="185"/>
                  </a:cubicBezTo>
                  <a:cubicBezTo>
                    <a:pt x="119" y="203"/>
                    <a:pt x="143" y="214"/>
                    <a:pt x="172" y="222"/>
                  </a:cubicBezTo>
                  <a:cubicBezTo>
                    <a:pt x="200" y="229"/>
                    <a:pt x="229" y="233"/>
                    <a:pt x="260" y="236"/>
                  </a:cubicBezTo>
                  <a:cubicBezTo>
                    <a:pt x="273" y="236"/>
                    <a:pt x="288" y="231"/>
                    <a:pt x="301" y="225"/>
                  </a:cubicBezTo>
                  <a:cubicBezTo>
                    <a:pt x="315" y="216"/>
                    <a:pt x="328" y="203"/>
                    <a:pt x="334" y="185"/>
                  </a:cubicBezTo>
                  <a:cubicBezTo>
                    <a:pt x="339" y="174"/>
                    <a:pt x="341" y="159"/>
                    <a:pt x="339" y="146"/>
                  </a:cubicBezTo>
                  <a:cubicBezTo>
                    <a:pt x="337" y="128"/>
                    <a:pt x="330" y="110"/>
                    <a:pt x="317" y="99"/>
                  </a:cubicBezTo>
                  <a:cubicBezTo>
                    <a:pt x="288" y="75"/>
                    <a:pt x="257" y="53"/>
                    <a:pt x="222" y="38"/>
                  </a:cubicBezTo>
                  <a:cubicBezTo>
                    <a:pt x="185" y="18"/>
                    <a:pt x="143" y="5"/>
                    <a:pt x="99" y="1"/>
                  </a:cubicBezTo>
                  <a:close/>
                </a:path>
              </a:pathLst>
            </a:custGeom>
            <a:solidFill>
              <a:srgbClr val="FD8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41"/>
            <p:cNvSpPr/>
            <p:nvPr/>
          </p:nvSpPr>
          <p:spPr>
            <a:xfrm>
              <a:off x="1568450" y="884150"/>
              <a:ext cx="13150" cy="26450"/>
            </a:xfrm>
            <a:custGeom>
              <a:avLst/>
              <a:gdLst/>
              <a:ahLst/>
              <a:cxnLst/>
              <a:rect l="l" t="t" r="r" b="b"/>
              <a:pathLst>
                <a:path w="526" h="1058" extrusionOk="0">
                  <a:moveTo>
                    <a:pt x="245" y="0"/>
                  </a:moveTo>
                  <a:cubicBezTo>
                    <a:pt x="212" y="0"/>
                    <a:pt x="178" y="18"/>
                    <a:pt x="167" y="55"/>
                  </a:cubicBezTo>
                  <a:cubicBezTo>
                    <a:pt x="125" y="191"/>
                    <a:pt x="90" y="325"/>
                    <a:pt x="22" y="453"/>
                  </a:cubicBezTo>
                  <a:cubicBezTo>
                    <a:pt x="0" y="492"/>
                    <a:pt x="13" y="541"/>
                    <a:pt x="51" y="562"/>
                  </a:cubicBezTo>
                  <a:cubicBezTo>
                    <a:pt x="121" y="609"/>
                    <a:pt x="229" y="622"/>
                    <a:pt x="281" y="668"/>
                  </a:cubicBezTo>
                  <a:cubicBezTo>
                    <a:pt x="356" y="734"/>
                    <a:pt x="259" y="896"/>
                    <a:pt x="229" y="975"/>
                  </a:cubicBezTo>
                  <a:cubicBezTo>
                    <a:pt x="213" y="1020"/>
                    <a:pt x="255" y="1057"/>
                    <a:pt x="295" y="1057"/>
                  </a:cubicBezTo>
                  <a:cubicBezTo>
                    <a:pt x="310" y="1057"/>
                    <a:pt x="325" y="1052"/>
                    <a:pt x="336" y="1039"/>
                  </a:cubicBezTo>
                  <a:lnTo>
                    <a:pt x="341" y="1039"/>
                  </a:lnTo>
                  <a:cubicBezTo>
                    <a:pt x="437" y="923"/>
                    <a:pt x="525" y="734"/>
                    <a:pt x="426" y="593"/>
                  </a:cubicBezTo>
                  <a:cubicBezTo>
                    <a:pt x="371" y="514"/>
                    <a:pt x="281" y="493"/>
                    <a:pt x="200" y="458"/>
                  </a:cubicBezTo>
                  <a:lnTo>
                    <a:pt x="200" y="458"/>
                  </a:lnTo>
                  <a:cubicBezTo>
                    <a:pt x="258" y="338"/>
                    <a:pt x="304" y="207"/>
                    <a:pt x="319" y="75"/>
                  </a:cubicBezTo>
                  <a:cubicBezTo>
                    <a:pt x="323" y="26"/>
                    <a:pt x="285" y="0"/>
                    <a:pt x="245" y="0"/>
                  </a:cubicBezTo>
                  <a:close/>
                </a:path>
              </a:pathLst>
            </a:custGeom>
            <a:solidFill>
              <a:srgbClr val="FD8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41"/>
            <p:cNvSpPr/>
            <p:nvPr/>
          </p:nvSpPr>
          <p:spPr>
            <a:xfrm>
              <a:off x="1759475" y="925500"/>
              <a:ext cx="8075" cy="19700"/>
            </a:xfrm>
            <a:custGeom>
              <a:avLst/>
              <a:gdLst/>
              <a:ahLst/>
              <a:cxnLst/>
              <a:rect l="l" t="t" r="r" b="b"/>
              <a:pathLst>
                <a:path w="323" h="788" extrusionOk="0">
                  <a:moveTo>
                    <a:pt x="223" y="0"/>
                  </a:moveTo>
                  <a:cubicBezTo>
                    <a:pt x="184" y="0"/>
                    <a:pt x="145" y="22"/>
                    <a:pt x="131" y="70"/>
                  </a:cubicBezTo>
                  <a:cubicBezTo>
                    <a:pt x="118" y="121"/>
                    <a:pt x="107" y="173"/>
                    <a:pt x="103" y="226"/>
                  </a:cubicBezTo>
                  <a:cubicBezTo>
                    <a:pt x="94" y="281"/>
                    <a:pt x="81" y="334"/>
                    <a:pt x="72" y="387"/>
                  </a:cubicBezTo>
                  <a:cubicBezTo>
                    <a:pt x="61" y="441"/>
                    <a:pt x="50" y="490"/>
                    <a:pt x="39" y="542"/>
                  </a:cubicBezTo>
                  <a:cubicBezTo>
                    <a:pt x="33" y="567"/>
                    <a:pt x="30" y="593"/>
                    <a:pt x="24" y="619"/>
                  </a:cubicBezTo>
                  <a:cubicBezTo>
                    <a:pt x="17" y="650"/>
                    <a:pt x="11" y="681"/>
                    <a:pt x="6" y="712"/>
                  </a:cubicBezTo>
                  <a:cubicBezTo>
                    <a:pt x="1" y="759"/>
                    <a:pt x="44" y="788"/>
                    <a:pt x="85" y="788"/>
                  </a:cubicBezTo>
                  <a:cubicBezTo>
                    <a:pt x="112" y="788"/>
                    <a:pt x="138" y="776"/>
                    <a:pt x="151" y="751"/>
                  </a:cubicBezTo>
                  <a:lnTo>
                    <a:pt x="149" y="751"/>
                  </a:lnTo>
                  <a:cubicBezTo>
                    <a:pt x="162" y="723"/>
                    <a:pt x="173" y="694"/>
                    <a:pt x="182" y="663"/>
                  </a:cubicBezTo>
                  <a:cubicBezTo>
                    <a:pt x="191" y="635"/>
                    <a:pt x="204" y="611"/>
                    <a:pt x="210" y="584"/>
                  </a:cubicBezTo>
                  <a:cubicBezTo>
                    <a:pt x="226" y="534"/>
                    <a:pt x="241" y="483"/>
                    <a:pt x="254" y="433"/>
                  </a:cubicBezTo>
                  <a:cubicBezTo>
                    <a:pt x="270" y="380"/>
                    <a:pt x="281" y="329"/>
                    <a:pt x="290" y="277"/>
                  </a:cubicBezTo>
                  <a:cubicBezTo>
                    <a:pt x="303" y="220"/>
                    <a:pt x="322" y="154"/>
                    <a:pt x="320" y="97"/>
                  </a:cubicBezTo>
                  <a:cubicBezTo>
                    <a:pt x="320" y="35"/>
                    <a:pt x="272" y="0"/>
                    <a:pt x="223" y="0"/>
                  </a:cubicBezTo>
                  <a:close/>
                </a:path>
              </a:pathLst>
            </a:custGeom>
            <a:solidFill>
              <a:srgbClr val="FD8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41"/>
            <p:cNvSpPr/>
            <p:nvPr/>
          </p:nvSpPr>
          <p:spPr>
            <a:xfrm>
              <a:off x="1736275" y="911875"/>
              <a:ext cx="56975" cy="15425"/>
            </a:xfrm>
            <a:custGeom>
              <a:avLst/>
              <a:gdLst/>
              <a:ahLst/>
              <a:cxnLst/>
              <a:rect l="l" t="t" r="r" b="b"/>
              <a:pathLst>
                <a:path w="2279" h="617" extrusionOk="0">
                  <a:moveTo>
                    <a:pt x="1782" y="1"/>
                  </a:moveTo>
                  <a:cubicBezTo>
                    <a:pt x="1618" y="1"/>
                    <a:pt x="1454" y="10"/>
                    <a:pt x="1290" y="20"/>
                  </a:cubicBezTo>
                  <a:lnTo>
                    <a:pt x="247" y="79"/>
                  </a:lnTo>
                  <a:cubicBezTo>
                    <a:pt x="172" y="84"/>
                    <a:pt x="84" y="95"/>
                    <a:pt x="43" y="158"/>
                  </a:cubicBezTo>
                  <a:cubicBezTo>
                    <a:pt x="1" y="222"/>
                    <a:pt x="27" y="308"/>
                    <a:pt x="86" y="352"/>
                  </a:cubicBezTo>
                  <a:cubicBezTo>
                    <a:pt x="126" y="378"/>
                    <a:pt x="171" y="391"/>
                    <a:pt x="216" y="391"/>
                  </a:cubicBezTo>
                  <a:cubicBezTo>
                    <a:pt x="243" y="391"/>
                    <a:pt x="271" y="386"/>
                    <a:pt x="297" y="376"/>
                  </a:cubicBezTo>
                  <a:lnTo>
                    <a:pt x="170" y="371"/>
                  </a:lnTo>
                  <a:cubicBezTo>
                    <a:pt x="245" y="366"/>
                    <a:pt x="320" y="364"/>
                    <a:pt x="395" y="364"/>
                  </a:cubicBezTo>
                  <a:cubicBezTo>
                    <a:pt x="879" y="364"/>
                    <a:pt x="1358" y="468"/>
                    <a:pt x="1828" y="591"/>
                  </a:cubicBezTo>
                  <a:cubicBezTo>
                    <a:pt x="1880" y="605"/>
                    <a:pt x="1938" y="616"/>
                    <a:pt x="1992" y="616"/>
                  </a:cubicBezTo>
                  <a:cubicBezTo>
                    <a:pt x="2060" y="616"/>
                    <a:pt x="2122" y="599"/>
                    <a:pt x="2160" y="545"/>
                  </a:cubicBezTo>
                  <a:cubicBezTo>
                    <a:pt x="2179" y="512"/>
                    <a:pt x="2193" y="477"/>
                    <a:pt x="2197" y="440"/>
                  </a:cubicBezTo>
                  <a:cubicBezTo>
                    <a:pt x="2221" y="328"/>
                    <a:pt x="2248" y="213"/>
                    <a:pt x="2272" y="101"/>
                  </a:cubicBezTo>
                  <a:cubicBezTo>
                    <a:pt x="2278" y="84"/>
                    <a:pt x="2276" y="64"/>
                    <a:pt x="2267" y="46"/>
                  </a:cubicBezTo>
                  <a:cubicBezTo>
                    <a:pt x="2256" y="35"/>
                    <a:pt x="2241" y="29"/>
                    <a:pt x="2226" y="29"/>
                  </a:cubicBezTo>
                  <a:cubicBezTo>
                    <a:pt x="2079" y="8"/>
                    <a:pt x="1931" y="1"/>
                    <a:pt x="1782"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41"/>
            <p:cNvSpPr/>
            <p:nvPr/>
          </p:nvSpPr>
          <p:spPr>
            <a:xfrm>
              <a:off x="1577450" y="853125"/>
              <a:ext cx="82000" cy="28950"/>
            </a:xfrm>
            <a:custGeom>
              <a:avLst/>
              <a:gdLst/>
              <a:ahLst/>
              <a:cxnLst/>
              <a:rect l="l" t="t" r="r" b="b"/>
              <a:pathLst>
                <a:path w="3280" h="1158" extrusionOk="0">
                  <a:moveTo>
                    <a:pt x="3103" y="0"/>
                  </a:moveTo>
                  <a:cubicBezTo>
                    <a:pt x="3102" y="0"/>
                    <a:pt x="3101" y="0"/>
                    <a:pt x="3099" y="0"/>
                  </a:cubicBezTo>
                  <a:cubicBezTo>
                    <a:pt x="2750" y="9"/>
                    <a:pt x="2403" y="29"/>
                    <a:pt x="2056" y="40"/>
                  </a:cubicBezTo>
                  <a:lnTo>
                    <a:pt x="1560" y="55"/>
                  </a:lnTo>
                  <a:cubicBezTo>
                    <a:pt x="1426" y="58"/>
                    <a:pt x="1278" y="49"/>
                    <a:pt x="1151" y="104"/>
                  </a:cubicBezTo>
                  <a:cubicBezTo>
                    <a:pt x="912" y="209"/>
                    <a:pt x="894" y="470"/>
                    <a:pt x="841" y="692"/>
                  </a:cubicBezTo>
                  <a:cubicBezTo>
                    <a:pt x="809" y="833"/>
                    <a:pt x="756" y="933"/>
                    <a:pt x="620" y="933"/>
                  </a:cubicBezTo>
                  <a:cubicBezTo>
                    <a:pt x="601" y="933"/>
                    <a:pt x="580" y="931"/>
                    <a:pt x="558" y="927"/>
                  </a:cubicBezTo>
                  <a:cubicBezTo>
                    <a:pt x="404" y="896"/>
                    <a:pt x="251" y="848"/>
                    <a:pt x="93" y="848"/>
                  </a:cubicBezTo>
                  <a:cubicBezTo>
                    <a:pt x="24" y="848"/>
                    <a:pt x="0" y="940"/>
                    <a:pt x="60" y="976"/>
                  </a:cubicBezTo>
                  <a:cubicBezTo>
                    <a:pt x="191" y="1052"/>
                    <a:pt x="354" y="1103"/>
                    <a:pt x="501" y="1138"/>
                  </a:cubicBezTo>
                  <a:cubicBezTo>
                    <a:pt x="551" y="1150"/>
                    <a:pt x="602" y="1158"/>
                    <a:pt x="652" y="1158"/>
                  </a:cubicBezTo>
                  <a:cubicBezTo>
                    <a:pt x="728" y="1158"/>
                    <a:pt x="801" y="1140"/>
                    <a:pt x="868" y="1092"/>
                  </a:cubicBezTo>
                  <a:cubicBezTo>
                    <a:pt x="1085" y="936"/>
                    <a:pt x="1046" y="661"/>
                    <a:pt x="1138" y="442"/>
                  </a:cubicBezTo>
                  <a:cubicBezTo>
                    <a:pt x="1206" y="282"/>
                    <a:pt x="1360" y="295"/>
                    <a:pt x="1509" y="293"/>
                  </a:cubicBezTo>
                  <a:lnTo>
                    <a:pt x="2030" y="286"/>
                  </a:lnTo>
                  <a:cubicBezTo>
                    <a:pt x="2388" y="284"/>
                    <a:pt x="2743" y="286"/>
                    <a:pt x="3099" y="282"/>
                  </a:cubicBezTo>
                  <a:cubicBezTo>
                    <a:pt x="3278" y="277"/>
                    <a:pt x="3279" y="0"/>
                    <a:pt x="3103" y="0"/>
                  </a:cubicBezTo>
                  <a:close/>
                </a:path>
              </a:pathLst>
            </a:custGeom>
            <a:solidFill>
              <a:srgbClr val="FD8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41"/>
            <p:cNvSpPr/>
            <p:nvPr/>
          </p:nvSpPr>
          <p:spPr>
            <a:xfrm>
              <a:off x="1570800" y="841775"/>
              <a:ext cx="63825" cy="33650"/>
            </a:xfrm>
            <a:custGeom>
              <a:avLst/>
              <a:gdLst/>
              <a:ahLst/>
              <a:cxnLst/>
              <a:rect l="l" t="t" r="r" b="b"/>
              <a:pathLst>
                <a:path w="2553" h="1346" extrusionOk="0">
                  <a:moveTo>
                    <a:pt x="1129" y="1"/>
                  </a:moveTo>
                  <a:cubicBezTo>
                    <a:pt x="1051" y="1"/>
                    <a:pt x="973" y="10"/>
                    <a:pt x="905" y="57"/>
                  </a:cubicBezTo>
                  <a:cubicBezTo>
                    <a:pt x="734" y="173"/>
                    <a:pt x="677" y="435"/>
                    <a:pt x="591" y="613"/>
                  </a:cubicBezTo>
                  <a:cubicBezTo>
                    <a:pt x="499" y="797"/>
                    <a:pt x="372" y="1019"/>
                    <a:pt x="159" y="1083"/>
                  </a:cubicBezTo>
                  <a:cubicBezTo>
                    <a:pt x="1" y="1130"/>
                    <a:pt x="60" y="1346"/>
                    <a:pt x="196" y="1346"/>
                  </a:cubicBezTo>
                  <a:cubicBezTo>
                    <a:pt x="217" y="1346"/>
                    <a:pt x="240" y="1340"/>
                    <a:pt x="264" y="1329"/>
                  </a:cubicBezTo>
                  <a:cubicBezTo>
                    <a:pt x="440" y="1243"/>
                    <a:pt x="589" y="1109"/>
                    <a:pt x="692" y="942"/>
                  </a:cubicBezTo>
                  <a:cubicBezTo>
                    <a:pt x="815" y="749"/>
                    <a:pt x="868" y="523"/>
                    <a:pt x="980" y="323"/>
                  </a:cubicBezTo>
                  <a:cubicBezTo>
                    <a:pt x="1023" y="247"/>
                    <a:pt x="1082" y="232"/>
                    <a:pt x="1151" y="232"/>
                  </a:cubicBezTo>
                  <a:cubicBezTo>
                    <a:pt x="1185" y="232"/>
                    <a:pt x="1222" y="236"/>
                    <a:pt x="1261" y="237"/>
                  </a:cubicBezTo>
                  <a:cubicBezTo>
                    <a:pt x="1389" y="239"/>
                    <a:pt x="1516" y="241"/>
                    <a:pt x="1641" y="244"/>
                  </a:cubicBezTo>
                  <a:cubicBezTo>
                    <a:pt x="1723" y="245"/>
                    <a:pt x="1804" y="246"/>
                    <a:pt x="1886" y="246"/>
                  </a:cubicBezTo>
                  <a:cubicBezTo>
                    <a:pt x="2073" y="246"/>
                    <a:pt x="2259" y="242"/>
                    <a:pt x="2447" y="233"/>
                  </a:cubicBezTo>
                  <a:cubicBezTo>
                    <a:pt x="2553" y="226"/>
                    <a:pt x="2548" y="83"/>
                    <a:pt x="2447" y="72"/>
                  </a:cubicBezTo>
                  <a:cubicBezTo>
                    <a:pt x="2177" y="44"/>
                    <a:pt x="1911" y="28"/>
                    <a:pt x="1641" y="17"/>
                  </a:cubicBezTo>
                  <a:cubicBezTo>
                    <a:pt x="1507" y="11"/>
                    <a:pt x="1373" y="6"/>
                    <a:pt x="1237" y="4"/>
                  </a:cubicBezTo>
                  <a:cubicBezTo>
                    <a:pt x="1202" y="3"/>
                    <a:pt x="1165" y="1"/>
                    <a:pt x="1129" y="1"/>
                  </a:cubicBezTo>
                  <a:close/>
                </a:path>
              </a:pathLst>
            </a:custGeom>
            <a:solidFill>
              <a:srgbClr val="FD8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41"/>
            <p:cNvSpPr/>
            <p:nvPr/>
          </p:nvSpPr>
          <p:spPr>
            <a:xfrm>
              <a:off x="1616150" y="851200"/>
              <a:ext cx="42200" cy="10750"/>
            </a:xfrm>
            <a:custGeom>
              <a:avLst/>
              <a:gdLst/>
              <a:ahLst/>
              <a:cxnLst/>
              <a:rect l="l" t="t" r="r" b="b"/>
              <a:pathLst>
                <a:path w="1688" h="430" extrusionOk="0">
                  <a:moveTo>
                    <a:pt x="1" y="1"/>
                  </a:moveTo>
                  <a:lnTo>
                    <a:pt x="16" y="392"/>
                  </a:lnTo>
                  <a:cubicBezTo>
                    <a:pt x="16" y="392"/>
                    <a:pt x="562" y="429"/>
                    <a:pt x="1025" y="429"/>
                  </a:cubicBezTo>
                  <a:cubicBezTo>
                    <a:pt x="1354" y="429"/>
                    <a:pt x="1641" y="410"/>
                    <a:pt x="1661" y="345"/>
                  </a:cubicBezTo>
                  <a:cubicBezTo>
                    <a:pt x="1687" y="244"/>
                    <a:pt x="1676" y="139"/>
                    <a:pt x="1630" y="47"/>
                  </a:cubicBezTo>
                  <a:lnTo>
                    <a:pt x="1" y="1"/>
                  </a:ln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41"/>
            <p:cNvSpPr/>
            <p:nvPr/>
          </p:nvSpPr>
          <p:spPr>
            <a:xfrm>
              <a:off x="1606375" y="840050"/>
              <a:ext cx="31550" cy="10800"/>
            </a:xfrm>
            <a:custGeom>
              <a:avLst/>
              <a:gdLst/>
              <a:ahLst/>
              <a:cxnLst/>
              <a:rect l="l" t="t" r="r" b="b"/>
              <a:pathLst>
                <a:path w="1262" h="432" extrusionOk="0">
                  <a:moveTo>
                    <a:pt x="386" y="1"/>
                  </a:moveTo>
                  <a:cubicBezTo>
                    <a:pt x="171" y="1"/>
                    <a:pt x="1" y="7"/>
                    <a:pt x="1" y="7"/>
                  </a:cubicBezTo>
                  <a:lnTo>
                    <a:pt x="31" y="352"/>
                  </a:lnTo>
                  <a:lnTo>
                    <a:pt x="1237" y="431"/>
                  </a:lnTo>
                  <a:cubicBezTo>
                    <a:pt x="1257" y="328"/>
                    <a:pt x="1261" y="223"/>
                    <a:pt x="1253" y="117"/>
                  </a:cubicBezTo>
                  <a:cubicBezTo>
                    <a:pt x="1241" y="19"/>
                    <a:pt x="750" y="1"/>
                    <a:pt x="386"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41"/>
            <p:cNvSpPr/>
            <p:nvPr/>
          </p:nvSpPr>
          <p:spPr>
            <a:xfrm>
              <a:off x="1671925" y="1034575"/>
              <a:ext cx="25450" cy="11625"/>
            </a:xfrm>
            <a:custGeom>
              <a:avLst/>
              <a:gdLst/>
              <a:ahLst/>
              <a:cxnLst/>
              <a:rect l="l" t="t" r="r" b="b"/>
              <a:pathLst>
                <a:path w="1018" h="465" extrusionOk="0">
                  <a:moveTo>
                    <a:pt x="47" y="1"/>
                  </a:moveTo>
                  <a:cubicBezTo>
                    <a:pt x="38" y="128"/>
                    <a:pt x="23" y="253"/>
                    <a:pt x="1" y="378"/>
                  </a:cubicBezTo>
                  <a:cubicBezTo>
                    <a:pt x="335" y="383"/>
                    <a:pt x="666" y="411"/>
                    <a:pt x="996" y="464"/>
                  </a:cubicBezTo>
                  <a:cubicBezTo>
                    <a:pt x="1009" y="407"/>
                    <a:pt x="1018" y="335"/>
                    <a:pt x="972" y="297"/>
                  </a:cubicBezTo>
                  <a:cubicBezTo>
                    <a:pt x="952" y="282"/>
                    <a:pt x="930" y="273"/>
                    <a:pt x="906" y="269"/>
                  </a:cubicBezTo>
                  <a:lnTo>
                    <a:pt x="152" y="84"/>
                  </a:lnTo>
                  <a:cubicBezTo>
                    <a:pt x="122" y="78"/>
                    <a:pt x="84" y="64"/>
                    <a:pt x="76" y="34"/>
                  </a:cubicBezTo>
                  <a:lnTo>
                    <a:pt x="47" y="1"/>
                  </a:ln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41"/>
            <p:cNvSpPr/>
            <p:nvPr/>
          </p:nvSpPr>
          <p:spPr>
            <a:xfrm>
              <a:off x="1681625" y="1043125"/>
              <a:ext cx="28875" cy="48400"/>
            </a:xfrm>
            <a:custGeom>
              <a:avLst/>
              <a:gdLst/>
              <a:ahLst/>
              <a:cxnLst/>
              <a:rect l="l" t="t" r="r" b="b"/>
              <a:pathLst>
                <a:path w="1155" h="1936" extrusionOk="0">
                  <a:moveTo>
                    <a:pt x="104" y="0"/>
                  </a:moveTo>
                  <a:cubicBezTo>
                    <a:pt x="53" y="0"/>
                    <a:pt x="1" y="64"/>
                    <a:pt x="30" y="120"/>
                  </a:cubicBezTo>
                  <a:cubicBezTo>
                    <a:pt x="195" y="421"/>
                    <a:pt x="375" y="713"/>
                    <a:pt x="529" y="1020"/>
                  </a:cubicBezTo>
                  <a:cubicBezTo>
                    <a:pt x="606" y="1170"/>
                    <a:pt x="678" y="1323"/>
                    <a:pt x="748" y="1477"/>
                  </a:cubicBezTo>
                  <a:cubicBezTo>
                    <a:pt x="783" y="1556"/>
                    <a:pt x="819" y="1635"/>
                    <a:pt x="854" y="1717"/>
                  </a:cubicBezTo>
                  <a:cubicBezTo>
                    <a:pt x="887" y="1796"/>
                    <a:pt x="906" y="1877"/>
                    <a:pt x="986" y="1923"/>
                  </a:cubicBezTo>
                  <a:cubicBezTo>
                    <a:pt x="1001" y="1931"/>
                    <a:pt x="1018" y="1935"/>
                    <a:pt x="1035" y="1935"/>
                  </a:cubicBezTo>
                  <a:cubicBezTo>
                    <a:pt x="1078" y="1935"/>
                    <a:pt x="1120" y="1908"/>
                    <a:pt x="1133" y="1862"/>
                  </a:cubicBezTo>
                  <a:cubicBezTo>
                    <a:pt x="1155" y="1771"/>
                    <a:pt x="1113" y="1703"/>
                    <a:pt x="1076" y="1622"/>
                  </a:cubicBezTo>
                  <a:cubicBezTo>
                    <a:pt x="1040" y="1543"/>
                    <a:pt x="1003" y="1466"/>
                    <a:pt x="966" y="1387"/>
                  </a:cubicBezTo>
                  <a:cubicBezTo>
                    <a:pt x="887" y="1225"/>
                    <a:pt x="803" y="1066"/>
                    <a:pt x="715" y="911"/>
                  </a:cubicBezTo>
                  <a:cubicBezTo>
                    <a:pt x="546" y="607"/>
                    <a:pt x="366" y="300"/>
                    <a:pt x="153" y="26"/>
                  </a:cubicBezTo>
                  <a:cubicBezTo>
                    <a:pt x="139" y="8"/>
                    <a:pt x="122" y="0"/>
                    <a:pt x="104" y="0"/>
                  </a:cubicBezTo>
                  <a:close/>
                </a:path>
              </a:pathLst>
            </a:custGeom>
            <a:solidFill>
              <a:srgbClr val="FD8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41"/>
            <p:cNvSpPr/>
            <p:nvPr/>
          </p:nvSpPr>
          <p:spPr>
            <a:xfrm>
              <a:off x="1696250" y="1075325"/>
              <a:ext cx="24800" cy="26325"/>
            </a:xfrm>
            <a:custGeom>
              <a:avLst/>
              <a:gdLst/>
              <a:ahLst/>
              <a:cxnLst/>
              <a:rect l="l" t="t" r="r" b="b"/>
              <a:pathLst>
                <a:path w="992" h="1053" extrusionOk="0">
                  <a:moveTo>
                    <a:pt x="542" y="90"/>
                  </a:moveTo>
                  <a:cubicBezTo>
                    <a:pt x="557" y="90"/>
                    <a:pt x="572" y="92"/>
                    <a:pt x="587" y="95"/>
                  </a:cubicBezTo>
                  <a:cubicBezTo>
                    <a:pt x="682" y="115"/>
                    <a:pt x="763" y="176"/>
                    <a:pt x="805" y="264"/>
                  </a:cubicBezTo>
                  <a:cubicBezTo>
                    <a:pt x="871" y="415"/>
                    <a:pt x="873" y="666"/>
                    <a:pt x="721" y="769"/>
                  </a:cubicBezTo>
                  <a:cubicBezTo>
                    <a:pt x="644" y="822"/>
                    <a:pt x="548" y="841"/>
                    <a:pt x="455" y="861"/>
                  </a:cubicBezTo>
                  <a:cubicBezTo>
                    <a:pt x="430" y="867"/>
                    <a:pt x="390" y="875"/>
                    <a:pt x="352" y="875"/>
                  </a:cubicBezTo>
                  <a:cubicBezTo>
                    <a:pt x="315" y="875"/>
                    <a:pt x="281" y="867"/>
                    <a:pt x="262" y="841"/>
                  </a:cubicBezTo>
                  <a:cubicBezTo>
                    <a:pt x="246" y="818"/>
                    <a:pt x="224" y="808"/>
                    <a:pt x="202" y="808"/>
                  </a:cubicBezTo>
                  <a:cubicBezTo>
                    <a:pt x="192" y="808"/>
                    <a:pt x="183" y="810"/>
                    <a:pt x="174" y="813"/>
                  </a:cubicBezTo>
                  <a:lnTo>
                    <a:pt x="174" y="813"/>
                  </a:lnTo>
                  <a:cubicBezTo>
                    <a:pt x="126" y="763"/>
                    <a:pt x="87" y="703"/>
                    <a:pt x="62" y="635"/>
                  </a:cubicBezTo>
                  <a:cubicBezTo>
                    <a:pt x="27" y="541"/>
                    <a:pt x="32" y="437"/>
                    <a:pt x="78" y="349"/>
                  </a:cubicBezTo>
                  <a:cubicBezTo>
                    <a:pt x="124" y="264"/>
                    <a:pt x="209" y="209"/>
                    <a:pt x="293" y="169"/>
                  </a:cubicBezTo>
                  <a:cubicBezTo>
                    <a:pt x="370" y="134"/>
                    <a:pt x="456" y="90"/>
                    <a:pt x="542" y="90"/>
                  </a:cubicBezTo>
                  <a:close/>
                  <a:moveTo>
                    <a:pt x="552" y="1"/>
                  </a:moveTo>
                  <a:cubicBezTo>
                    <a:pt x="481" y="1"/>
                    <a:pt x="410" y="22"/>
                    <a:pt x="339" y="53"/>
                  </a:cubicBezTo>
                  <a:cubicBezTo>
                    <a:pt x="238" y="101"/>
                    <a:pt x="133" y="165"/>
                    <a:pt x="71" y="262"/>
                  </a:cubicBezTo>
                  <a:cubicBezTo>
                    <a:pt x="7" y="356"/>
                    <a:pt x="1" y="468"/>
                    <a:pt x="14" y="576"/>
                  </a:cubicBezTo>
                  <a:cubicBezTo>
                    <a:pt x="25" y="662"/>
                    <a:pt x="64" y="776"/>
                    <a:pt x="126" y="870"/>
                  </a:cubicBezTo>
                  <a:lnTo>
                    <a:pt x="126" y="870"/>
                  </a:lnTo>
                  <a:cubicBezTo>
                    <a:pt x="123" y="884"/>
                    <a:pt x="125" y="900"/>
                    <a:pt x="133" y="916"/>
                  </a:cubicBezTo>
                  <a:cubicBezTo>
                    <a:pt x="162" y="982"/>
                    <a:pt x="220" y="1014"/>
                    <a:pt x="285" y="1026"/>
                  </a:cubicBezTo>
                  <a:lnTo>
                    <a:pt x="285" y="1026"/>
                  </a:lnTo>
                  <a:cubicBezTo>
                    <a:pt x="318" y="1043"/>
                    <a:pt x="353" y="1052"/>
                    <a:pt x="390" y="1052"/>
                  </a:cubicBezTo>
                  <a:cubicBezTo>
                    <a:pt x="424" y="1052"/>
                    <a:pt x="460" y="1044"/>
                    <a:pt x="497" y="1026"/>
                  </a:cubicBezTo>
                  <a:cubicBezTo>
                    <a:pt x="504" y="1023"/>
                    <a:pt x="509" y="1018"/>
                    <a:pt x="512" y="1012"/>
                  </a:cubicBezTo>
                  <a:lnTo>
                    <a:pt x="512" y="1012"/>
                  </a:lnTo>
                  <a:cubicBezTo>
                    <a:pt x="591" y="996"/>
                    <a:pt x="669" y="970"/>
                    <a:pt x="741" y="936"/>
                  </a:cubicBezTo>
                  <a:cubicBezTo>
                    <a:pt x="851" y="885"/>
                    <a:pt x="932" y="789"/>
                    <a:pt x="961" y="672"/>
                  </a:cubicBezTo>
                  <a:cubicBezTo>
                    <a:pt x="991" y="547"/>
                    <a:pt x="983" y="415"/>
                    <a:pt x="934" y="295"/>
                  </a:cubicBezTo>
                  <a:cubicBezTo>
                    <a:pt x="886" y="185"/>
                    <a:pt x="805" y="82"/>
                    <a:pt x="690" y="31"/>
                  </a:cubicBezTo>
                  <a:cubicBezTo>
                    <a:pt x="644" y="10"/>
                    <a:pt x="598" y="1"/>
                    <a:pt x="552" y="1"/>
                  </a:cubicBezTo>
                  <a:close/>
                </a:path>
              </a:pathLst>
            </a:custGeom>
            <a:solidFill>
              <a:srgbClr val="FD8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41"/>
            <p:cNvSpPr/>
            <p:nvPr/>
          </p:nvSpPr>
          <p:spPr>
            <a:xfrm>
              <a:off x="1566525" y="871850"/>
              <a:ext cx="13200" cy="15825"/>
            </a:xfrm>
            <a:custGeom>
              <a:avLst/>
              <a:gdLst/>
              <a:ahLst/>
              <a:cxnLst/>
              <a:rect l="l" t="t" r="r" b="b"/>
              <a:pathLst>
                <a:path w="528" h="633" extrusionOk="0">
                  <a:moveTo>
                    <a:pt x="212" y="0"/>
                  </a:moveTo>
                  <a:cubicBezTo>
                    <a:pt x="157" y="0"/>
                    <a:pt x="107" y="33"/>
                    <a:pt x="88" y="86"/>
                  </a:cubicBezTo>
                  <a:cubicBezTo>
                    <a:pt x="29" y="194"/>
                    <a:pt x="0" y="317"/>
                    <a:pt x="5" y="440"/>
                  </a:cubicBezTo>
                  <a:cubicBezTo>
                    <a:pt x="5" y="457"/>
                    <a:pt x="9" y="477"/>
                    <a:pt x="22" y="494"/>
                  </a:cubicBezTo>
                  <a:cubicBezTo>
                    <a:pt x="38" y="508"/>
                    <a:pt x="57" y="516"/>
                    <a:pt x="79" y="516"/>
                  </a:cubicBezTo>
                  <a:cubicBezTo>
                    <a:pt x="180" y="536"/>
                    <a:pt x="277" y="576"/>
                    <a:pt x="360" y="633"/>
                  </a:cubicBezTo>
                  <a:lnTo>
                    <a:pt x="345" y="611"/>
                  </a:lnTo>
                  <a:cubicBezTo>
                    <a:pt x="389" y="440"/>
                    <a:pt x="450" y="273"/>
                    <a:pt x="527" y="112"/>
                  </a:cubicBezTo>
                  <a:cubicBezTo>
                    <a:pt x="444" y="57"/>
                    <a:pt x="349" y="20"/>
                    <a:pt x="253" y="7"/>
                  </a:cubicBezTo>
                  <a:cubicBezTo>
                    <a:pt x="239" y="3"/>
                    <a:pt x="225" y="0"/>
                    <a:pt x="212" y="0"/>
                  </a:cubicBezTo>
                  <a:close/>
                </a:path>
              </a:pathLst>
            </a:custGeom>
            <a:solidFill>
              <a:srgbClr val="FD8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41"/>
            <p:cNvSpPr/>
            <p:nvPr/>
          </p:nvSpPr>
          <p:spPr>
            <a:xfrm>
              <a:off x="1748300" y="959725"/>
              <a:ext cx="157050" cy="11825"/>
            </a:xfrm>
            <a:custGeom>
              <a:avLst/>
              <a:gdLst/>
              <a:ahLst/>
              <a:cxnLst/>
              <a:rect l="l" t="t" r="r" b="b"/>
              <a:pathLst>
                <a:path w="6282" h="473" extrusionOk="0">
                  <a:moveTo>
                    <a:pt x="5802" y="1"/>
                  </a:moveTo>
                  <a:cubicBezTo>
                    <a:pt x="5619" y="1"/>
                    <a:pt x="5434" y="16"/>
                    <a:pt x="5254" y="19"/>
                  </a:cubicBezTo>
                  <a:cubicBezTo>
                    <a:pt x="5010" y="23"/>
                    <a:pt x="4758" y="28"/>
                    <a:pt x="4510" y="32"/>
                  </a:cubicBezTo>
                  <a:cubicBezTo>
                    <a:pt x="4031" y="41"/>
                    <a:pt x="3552" y="48"/>
                    <a:pt x="3073" y="52"/>
                  </a:cubicBezTo>
                  <a:cubicBezTo>
                    <a:pt x="2594" y="56"/>
                    <a:pt x="2116" y="61"/>
                    <a:pt x="1635" y="63"/>
                  </a:cubicBezTo>
                  <a:cubicBezTo>
                    <a:pt x="1612" y="63"/>
                    <a:pt x="1589" y="63"/>
                    <a:pt x="1566" y="63"/>
                  </a:cubicBezTo>
                  <a:cubicBezTo>
                    <a:pt x="1390" y="63"/>
                    <a:pt x="1212" y="60"/>
                    <a:pt x="1033" y="60"/>
                  </a:cubicBezTo>
                  <a:cubicBezTo>
                    <a:pt x="739" y="60"/>
                    <a:pt x="445" y="68"/>
                    <a:pt x="157" y="107"/>
                  </a:cubicBezTo>
                  <a:cubicBezTo>
                    <a:pt x="1" y="127"/>
                    <a:pt x="3" y="392"/>
                    <a:pt x="157" y="416"/>
                  </a:cubicBezTo>
                  <a:cubicBezTo>
                    <a:pt x="468" y="463"/>
                    <a:pt x="789" y="471"/>
                    <a:pt x="1109" y="471"/>
                  </a:cubicBezTo>
                  <a:cubicBezTo>
                    <a:pt x="1259" y="471"/>
                    <a:pt x="1409" y="469"/>
                    <a:pt x="1558" y="469"/>
                  </a:cubicBezTo>
                  <a:cubicBezTo>
                    <a:pt x="1584" y="469"/>
                    <a:pt x="1609" y="469"/>
                    <a:pt x="1635" y="469"/>
                  </a:cubicBezTo>
                  <a:cubicBezTo>
                    <a:pt x="1973" y="471"/>
                    <a:pt x="2313" y="472"/>
                    <a:pt x="2652" y="472"/>
                  </a:cubicBezTo>
                  <a:cubicBezTo>
                    <a:pt x="2793" y="472"/>
                    <a:pt x="2933" y="472"/>
                    <a:pt x="3073" y="471"/>
                  </a:cubicBezTo>
                  <a:cubicBezTo>
                    <a:pt x="3552" y="471"/>
                    <a:pt x="4031" y="469"/>
                    <a:pt x="4510" y="465"/>
                  </a:cubicBezTo>
                  <a:cubicBezTo>
                    <a:pt x="4758" y="463"/>
                    <a:pt x="5006" y="458"/>
                    <a:pt x="5254" y="456"/>
                  </a:cubicBezTo>
                  <a:cubicBezTo>
                    <a:pt x="5272" y="456"/>
                    <a:pt x="5289" y="456"/>
                    <a:pt x="5307" y="456"/>
                  </a:cubicBezTo>
                  <a:cubicBezTo>
                    <a:pt x="5413" y="456"/>
                    <a:pt x="5521" y="458"/>
                    <a:pt x="5628" y="458"/>
                  </a:cubicBezTo>
                  <a:cubicBezTo>
                    <a:pt x="5754" y="458"/>
                    <a:pt x="5879" y="455"/>
                    <a:pt x="6001" y="441"/>
                  </a:cubicBezTo>
                  <a:cubicBezTo>
                    <a:pt x="6273" y="408"/>
                    <a:pt x="6282" y="32"/>
                    <a:pt x="6001" y="8"/>
                  </a:cubicBezTo>
                  <a:cubicBezTo>
                    <a:pt x="5935" y="3"/>
                    <a:pt x="5869" y="1"/>
                    <a:pt x="5802" y="1"/>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41"/>
            <p:cNvSpPr/>
            <p:nvPr/>
          </p:nvSpPr>
          <p:spPr>
            <a:xfrm>
              <a:off x="1819900" y="963525"/>
              <a:ext cx="63950" cy="97950"/>
            </a:xfrm>
            <a:custGeom>
              <a:avLst/>
              <a:gdLst/>
              <a:ahLst/>
              <a:cxnLst/>
              <a:rect l="l" t="t" r="r" b="b"/>
              <a:pathLst>
                <a:path w="2558" h="3918" extrusionOk="0">
                  <a:moveTo>
                    <a:pt x="2390" y="1"/>
                  </a:moveTo>
                  <a:cubicBezTo>
                    <a:pt x="2363" y="1"/>
                    <a:pt x="2336" y="12"/>
                    <a:pt x="2315" y="38"/>
                  </a:cubicBezTo>
                  <a:lnTo>
                    <a:pt x="2318" y="38"/>
                  </a:lnTo>
                  <a:cubicBezTo>
                    <a:pt x="2208" y="174"/>
                    <a:pt x="2076" y="289"/>
                    <a:pt x="1968" y="429"/>
                  </a:cubicBezTo>
                  <a:cubicBezTo>
                    <a:pt x="1863" y="570"/>
                    <a:pt x="1749" y="712"/>
                    <a:pt x="1643" y="857"/>
                  </a:cubicBezTo>
                  <a:cubicBezTo>
                    <a:pt x="1439" y="1139"/>
                    <a:pt x="1246" y="1431"/>
                    <a:pt x="1064" y="1729"/>
                  </a:cubicBezTo>
                  <a:cubicBezTo>
                    <a:pt x="692" y="2329"/>
                    <a:pt x="352" y="2948"/>
                    <a:pt x="47" y="3585"/>
                  </a:cubicBezTo>
                  <a:cubicBezTo>
                    <a:pt x="1" y="3684"/>
                    <a:pt x="16" y="3770"/>
                    <a:pt x="82" y="3853"/>
                  </a:cubicBezTo>
                  <a:cubicBezTo>
                    <a:pt x="117" y="3894"/>
                    <a:pt x="166" y="3918"/>
                    <a:pt x="219" y="3918"/>
                  </a:cubicBezTo>
                  <a:cubicBezTo>
                    <a:pt x="225" y="3918"/>
                    <a:pt x="231" y="3917"/>
                    <a:pt x="238" y="3917"/>
                  </a:cubicBezTo>
                  <a:cubicBezTo>
                    <a:pt x="310" y="3917"/>
                    <a:pt x="398" y="3877"/>
                    <a:pt x="429" y="3807"/>
                  </a:cubicBezTo>
                  <a:cubicBezTo>
                    <a:pt x="714" y="3170"/>
                    <a:pt x="1035" y="2548"/>
                    <a:pt x="1389" y="1949"/>
                  </a:cubicBezTo>
                  <a:cubicBezTo>
                    <a:pt x="1562" y="1655"/>
                    <a:pt x="1744" y="1365"/>
                    <a:pt x="1929" y="1079"/>
                  </a:cubicBezTo>
                  <a:cubicBezTo>
                    <a:pt x="2025" y="930"/>
                    <a:pt x="2120" y="778"/>
                    <a:pt x="2221" y="631"/>
                  </a:cubicBezTo>
                  <a:cubicBezTo>
                    <a:pt x="2267" y="565"/>
                    <a:pt x="2313" y="499"/>
                    <a:pt x="2355" y="429"/>
                  </a:cubicBezTo>
                  <a:cubicBezTo>
                    <a:pt x="2405" y="348"/>
                    <a:pt x="2443" y="256"/>
                    <a:pt x="2500" y="179"/>
                  </a:cubicBezTo>
                  <a:cubicBezTo>
                    <a:pt x="2557" y="100"/>
                    <a:pt x="2472" y="1"/>
                    <a:pt x="2390" y="1"/>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41"/>
            <p:cNvSpPr/>
            <p:nvPr/>
          </p:nvSpPr>
          <p:spPr>
            <a:xfrm>
              <a:off x="1680500" y="989275"/>
              <a:ext cx="18650" cy="39075"/>
            </a:xfrm>
            <a:custGeom>
              <a:avLst/>
              <a:gdLst/>
              <a:ahLst/>
              <a:cxnLst/>
              <a:rect l="l" t="t" r="r" b="b"/>
              <a:pathLst>
                <a:path w="746" h="1563" extrusionOk="0">
                  <a:moveTo>
                    <a:pt x="648" y="1"/>
                  </a:moveTo>
                  <a:lnTo>
                    <a:pt x="1" y="308"/>
                  </a:lnTo>
                  <a:lnTo>
                    <a:pt x="170" y="1527"/>
                  </a:lnTo>
                  <a:cubicBezTo>
                    <a:pt x="170" y="1527"/>
                    <a:pt x="295" y="1563"/>
                    <a:pt x="430" y="1563"/>
                  </a:cubicBezTo>
                  <a:cubicBezTo>
                    <a:pt x="558" y="1563"/>
                    <a:pt x="695" y="1531"/>
                    <a:pt x="745" y="1409"/>
                  </a:cubicBezTo>
                  <a:lnTo>
                    <a:pt x="648" y="1"/>
                  </a:ln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41"/>
            <p:cNvSpPr/>
            <p:nvPr/>
          </p:nvSpPr>
          <p:spPr>
            <a:xfrm>
              <a:off x="1752425" y="725700"/>
              <a:ext cx="21275" cy="41425"/>
            </a:xfrm>
            <a:custGeom>
              <a:avLst/>
              <a:gdLst/>
              <a:ahLst/>
              <a:cxnLst/>
              <a:rect l="l" t="t" r="r" b="b"/>
              <a:pathLst>
                <a:path w="851" h="1657" extrusionOk="0">
                  <a:moveTo>
                    <a:pt x="622" y="0"/>
                  </a:moveTo>
                  <a:lnTo>
                    <a:pt x="71" y="264"/>
                  </a:lnTo>
                  <a:cubicBezTo>
                    <a:pt x="71" y="264"/>
                    <a:pt x="64" y="387"/>
                    <a:pt x="60" y="560"/>
                  </a:cubicBezTo>
                  <a:cubicBezTo>
                    <a:pt x="58" y="617"/>
                    <a:pt x="53" y="679"/>
                    <a:pt x="53" y="745"/>
                  </a:cubicBezTo>
                  <a:cubicBezTo>
                    <a:pt x="51" y="808"/>
                    <a:pt x="47" y="870"/>
                    <a:pt x="44" y="934"/>
                  </a:cubicBezTo>
                  <a:cubicBezTo>
                    <a:pt x="42" y="980"/>
                    <a:pt x="40" y="1024"/>
                    <a:pt x="38" y="1070"/>
                  </a:cubicBezTo>
                  <a:cubicBezTo>
                    <a:pt x="25" y="1349"/>
                    <a:pt x="11" y="1606"/>
                    <a:pt x="1" y="1656"/>
                  </a:cubicBezTo>
                  <a:cubicBezTo>
                    <a:pt x="64" y="1568"/>
                    <a:pt x="850" y="833"/>
                    <a:pt x="850" y="833"/>
                  </a:cubicBezTo>
                  <a:cubicBezTo>
                    <a:pt x="850" y="833"/>
                    <a:pt x="631" y="24"/>
                    <a:pt x="622" y="0"/>
                  </a:cubicBez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41"/>
            <p:cNvSpPr/>
            <p:nvPr/>
          </p:nvSpPr>
          <p:spPr>
            <a:xfrm>
              <a:off x="1660025" y="1017775"/>
              <a:ext cx="42800" cy="22425"/>
            </a:xfrm>
            <a:custGeom>
              <a:avLst/>
              <a:gdLst/>
              <a:ahLst/>
              <a:cxnLst/>
              <a:rect l="l" t="t" r="r" b="b"/>
              <a:pathLst>
                <a:path w="1712" h="897" extrusionOk="0">
                  <a:moveTo>
                    <a:pt x="1560" y="1"/>
                  </a:moveTo>
                  <a:lnTo>
                    <a:pt x="1560" y="1"/>
                  </a:lnTo>
                  <a:cubicBezTo>
                    <a:pt x="1386" y="64"/>
                    <a:pt x="1204" y="100"/>
                    <a:pt x="1022" y="104"/>
                  </a:cubicBezTo>
                  <a:lnTo>
                    <a:pt x="984" y="104"/>
                  </a:lnTo>
                  <a:cubicBezTo>
                    <a:pt x="969" y="310"/>
                    <a:pt x="798" y="409"/>
                    <a:pt x="598" y="477"/>
                  </a:cubicBezTo>
                  <a:cubicBezTo>
                    <a:pt x="407" y="541"/>
                    <a:pt x="141" y="561"/>
                    <a:pt x="42" y="763"/>
                  </a:cubicBezTo>
                  <a:cubicBezTo>
                    <a:pt x="25" y="802"/>
                    <a:pt x="9" y="846"/>
                    <a:pt x="0" y="888"/>
                  </a:cubicBezTo>
                  <a:lnTo>
                    <a:pt x="20" y="890"/>
                  </a:lnTo>
                  <a:cubicBezTo>
                    <a:pt x="151" y="894"/>
                    <a:pt x="281" y="896"/>
                    <a:pt x="412" y="896"/>
                  </a:cubicBezTo>
                  <a:cubicBezTo>
                    <a:pt x="767" y="896"/>
                    <a:pt x="1122" y="881"/>
                    <a:pt x="1476" y="851"/>
                  </a:cubicBezTo>
                  <a:cubicBezTo>
                    <a:pt x="1535" y="846"/>
                    <a:pt x="1595" y="837"/>
                    <a:pt x="1652" y="824"/>
                  </a:cubicBezTo>
                  <a:cubicBezTo>
                    <a:pt x="1691" y="675"/>
                    <a:pt x="1711" y="528"/>
                    <a:pt x="1658" y="357"/>
                  </a:cubicBezTo>
                  <a:cubicBezTo>
                    <a:pt x="1623" y="238"/>
                    <a:pt x="1551" y="122"/>
                    <a:pt x="1560" y="1"/>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41"/>
            <p:cNvSpPr/>
            <p:nvPr/>
          </p:nvSpPr>
          <p:spPr>
            <a:xfrm>
              <a:off x="1725250" y="765275"/>
              <a:ext cx="82700" cy="129600"/>
            </a:xfrm>
            <a:custGeom>
              <a:avLst/>
              <a:gdLst/>
              <a:ahLst/>
              <a:cxnLst/>
              <a:rect l="l" t="t" r="r" b="b"/>
              <a:pathLst>
                <a:path w="3308" h="5184" extrusionOk="0">
                  <a:moveTo>
                    <a:pt x="1008" y="1"/>
                  </a:moveTo>
                  <a:cubicBezTo>
                    <a:pt x="1008" y="1"/>
                    <a:pt x="716" y="635"/>
                    <a:pt x="569" y="1305"/>
                  </a:cubicBezTo>
                  <a:cubicBezTo>
                    <a:pt x="424" y="1973"/>
                    <a:pt x="0" y="5184"/>
                    <a:pt x="0" y="5184"/>
                  </a:cubicBezTo>
                  <a:lnTo>
                    <a:pt x="2998" y="5151"/>
                  </a:lnTo>
                  <a:lnTo>
                    <a:pt x="3308" y="1173"/>
                  </a:lnTo>
                  <a:lnTo>
                    <a:pt x="1008" y="1"/>
                  </a:lnTo>
                  <a:close/>
                </a:path>
              </a:pathLst>
            </a:custGeom>
            <a:solidFill>
              <a:srgbClr val="FD8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41"/>
            <p:cNvSpPr/>
            <p:nvPr/>
          </p:nvSpPr>
          <p:spPr>
            <a:xfrm>
              <a:off x="1736175" y="748300"/>
              <a:ext cx="52075" cy="127100"/>
            </a:xfrm>
            <a:custGeom>
              <a:avLst/>
              <a:gdLst/>
              <a:ahLst/>
              <a:cxnLst/>
              <a:rect l="l" t="t" r="r" b="b"/>
              <a:pathLst>
                <a:path w="2083" h="5084" extrusionOk="0">
                  <a:moveTo>
                    <a:pt x="1478" y="1"/>
                  </a:moveTo>
                  <a:cubicBezTo>
                    <a:pt x="798" y="280"/>
                    <a:pt x="514" y="1046"/>
                    <a:pt x="363" y="1773"/>
                  </a:cubicBezTo>
                  <a:cubicBezTo>
                    <a:pt x="152" y="2784"/>
                    <a:pt x="145" y="3827"/>
                    <a:pt x="0" y="4846"/>
                  </a:cubicBezTo>
                  <a:cubicBezTo>
                    <a:pt x="253" y="4953"/>
                    <a:pt x="521" y="5024"/>
                    <a:pt x="795" y="5054"/>
                  </a:cubicBezTo>
                  <a:cubicBezTo>
                    <a:pt x="962" y="5073"/>
                    <a:pt x="1131" y="5084"/>
                    <a:pt x="1300" y="5084"/>
                  </a:cubicBezTo>
                  <a:cubicBezTo>
                    <a:pt x="1329" y="5084"/>
                    <a:pt x="1357" y="5084"/>
                    <a:pt x="1386" y="5083"/>
                  </a:cubicBezTo>
                  <a:lnTo>
                    <a:pt x="1632" y="3572"/>
                  </a:lnTo>
                  <a:lnTo>
                    <a:pt x="1760" y="2790"/>
                  </a:lnTo>
                  <a:lnTo>
                    <a:pt x="2082" y="820"/>
                  </a:lnTo>
                  <a:lnTo>
                    <a:pt x="1478" y="1"/>
                  </a:ln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41"/>
            <p:cNvSpPr/>
            <p:nvPr/>
          </p:nvSpPr>
          <p:spPr>
            <a:xfrm>
              <a:off x="1739425" y="855150"/>
              <a:ext cx="32850" cy="7975"/>
            </a:xfrm>
            <a:custGeom>
              <a:avLst/>
              <a:gdLst/>
              <a:ahLst/>
              <a:cxnLst/>
              <a:rect l="l" t="t" r="r" b="b"/>
              <a:pathLst>
                <a:path w="1314" h="319" extrusionOk="0">
                  <a:moveTo>
                    <a:pt x="101" y="1"/>
                  </a:moveTo>
                  <a:cubicBezTo>
                    <a:pt x="34" y="1"/>
                    <a:pt x="1" y="94"/>
                    <a:pt x="64" y="135"/>
                  </a:cubicBezTo>
                  <a:cubicBezTo>
                    <a:pt x="154" y="194"/>
                    <a:pt x="268" y="225"/>
                    <a:pt x="369" y="251"/>
                  </a:cubicBezTo>
                  <a:cubicBezTo>
                    <a:pt x="540" y="296"/>
                    <a:pt x="715" y="319"/>
                    <a:pt x="891" y="319"/>
                  </a:cubicBezTo>
                  <a:cubicBezTo>
                    <a:pt x="921" y="319"/>
                    <a:pt x="950" y="318"/>
                    <a:pt x="980" y="317"/>
                  </a:cubicBezTo>
                  <a:cubicBezTo>
                    <a:pt x="1074" y="313"/>
                    <a:pt x="1206" y="313"/>
                    <a:pt x="1280" y="249"/>
                  </a:cubicBezTo>
                  <a:cubicBezTo>
                    <a:pt x="1313" y="223"/>
                    <a:pt x="1291" y="176"/>
                    <a:pt x="1258" y="163"/>
                  </a:cubicBezTo>
                  <a:lnTo>
                    <a:pt x="1256" y="163"/>
                  </a:lnTo>
                  <a:cubicBezTo>
                    <a:pt x="1237" y="156"/>
                    <a:pt x="1218" y="153"/>
                    <a:pt x="1199" y="153"/>
                  </a:cubicBezTo>
                  <a:cubicBezTo>
                    <a:pt x="1173" y="153"/>
                    <a:pt x="1147" y="158"/>
                    <a:pt x="1120" y="159"/>
                  </a:cubicBezTo>
                  <a:cubicBezTo>
                    <a:pt x="1076" y="161"/>
                    <a:pt x="1026" y="163"/>
                    <a:pt x="977" y="165"/>
                  </a:cubicBezTo>
                  <a:cubicBezTo>
                    <a:pt x="961" y="166"/>
                    <a:pt x="945" y="166"/>
                    <a:pt x="929" y="166"/>
                  </a:cubicBezTo>
                  <a:cubicBezTo>
                    <a:pt x="846" y="166"/>
                    <a:pt x="764" y="161"/>
                    <a:pt x="681" y="150"/>
                  </a:cubicBezTo>
                  <a:cubicBezTo>
                    <a:pt x="586" y="139"/>
                    <a:pt x="492" y="122"/>
                    <a:pt x="400" y="95"/>
                  </a:cubicBezTo>
                  <a:cubicBezTo>
                    <a:pt x="305" y="69"/>
                    <a:pt x="215" y="27"/>
                    <a:pt x="119" y="3"/>
                  </a:cubicBezTo>
                  <a:cubicBezTo>
                    <a:pt x="113" y="2"/>
                    <a:pt x="107" y="1"/>
                    <a:pt x="101" y="1"/>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41"/>
            <p:cNvSpPr/>
            <p:nvPr/>
          </p:nvSpPr>
          <p:spPr>
            <a:xfrm>
              <a:off x="1744125" y="796850"/>
              <a:ext cx="31050" cy="7850"/>
            </a:xfrm>
            <a:custGeom>
              <a:avLst/>
              <a:gdLst/>
              <a:ahLst/>
              <a:cxnLst/>
              <a:rect l="l" t="t" r="r" b="b"/>
              <a:pathLst>
                <a:path w="1242" h="314" extrusionOk="0">
                  <a:moveTo>
                    <a:pt x="77" y="0"/>
                  </a:moveTo>
                  <a:cubicBezTo>
                    <a:pt x="59" y="0"/>
                    <a:pt x="40" y="8"/>
                    <a:pt x="27" y="22"/>
                  </a:cubicBezTo>
                  <a:cubicBezTo>
                    <a:pt x="10" y="38"/>
                    <a:pt x="1" y="66"/>
                    <a:pt x="10" y="90"/>
                  </a:cubicBezTo>
                  <a:cubicBezTo>
                    <a:pt x="16" y="115"/>
                    <a:pt x="34" y="132"/>
                    <a:pt x="58" y="139"/>
                  </a:cubicBezTo>
                  <a:cubicBezTo>
                    <a:pt x="249" y="194"/>
                    <a:pt x="442" y="238"/>
                    <a:pt x="638" y="268"/>
                  </a:cubicBezTo>
                  <a:cubicBezTo>
                    <a:pt x="775" y="291"/>
                    <a:pt x="918" y="313"/>
                    <a:pt x="1058" y="313"/>
                  </a:cubicBezTo>
                  <a:cubicBezTo>
                    <a:pt x="1109" y="313"/>
                    <a:pt x="1159" y="310"/>
                    <a:pt x="1209" y="303"/>
                  </a:cubicBezTo>
                  <a:cubicBezTo>
                    <a:pt x="1242" y="299"/>
                    <a:pt x="1237" y="249"/>
                    <a:pt x="1209" y="240"/>
                  </a:cubicBezTo>
                  <a:cubicBezTo>
                    <a:pt x="1027" y="191"/>
                    <a:pt x="833" y="180"/>
                    <a:pt x="649" y="143"/>
                  </a:cubicBezTo>
                  <a:cubicBezTo>
                    <a:pt x="462" y="108"/>
                    <a:pt x="278" y="60"/>
                    <a:pt x="95" y="3"/>
                  </a:cubicBezTo>
                  <a:cubicBezTo>
                    <a:pt x="89" y="1"/>
                    <a:pt x="83" y="0"/>
                    <a:pt x="77" y="0"/>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41"/>
            <p:cNvSpPr/>
            <p:nvPr/>
          </p:nvSpPr>
          <p:spPr>
            <a:xfrm>
              <a:off x="1745400" y="800325"/>
              <a:ext cx="11500" cy="57500"/>
            </a:xfrm>
            <a:custGeom>
              <a:avLst/>
              <a:gdLst/>
              <a:ahLst/>
              <a:cxnLst/>
              <a:rect l="l" t="t" r="r" b="b"/>
              <a:pathLst>
                <a:path w="460" h="2300" extrusionOk="0">
                  <a:moveTo>
                    <a:pt x="387" y="1"/>
                  </a:moveTo>
                  <a:cubicBezTo>
                    <a:pt x="367" y="1"/>
                    <a:pt x="348" y="11"/>
                    <a:pt x="341" y="35"/>
                  </a:cubicBezTo>
                  <a:cubicBezTo>
                    <a:pt x="268" y="217"/>
                    <a:pt x="260" y="435"/>
                    <a:pt x="233" y="628"/>
                  </a:cubicBezTo>
                  <a:lnTo>
                    <a:pt x="152" y="1183"/>
                  </a:lnTo>
                  <a:cubicBezTo>
                    <a:pt x="126" y="1368"/>
                    <a:pt x="101" y="1555"/>
                    <a:pt x="75" y="1739"/>
                  </a:cubicBezTo>
                  <a:lnTo>
                    <a:pt x="33" y="2038"/>
                  </a:lnTo>
                  <a:cubicBezTo>
                    <a:pt x="22" y="2121"/>
                    <a:pt x="0" y="2189"/>
                    <a:pt x="40" y="2266"/>
                  </a:cubicBezTo>
                  <a:cubicBezTo>
                    <a:pt x="53" y="2288"/>
                    <a:pt x="75" y="2299"/>
                    <a:pt x="98" y="2299"/>
                  </a:cubicBezTo>
                  <a:cubicBezTo>
                    <a:pt x="114" y="2299"/>
                    <a:pt x="130" y="2293"/>
                    <a:pt x="143" y="2282"/>
                  </a:cubicBezTo>
                  <a:cubicBezTo>
                    <a:pt x="202" y="2216"/>
                    <a:pt x="198" y="2148"/>
                    <a:pt x="209" y="2062"/>
                  </a:cubicBezTo>
                  <a:cubicBezTo>
                    <a:pt x="222" y="1961"/>
                    <a:pt x="235" y="1860"/>
                    <a:pt x="249" y="1761"/>
                  </a:cubicBezTo>
                  <a:cubicBezTo>
                    <a:pt x="273" y="1577"/>
                    <a:pt x="295" y="1390"/>
                    <a:pt x="319" y="1205"/>
                  </a:cubicBezTo>
                  <a:cubicBezTo>
                    <a:pt x="341" y="1019"/>
                    <a:pt x="363" y="834"/>
                    <a:pt x="387" y="648"/>
                  </a:cubicBezTo>
                  <a:cubicBezTo>
                    <a:pt x="409" y="457"/>
                    <a:pt x="459" y="241"/>
                    <a:pt x="437" y="48"/>
                  </a:cubicBezTo>
                  <a:cubicBezTo>
                    <a:pt x="436" y="18"/>
                    <a:pt x="411" y="1"/>
                    <a:pt x="387" y="1"/>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41"/>
            <p:cNvSpPr/>
            <p:nvPr/>
          </p:nvSpPr>
          <p:spPr>
            <a:xfrm>
              <a:off x="1772575" y="919550"/>
              <a:ext cx="18475" cy="19675"/>
            </a:xfrm>
            <a:custGeom>
              <a:avLst/>
              <a:gdLst/>
              <a:ahLst/>
              <a:cxnLst/>
              <a:rect l="l" t="t" r="r" b="b"/>
              <a:pathLst>
                <a:path w="739" h="787" extrusionOk="0">
                  <a:moveTo>
                    <a:pt x="69" y="1"/>
                  </a:moveTo>
                  <a:lnTo>
                    <a:pt x="22" y="405"/>
                  </a:lnTo>
                  <a:lnTo>
                    <a:pt x="22" y="433"/>
                  </a:lnTo>
                  <a:cubicBezTo>
                    <a:pt x="1" y="565"/>
                    <a:pt x="18" y="752"/>
                    <a:pt x="150" y="769"/>
                  </a:cubicBezTo>
                  <a:cubicBezTo>
                    <a:pt x="199" y="776"/>
                    <a:pt x="331" y="787"/>
                    <a:pt x="449" y="787"/>
                  </a:cubicBezTo>
                  <a:cubicBezTo>
                    <a:pt x="538" y="787"/>
                    <a:pt x="619" y="781"/>
                    <a:pt x="648" y="761"/>
                  </a:cubicBezTo>
                  <a:cubicBezTo>
                    <a:pt x="716" y="715"/>
                    <a:pt x="738" y="622"/>
                    <a:pt x="738" y="541"/>
                  </a:cubicBezTo>
                  <a:cubicBezTo>
                    <a:pt x="738" y="458"/>
                    <a:pt x="719" y="376"/>
                    <a:pt x="730" y="293"/>
                  </a:cubicBezTo>
                  <a:lnTo>
                    <a:pt x="730" y="293"/>
                  </a:lnTo>
                  <a:lnTo>
                    <a:pt x="712" y="297"/>
                  </a:lnTo>
                  <a:lnTo>
                    <a:pt x="690" y="18"/>
                  </a:lnTo>
                  <a:lnTo>
                    <a:pt x="69" y="1"/>
                  </a:ln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41"/>
            <p:cNvSpPr/>
            <p:nvPr/>
          </p:nvSpPr>
          <p:spPr>
            <a:xfrm>
              <a:off x="1637025" y="872750"/>
              <a:ext cx="145950" cy="134800"/>
            </a:xfrm>
            <a:custGeom>
              <a:avLst/>
              <a:gdLst/>
              <a:ahLst/>
              <a:cxnLst/>
              <a:rect l="l" t="t" r="r" b="b"/>
              <a:pathLst>
                <a:path w="5838" h="5392" extrusionOk="0">
                  <a:moveTo>
                    <a:pt x="2844" y="0"/>
                  </a:moveTo>
                  <a:cubicBezTo>
                    <a:pt x="2352" y="0"/>
                    <a:pt x="1867" y="16"/>
                    <a:pt x="1463" y="54"/>
                  </a:cubicBezTo>
                  <a:cubicBezTo>
                    <a:pt x="1413" y="59"/>
                    <a:pt x="1362" y="61"/>
                    <a:pt x="1311" y="61"/>
                  </a:cubicBezTo>
                  <a:cubicBezTo>
                    <a:pt x="1156" y="61"/>
                    <a:pt x="997" y="44"/>
                    <a:pt x="845" y="44"/>
                  </a:cubicBezTo>
                  <a:cubicBezTo>
                    <a:pt x="637" y="44"/>
                    <a:pt x="441" y="76"/>
                    <a:pt x="286" y="223"/>
                  </a:cubicBezTo>
                  <a:cubicBezTo>
                    <a:pt x="92" y="406"/>
                    <a:pt x="7" y="693"/>
                    <a:pt x="2" y="970"/>
                  </a:cubicBezTo>
                  <a:cubicBezTo>
                    <a:pt x="0" y="1247"/>
                    <a:pt x="73" y="1519"/>
                    <a:pt x="147" y="1785"/>
                  </a:cubicBezTo>
                  <a:cubicBezTo>
                    <a:pt x="497" y="2997"/>
                    <a:pt x="975" y="4170"/>
                    <a:pt x="1575" y="5281"/>
                  </a:cubicBezTo>
                  <a:cubicBezTo>
                    <a:pt x="1590" y="5319"/>
                    <a:pt x="1617" y="5352"/>
                    <a:pt x="1652" y="5378"/>
                  </a:cubicBezTo>
                  <a:cubicBezTo>
                    <a:pt x="1672" y="5388"/>
                    <a:pt x="1693" y="5391"/>
                    <a:pt x="1714" y="5391"/>
                  </a:cubicBezTo>
                  <a:cubicBezTo>
                    <a:pt x="1741" y="5391"/>
                    <a:pt x="1768" y="5386"/>
                    <a:pt x="1794" y="5380"/>
                  </a:cubicBezTo>
                  <a:cubicBezTo>
                    <a:pt x="1981" y="5336"/>
                    <a:pt x="2570" y="5248"/>
                    <a:pt x="2570" y="5248"/>
                  </a:cubicBezTo>
                  <a:cubicBezTo>
                    <a:pt x="2571" y="5250"/>
                    <a:pt x="2573" y="5250"/>
                    <a:pt x="2574" y="5250"/>
                  </a:cubicBezTo>
                  <a:cubicBezTo>
                    <a:pt x="2659" y="5250"/>
                    <a:pt x="1740" y="1890"/>
                    <a:pt x="1740" y="1890"/>
                  </a:cubicBezTo>
                  <a:lnTo>
                    <a:pt x="1740" y="1890"/>
                  </a:lnTo>
                  <a:cubicBezTo>
                    <a:pt x="1740" y="1890"/>
                    <a:pt x="2708" y="1901"/>
                    <a:pt x="3664" y="1901"/>
                  </a:cubicBezTo>
                  <a:cubicBezTo>
                    <a:pt x="4094" y="1901"/>
                    <a:pt x="4522" y="1899"/>
                    <a:pt x="4858" y="1893"/>
                  </a:cubicBezTo>
                  <a:cubicBezTo>
                    <a:pt x="5073" y="1890"/>
                    <a:pt x="5302" y="1877"/>
                    <a:pt x="5480" y="1748"/>
                  </a:cubicBezTo>
                  <a:cubicBezTo>
                    <a:pt x="5838" y="1488"/>
                    <a:pt x="5824" y="928"/>
                    <a:pt x="5774" y="467"/>
                  </a:cubicBezTo>
                  <a:lnTo>
                    <a:pt x="5609" y="232"/>
                  </a:lnTo>
                  <a:cubicBezTo>
                    <a:pt x="5654" y="124"/>
                    <a:pt x="4217" y="0"/>
                    <a:pt x="2844" y="0"/>
                  </a:cubicBezTo>
                  <a:close/>
                </a:path>
              </a:pathLst>
            </a:custGeom>
            <a:solidFill>
              <a:srgbClr val="FD8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41"/>
            <p:cNvSpPr/>
            <p:nvPr/>
          </p:nvSpPr>
          <p:spPr>
            <a:xfrm>
              <a:off x="1756050" y="794050"/>
              <a:ext cx="20950" cy="81350"/>
            </a:xfrm>
            <a:custGeom>
              <a:avLst/>
              <a:gdLst/>
              <a:ahLst/>
              <a:cxnLst/>
              <a:rect l="l" t="t" r="r" b="b"/>
              <a:pathLst>
                <a:path w="838" h="3254" extrusionOk="0">
                  <a:moveTo>
                    <a:pt x="784" y="0"/>
                  </a:moveTo>
                  <a:lnTo>
                    <a:pt x="582" y="25"/>
                  </a:lnTo>
                  <a:cubicBezTo>
                    <a:pt x="525" y="1112"/>
                    <a:pt x="330" y="2188"/>
                    <a:pt x="0" y="3224"/>
                  </a:cubicBezTo>
                  <a:cubicBezTo>
                    <a:pt x="167" y="3243"/>
                    <a:pt x="336" y="3254"/>
                    <a:pt x="505" y="3254"/>
                  </a:cubicBezTo>
                  <a:cubicBezTo>
                    <a:pt x="534" y="3254"/>
                    <a:pt x="562" y="3254"/>
                    <a:pt x="591" y="3253"/>
                  </a:cubicBezTo>
                  <a:lnTo>
                    <a:pt x="837" y="1742"/>
                  </a:lnTo>
                  <a:cubicBezTo>
                    <a:pt x="828" y="1162"/>
                    <a:pt x="811" y="580"/>
                    <a:pt x="784" y="0"/>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41"/>
            <p:cNvSpPr/>
            <p:nvPr/>
          </p:nvSpPr>
          <p:spPr>
            <a:xfrm>
              <a:off x="1765550" y="746550"/>
              <a:ext cx="50150" cy="180450"/>
            </a:xfrm>
            <a:custGeom>
              <a:avLst/>
              <a:gdLst/>
              <a:ahLst/>
              <a:cxnLst/>
              <a:rect l="l" t="t" r="r" b="b"/>
              <a:pathLst>
                <a:path w="2006" h="7218" extrusionOk="0">
                  <a:moveTo>
                    <a:pt x="598" y="1"/>
                  </a:moveTo>
                  <a:lnTo>
                    <a:pt x="499" y="49"/>
                  </a:lnTo>
                  <a:cubicBezTo>
                    <a:pt x="484" y="47"/>
                    <a:pt x="470" y="46"/>
                    <a:pt x="456" y="46"/>
                  </a:cubicBezTo>
                  <a:cubicBezTo>
                    <a:pt x="197" y="46"/>
                    <a:pt x="50" y="378"/>
                    <a:pt x="0" y="646"/>
                  </a:cubicBezTo>
                  <a:cubicBezTo>
                    <a:pt x="211" y="2491"/>
                    <a:pt x="163" y="5214"/>
                    <a:pt x="90" y="7167"/>
                  </a:cubicBezTo>
                  <a:lnTo>
                    <a:pt x="1224" y="7217"/>
                  </a:lnTo>
                  <a:cubicBezTo>
                    <a:pt x="1391" y="6622"/>
                    <a:pt x="1560" y="6029"/>
                    <a:pt x="1729" y="5434"/>
                  </a:cubicBezTo>
                  <a:cubicBezTo>
                    <a:pt x="2005" y="4452"/>
                    <a:pt x="1964" y="3444"/>
                    <a:pt x="1872" y="2427"/>
                  </a:cubicBezTo>
                  <a:cubicBezTo>
                    <a:pt x="1779" y="1413"/>
                    <a:pt x="1546" y="374"/>
                    <a:pt x="598" y="1"/>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41"/>
            <p:cNvSpPr/>
            <p:nvPr/>
          </p:nvSpPr>
          <p:spPr>
            <a:xfrm>
              <a:off x="1753475" y="731675"/>
              <a:ext cx="11875" cy="17375"/>
            </a:xfrm>
            <a:custGeom>
              <a:avLst/>
              <a:gdLst/>
              <a:ahLst/>
              <a:cxnLst/>
              <a:rect l="l" t="t" r="r" b="b"/>
              <a:pathLst>
                <a:path w="475" h="695" extrusionOk="0">
                  <a:moveTo>
                    <a:pt x="475" y="1"/>
                  </a:moveTo>
                  <a:cubicBezTo>
                    <a:pt x="468" y="1"/>
                    <a:pt x="314" y="231"/>
                    <a:pt x="16" y="321"/>
                  </a:cubicBezTo>
                  <a:cubicBezTo>
                    <a:pt x="13" y="378"/>
                    <a:pt x="11" y="440"/>
                    <a:pt x="9" y="506"/>
                  </a:cubicBezTo>
                  <a:cubicBezTo>
                    <a:pt x="7" y="569"/>
                    <a:pt x="5" y="631"/>
                    <a:pt x="0" y="695"/>
                  </a:cubicBezTo>
                  <a:cubicBezTo>
                    <a:pt x="229" y="521"/>
                    <a:pt x="396" y="277"/>
                    <a:pt x="475" y="1"/>
                  </a:cubicBez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41"/>
            <p:cNvSpPr/>
            <p:nvPr/>
          </p:nvSpPr>
          <p:spPr>
            <a:xfrm>
              <a:off x="1730900" y="674625"/>
              <a:ext cx="61025" cy="64625"/>
            </a:xfrm>
            <a:custGeom>
              <a:avLst/>
              <a:gdLst/>
              <a:ahLst/>
              <a:cxnLst/>
              <a:rect l="l" t="t" r="r" b="b"/>
              <a:pathLst>
                <a:path w="2441" h="2585" extrusionOk="0">
                  <a:moveTo>
                    <a:pt x="1412" y="1"/>
                  </a:moveTo>
                  <a:cubicBezTo>
                    <a:pt x="890" y="1"/>
                    <a:pt x="348" y="305"/>
                    <a:pt x="306" y="816"/>
                  </a:cubicBezTo>
                  <a:cubicBezTo>
                    <a:pt x="218" y="1441"/>
                    <a:pt x="1" y="2406"/>
                    <a:pt x="910" y="2579"/>
                  </a:cubicBezTo>
                  <a:cubicBezTo>
                    <a:pt x="953" y="2583"/>
                    <a:pt x="995" y="2584"/>
                    <a:pt x="1035" y="2584"/>
                  </a:cubicBezTo>
                  <a:cubicBezTo>
                    <a:pt x="1388" y="2584"/>
                    <a:pt x="1641" y="2446"/>
                    <a:pt x="1968" y="2144"/>
                  </a:cubicBezTo>
                  <a:cubicBezTo>
                    <a:pt x="2249" y="1817"/>
                    <a:pt x="2441" y="1395"/>
                    <a:pt x="2414" y="965"/>
                  </a:cubicBezTo>
                  <a:cubicBezTo>
                    <a:pt x="2410" y="903"/>
                    <a:pt x="2399" y="844"/>
                    <a:pt x="2386" y="785"/>
                  </a:cubicBezTo>
                  <a:cubicBezTo>
                    <a:pt x="2319" y="239"/>
                    <a:pt x="1873" y="1"/>
                    <a:pt x="1412" y="1"/>
                  </a:cubicBez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41"/>
            <p:cNvSpPr/>
            <p:nvPr/>
          </p:nvSpPr>
          <p:spPr>
            <a:xfrm>
              <a:off x="1741450" y="705925"/>
              <a:ext cx="10300" cy="17850"/>
            </a:xfrm>
            <a:custGeom>
              <a:avLst/>
              <a:gdLst/>
              <a:ahLst/>
              <a:cxnLst/>
              <a:rect l="l" t="t" r="r" b="b"/>
              <a:pathLst>
                <a:path w="412" h="714" extrusionOk="0">
                  <a:moveTo>
                    <a:pt x="242" y="0"/>
                  </a:moveTo>
                  <a:cubicBezTo>
                    <a:pt x="233" y="0"/>
                    <a:pt x="224" y="5"/>
                    <a:pt x="218" y="14"/>
                  </a:cubicBezTo>
                  <a:cubicBezTo>
                    <a:pt x="196" y="51"/>
                    <a:pt x="196" y="102"/>
                    <a:pt x="185" y="143"/>
                  </a:cubicBezTo>
                  <a:cubicBezTo>
                    <a:pt x="176" y="189"/>
                    <a:pt x="163" y="236"/>
                    <a:pt x="147" y="279"/>
                  </a:cubicBezTo>
                  <a:cubicBezTo>
                    <a:pt x="123" y="350"/>
                    <a:pt x="95" y="433"/>
                    <a:pt x="29" y="475"/>
                  </a:cubicBezTo>
                  <a:cubicBezTo>
                    <a:pt x="0" y="492"/>
                    <a:pt x="0" y="534"/>
                    <a:pt x="29" y="552"/>
                  </a:cubicBezTo>
                  <a:cubicBezTo>
                    <a:pt x="117" y="615"/>
                    <a:pt x="218" y="681"/>
                    <a:pt x="323" y="712"/>
                  </a:cubicBezTo>
                  <a:cubicBezTo>
                    <a:pt x="327" y="713"/>
                    <a:pt x="331" y="714"/>
                    <a:pt x="335" y="714"/>
                  </a:cubicBezTo>
                  <a:cubicBezTo>
                    <a:pt x="381" y="714"/>
                    <a:pt x="411" y="642"/>
                    <a:pt x="363" y="620"/>
                  </a:cubicBezTo>
                  <a:cubicBezTo>
                    <a:pt x="310" y="594"/>
                    <a:pt x="262" y="578"/>
                    <a:pt x="213" y="556"/>
                  </a:cubicBezTo>
                  <a:cubicBezTo>
                    <a:pt x="181" y="541"/>
                    <a:pt x="151" y="525"/>
                    <a:pt x="122" y="507"/>
                  </a:cubicBezTo>
                  <a:lnTo>
                    <a:pt x="122" y="507"/>
                  </a:lnTo>
                  <a:cubicBezTo>
                    <a:pt x="166" y="457"/>
                    <a:pt x="192" y="393"/>
                    <a:pt x="216" y="328"/>
                  </a:cubicBezTo>
                  <a:cubicBezTo>
                    <a:pt x="233" y="277"/>
                    <a:pt x="246" y="227"/>
                    <a:pt x="259" y="176"/>
                  </a:cubicBezTo>
                  <a:cubicBezTo>
                    <a:pt x="270" y="128"/>
                    <a:pt x="286" y="66"/>
                    <a:pt x="268" y="20"/>
                  </a:cubicBezTo>
                  <a:cubicBezTo>
                    <a:pt x="265" y="7"/>
                    <a:pt x="254" y="0"/>
                    <a:pt x="242" y="0"/>
                  </a:cubicBez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41"/>
            <p:cNvSpPr/>
            <p:nvPr/>
          </p:nvSpPr>
          <p:spPr>
            <a:xfrm>
              <a:off x="1768300" y="906200"/>
              <a:ext cx="31700" cy="6175"/>
            </a:xfrm>
            <a:custGeom>
              <a:avLst/>
              <a:gdLst/>
              <a:ahLst/>
              <a:cxnLst/>
              <a:rect l="l" t="t" r="r" b="b"/>
              <a:pathLst>
                <a:path w="1268" h="247" extrusionOk="0">
                  <a:moveTo>
                    <a:pt x="85" y="1"/>
                  </a:moveTo>
                  <a:cubicBezTo>
                    <a:pt x="51" y="1"/>
                    <a:pt x="20" y="23"/>
                    <a:pt x="11" y="56"/>
                  </a:cubicBezTo>
                  <a:cubicBezTo>
                    <a:pt x="0" y="96"/>
                    <a:pt x="24" y="137"/>
                    <a:pt x="64" y="150"/>
                  </a:cubicBezTo>
                  <a:cubicBezTo>
                    <a:pt x="253" y="181"/>
                    <a:pt x="444" y="208"/>
                    <a:pt x="635" y="223"/>
                  </a:cubicBezTo>
                  <a:cubicBezTo>
                    <a:pt x="729" y="230"/>
                    <a:pt x="826" y="236"/>
                    <a:pt x="923" y="241"/>
                  </a:cubicBezTo>
                  <a:cubicBezTo>
                    <a:pt x="972" y="243"/>
                    <a:pt x="1022" y="246"/>
                    <a:pt x="1071" y="246"/>
                  </a:cubicBezTo>
                  <a:cubicBezTo>
                    <a:pt x="1117" y="246"/>
                    <a:pt x="1162" y="243"/>
                    <a:pt x="1206" y="234"/>
                  </a:cubicBezTo>
                  <a:cubicBezTo>
                    <a:pt x="1267" y="223"/>
                    <a:pt x="1265" y="124"/>
                    <a:pt x="1206" y="111"/>
                  </a:cubicBezTo>
                  <a:cubicBezTo>
                    <a:pt x="1118" y="91"/>
                    <a:pt x="1024" y="96"/>
                    <a:pt x="934" y="89"/>
                  </a:cubicBezTo>
                  <a:cubicBezTo>
                    <a:pt x="844" y="85"/>
                    <a:pt x="749" y="78"/>
                    <a:pt x="657" y="69"/>
                  </a:cubicBezTo>
                  <a:cubicBezTo>
                    <a:pt x="472" y="52"/>
                    <a:pt x="288" y="32"/>
                    <a:pt x="106" y="3"/>
                  </a:cubicBezTo>
                  <a:cubicBezTo>
                    <a:pt x="99" y="2"/>
                    <a:pt x="92" y="1"/>
                    <a:pt x="85" y="1"/>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41"/>
            <p:cNvSpPr/>
            <p:nvPr/>
          </p:nvSpPr>
          <p:spPr>
            <a:xfrm>
              <a:off x="1789575" y="773850"/>
              <a:ext cx="13925" cy="136600"/>
            </a:xfrm>
            <a:custGeom>
              <a:avLst/>
              <a:gdLst/>
              <a:ahLst/>
              <a:cxnLst/>
              <a:rect l="l" t="t" r="r" b="b"/>
              <a:pathLst>
                <a:path w="557" h="5464" extrusionOk="0">
                  <a:moveTo>
                    <a:pt x="300" y="0"/>
                  </a:moveTo>
                  <a:cubicBezTo>
                    <a:pt x="280" y="0"/>
                    <a:pt x="260" y="22"/>
                    <a:pt x="269" y="46"/>
                  </a:cubicBezTo>
                  <a:lnTo>
                    <a:pt x="271" y="46"/>
                  </a:lnTo>
                  <a:cubicBezTo>
                    <a:pt x="449" y="448"/>
                    <a:pt x="436" y="927"/>
                    <a:pt x="445" y="1360"/>
                  </a:cubicBezTo>
                  <a:cubicBezTo>
                    <a:pt x="449" y="1812"/>
                    <a:pt x="432" y="2264"/>
                    <a:pt x="390" y="2717"/>
                  </a:cubicBezTo>
                  <a:cubicBezTo>
                    <a:pt x="348" y="3182"/>
                    <a:pt x="289" y="3644"/>
                    <a:pt x="219" y="4107"/>
                  </a:cubicBezTo>
                  <a:cubicBezTo>
                    <a:pt x="186" y="4331"/>
                    <a:pt x="148" y="4555"/>
                    <a:pt x="109" y="4779"/>
                  </a:cubicBezTo>
                  <a:cubicBezTo>
                    <a:pt x="72" y="4988"/>
                    <a:pt x="12" y="5203"/>
                    <a:pt x="1" y="5414"/>
                  </a:cubicBezTo>
                  <a:cubicBezTo>
                    <a:pt x="0" y="5446"/>
                    <a:pt x="26" y="5464"/>
                    <a:pt x="52" y="5464"/>
                  </a:cubicBezTo>
                  <a:cubicBezTo>
                    <a:pt x="74" y="5464"/>
                    <a:pt x="95" y="5452"/>
                    <a:pt x="102" y="5427"/>
                  </a:cubicBezTo>
                  <a:cubicBezTo>
                    <a:pt x="175" y="5199"/>
                    <a:pt x="195" y="4942"/>
                    <a:pt x="232" y="4707"/>
                  </a:cubicBezTo>
                  <a:cubicBezTo>
                    <a:pt x="269" y="4480"/>
                    <a:pt x="307" y="4256"/>
                    <a:pt x="340" y="4032"/>
                  </a:cubicBezTo>
                  <a:cubicBezTo>
                    <a:pt x="410" y="3569"/>
                    <a:pt x="469" y="3106"/>
                    <a:pt x="506" y="2638"/>
                  </a:cubicBezTo>
                  <a:cubicBezTo>
                    <a:pt x="544" y="2170"/>
                    <a:pt x="557" y="1700"/>
                    <a:pt x="546" y="1230"/>
                  </a:cubicBezTo>
                  <a:cubicBezTo>
                    <a:pt x="539" y="1002"/>
                    <a:pt x="526" y="773"/>
                    <a:pt x="498" y="545"/>
                  </a:cubicBezTo>
                  <a:cubicBezTo>
                    <a:pt x="476" y="358"/>
                    <a:pt x="436" y="172"/>
                    <a:pt x="324" y="13"/>
                  </a:cubicBezTo>
                  <a:cubicBezTo>
                    <a:pt x="318" y="4"/>
                    <a:pt x="309" y="0"/>
                    <a:pt x="300" y="0"/>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41"/>
            <p:cNvSpPr/>
            <p:nvPr/>
          </p:nvSpPr>
          <p:spPr>
            <a:xfrm>
              <a:off x="1786525" y="915375"/>
              <a:ext cx="6950" cy="7000"/>
            </a:xfrm>
            <a:custGeom>
              <a:avLst/>
              <a:gdLst/>
              <a:ahLst/>
              <a:cxnLst/>
              <a:rect l="l" t="t" r="r" b="b"/>
              <a:pathLst>
                <a:path w="278" h="280" extrusionOk="0">
                  <a:moveTo>
                    <a:pt x="139" y="1"/>
                  </a:moveTo>
                  <a:cubicBezTo>
                    <a:pt x="64" y="3"/>
                    <a:pt x="3" y="65"/>
                    <a:pt x="0" y="139"/>
                  </a:cubicBezTo>
                  <a:lnTo>
                    <a:pt x="5" y="177"/>
                  </a:lnTo>
                  <a:cubicBezTo>
                    <a:pt x="11" y="199"/>
                    <a:pt x="24" y="221"/>
                    <a:pt x="40" y="238"/>
                  </a:cubicBezTo>
                  <a:lnTo>
                    <a:pt x="68" y="258"/>
                  </a:lnTo>
                  <a:cubicBezTo>
                    <a:pt x="88" y="271"/>
                    <a:pt x="112" y="278"/>
                    <a:pt x="139" y="278"/>
                  </a:cubicBezTo>
                  <a:lnTo>
                    <a:pt x="139" y="280"/>
                  </a:lnTo>
                  <a:cubicBezTo>
                    <a:pt x="158" y="280"/>
                    <a:pt x="176" y="275"/>
                    <a:pt x="194" y="267"/>
                  </a:cubicBezTo>
                  <a:cubicBezTo>
                    <a:pt x="209" y="262"/>
                    <a:pt x="224" y="253"/>
                    <a:pt x="238" y="240"/>
                  </a:cubicBezTo>
                  <a:cubicBezTo>
                    <a:pt x="251" y="227"/>
                    <a:pt x="259" y="212"/>
                    <a:pt x="264" y="196"/>
                  </a:cubicBezTo>
                  <a:cubicBezTo>
                    <a:pt x="273" y="179"/>
                    <a:pt x="277" y="159"/>
                    <a:pt x="277" y="141"/>
                  </a:cubicBezTo>
                  <a:lnTo>
                    <a:pt x="273" y="104"/>
                  </a:lnTo>
                  <a:cubicBezTo>
                    <a:pt x="266" y="80"/>
                    <a:pt x="253" y="60"/>
                    <a:pt x="235" y="43"/>
                  </a:cubicBezTo>
                  <a:lnTo>
                    <a:pt x="209" y="21"/>
                  </a:lnTo>
                  <a:cubicBezTo>
                    <a:pt x="187" y="7"/>
                    <a:pt x="163" y="1"/>
                    <a:pt x="139" y="1"/>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41"/>
            <p:cNvSpPr/>
            <p:nvPr/>
          </p:nvSpPr>
          <p:spPr>
            <a:xfrm>
              <a:off x="1756050" y="709525"/>
              <a:ext cx="4025" cy="4000"/>
            </a:xfrm>
            <a:custGeom>
              <a:avLst/>
              <a:gdLst/>
              <a:ahLst/>
              <a:cxnLst/>
              <a:rect l="l" t="t" r="r" b="b"/>
              <a:pathLst>
                <a:path w="161" h="160" extrusionOk="0">
                  <a:moveTo>
                    <a:pt x="73" y="1"/>
                  </a:moveTo>
                  <a:cubicBezTo>
                    <a:pt x="65" y="1"/>
                    <a:pt x="57" y="3"/>
                    <a:pt x="49" y="8"/>
                  </a:cubicBezTo>
                  <a:cubicBezTo>
                    <a:pt x="40" y="10"/>
                    <a:pt x="31" y="17"/>
                    <a:pt x="25" y="23"/>
                  </a:cubicBezTo>
                  <a:cubicBezTo>
                    <a:pt x="16" y="30"/>
                    <a:pt x="11" y="39"/>
                    <a:pt x="7" y="50"/>
                  </a:cubicBezTo>
                  <a:cubicBezTo>
                    <a:pt x="3" y="59"/>
                    <a:pt x="0" y="70"/>
                    <a:pt x="0" y="81"/>
                  </a:cubicBezTo>
                  <a:lnTo>
                    <a:pt x="3" y="100"/>
                  </a:lnTo>
                  <a:cubicBezTo>
                    <a:pt x="7" y="114"/>
                    <a:pt x="14" y="127"/>
                    <a:pt x="25" y="135"/>
                  </a:cubicBezTo>
                  <a:lnTo>
                    <a:pt x="40" y="149"/>
                  </a:lnTo>
                  <a:cubicBezTo>
                    <a:pt x="53" y="155"/>
                    <a:pt x="66" y="160"/>
                    <a:pt x="80" y="160"/>
                  </a:cubicBezTo>
                  <a:cubicBezTo>
                    <a:pt x="91" y="160"/>
                    <a:pt x="101" y="157"/>
                    <a:pt x="110" y="153"/>
                  </a:cubicBezTo>
                  <a:cubicBezTo>
                    <a:pt x="121" y="149"/>
                    <a:pt x="130" y="144"/>
                    <a:pt x="137" y="135"/>
                  </a:cubicBezTo>
                  <a:cubicBezTo>
                    <a:pt x="143" y="129"/>
                    <a:pt x="150" y="120"/>
                    <a:pt x="152" y="111"/>
                  </a:cubicBezTo>
                  <a:cubicBezTo>
                    <a:pt x="159" y="100"/>
                    <a:pt x="161" y="89"/>
                    <a:pt x="159" y="81"/>
                  </a:cubicBezTo>
                  <a:lnTo>
                    <a:pt x="156" y="59"/>
                  </a:lnTo>
                  <a:cubicBezTo>
                    <a:pt x="154" y="45"/>
                    <a:pt x="145" y="32"/>
                    <a:pt x="137" y="23"/>
                  </a:cubicBezTo>
                  <a:lnTo>
                    <a:pt x="121" y="10"/>
                  </a:lnTo>
                  <a:cubicBezTo>
                    <a:pt x="110" y="5"/>
                    <a:pt x="100" y="1"/>
                    <a:pt x="87" y="1"/>
                  </a:cubicBezTo>
                  <a:cubicBezTo>
                    <a:pt x="85" y="1"/>
                    <a:pt x="82" y="1"/>
                    <a:pt x="80" y="1"/>
                  </a:cubicBezTo>
                  <a:cubicBezTo>
                    <a:pt x="77" y="1"/>
                    <a:pt x="75" y="1"/>
                    <a:pt x="73"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41"/>
            <p:cNvSpPr/>
            <p:nvPr/>
          </p:nvSpPr>
          <p:spPr>
            <a:xfrm>
              <a:off x="1738100" y="706975"/>
              <a:ext cx="5450" cy="4250"/>
            </a:xfrm>
            <a:custGeom>
              <a:avLst/>
              <a:gdLst/>
              <a:ahLst/>
              <a:cxnLst/>
              <a:rect l="l" t="t" r="r" b="b"/>
              <a:pathLst>
                <a:path w="218" h="170" extrusionOk="0">
                  <a:moveTo>
                    <a:pt x="108" y="0"/>
                  </a:moveTo>
                  <a:cubicBezTo>
                    <a:pt x="0" y="0"/>
                    <a:pt x="0" y="169"/>
                    <a:pt x="108" y="169"/>
                  </a:cubicBezTo>
                  <a:cubicBezTo>
                    <a:pt x="218" y="169"/>
                    <a:pt x="218" y="0"/>
                    <a:pt x="108"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41"/>
            <p:cNvSpPr/>
            <p:nvPr/>
          </p:nvSpPr>
          <p:spPr>
            <a:xfrm>
              <a:off x="1746375" y="737175"/>
              <a:ext cx="35900" cy="42400"/>
            </a:xfrm>
            <a:custGeom>
              <a:avLst/>
              <a:gdLst/>
              <a:ahLst/>
              <a:cxnLst/>
              <a:rect l="l" t="t" r="r" b="b"/>
              <a:pathLst>
                <a:path w="1436" h="1696" extrusionOk="0">
                  <a:moveTo>
                    <a:pt x="1176" y="0"/>
                  </a:moveTo>
                  <a:cubicBezTo>
                    <a:pt x="1176" y="0"/>
                    <a:pt x="442" y="604"/>
                    <a:pt x="262" y="764"/>
                  </a:cubicBezTo>
                  <a:cubicBezTo>
                    <a:pt x="157" y="859"/>
                    <a:pt x="69" y="969"/>
                    <a:pt x="1" y="1092"/>
                  </a:cubicBezTo>
                  <a:lnTo>
                    <a:pt x="295" y="1696"/>
                  </a:lnTo>
                  <a:lnTo>
                    <a:pt x="1435" y="374"/>
                  </a:lnTo>
                  <a:lnTo>
                    <a:pt x="1176" y="0"/>
                  </a:ln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41"/>
            <p:cNvSpPr/>
            <p:nvPr/>
          </p:nvSpPr>
          <p:spPr>
            <a:xfrm>
              <a:off x="1734075" y="684725"/>
              <a:ext cx="62400" cy="40600"/>
            </a:xfrm>
            <a:custGeom>
              <a:avLst/>
              <a:gdLst/>
              <a:ahLst/>
              <a:cxnLst/>
              <a:rect l="l" t="t" r="r" b="b"/>
              <a:pathLst>
                <a:path w="2496" h="1624" extrusionOk="0">
                  <a:moveTo>
                    <a:pt x="1" y="1"/>
                  </a:moveTo>
                  <a:cubicBezTo>
                    <a:pt x="32" y="18"/>
                    <a:pt x="62" y="34"/>
                    <a:pt x="95" y="47"/>
                  </a:cubicBezTo>
                  <a:cubicBezTo>
                    <a:pt x="303" y="132"/>
                    <a:pt x="528" y="196"/>
                    <a:pt x="751" y="196"/>
                  </a:cubicBezTo>
                  <a:cubicBezTo>
                    <a:pt x="838" y="196"/>
                    <a:pt x="926" y="186"/>
                    <a:pt x="1011" y="163"/>
                  </a:cubicBezTo>
                  <a:cubicBezTo>
                    <a:pt x="1056" y="150"/>
                    <a:pt x="1103" y="136"/>
                    <a:pt x="1149" y="136"/>
                  </a:cubicBezTo>
                  <a:cubicBezTo>
                    <a:pt x="1157" y="136"/>
                    <a:pt x="1166" y="136"/>
                    <a:pt x="1174" y="137"/>
                  </a:cubicBezTo>
                  <a:cubicBezTo>
                    <a:pt x="1229" y="144"/>
                    <a:pt x="1284" y="188"/>
                    <a:pt x="1279" y="242"/>
                  </a:cubicBezTo>
                  <a:cubicBezTo>
                    <a:pt x="1275" y="304"/>
                    <a:pt x="1211" y="379"/>
                    <a:pt x="1262" y="412"/>
                  </a:cubicBezTo>
                  <a:cubicBezTo>
                    <a:pt x="1275" y="419"/>
                    <a:pt x="1290" y="422"/>
                    <a:pt x="1305" y="422"/>
                  </a:cubicBezTo>
                  <a:cubicBezTo>
                    <a:pt x="1312" y="422"/>
                    <a:pt x="1320" y="422"/>
                    <a:pt x="1327" y="420"/>
                  </a:cubicBezTo>
                  <a:cubicBezTo>
                    <a:pt x="1464" y="420"/>
                    <a:pt x="1541" y="583"/>
                    <a:pt x="1541" y="721"/>
                  </a:cubicBezTo>
                  <a:cubicBezTo>
                    <a:pt x="1541" y="857"/>
                    <a:pt x="1494" y="998"/>
                    <a:pt x="1534" y="1127"/>
                  </a:cubicBezTo>
                  <a:cubicBezTo>
                    <a:pt x="1536" y="1138"/>
                    <a:pt x="1541" y="1147"/>
                    <a:pt x="1547" y="1156"/>
                  </a:cubicBezTo>
                  <a:cubicBezTo>
                    <a:pt x="1556" y="1165"/>
                    <a:pt x="1565" y="1170"/>
                    <a:pt x="1574" y="1170"/>
                  </a:cubicBezTo>
                  <a:cubicBezTo>
                    <a:pt x="1609" y="1170"/>
                    <a:pt x="1646" y="1116"/>
                    <a:pt x="1661" y="1073"/>
                  </a:cubicBezTo>
                  <a:cubicBezTo>
                    <a:pt x="1695" y="968"/>
                    <a:pt x="1832" y="880"/>
                    <a:pt x="1939" y="880"/>
                  </a:cubicBezTo>
                  <a:cubicBezTo>
                    <a:pt x="2025" y="880"/>
                    <a:pt x="2092" y="938"/>
                    <a:pt x="2070" y="1092"/>
                  </a:cubicBezTo>
                  <a:cubicBezTo>
                    <a:pt x="2032" y="1362"/>
                    <a:pt x="1836" y="1391"/>
                    <a:pt x="1754" y="1391"/>
                  </a:cubicBezTo>
                  <a:cubicBezTo>
                    <a:pt x="1732" y="1391"/>
                    <a:pt x="1718" y="1389"/>
                    <a:pt x="1718" y="1389"/>
                  </a:cubicBezTo>
                  <a:lnTo>
                    <a:pt x="1639" y="1494"/>
                  </a:lnTo>
                  <a:lnTo>
                    <a:pt x="1920" y="1604"/>
                  </a:lnTo>
                  <a:cubicBezTo>
                    <a:pt x="1937" y="1617"/>
                    <a:pt x="1957" y="1623"/>
                    <a:pt x="1976" y="1623"/>
                  </a:cubicBezTo>
                  <a:cubicBezTo>
                    <a:pt x="2011" y="1623"/>
                    <a:pt x="2045" y="1602"/>
                    <a:pt x="2059" y="1567"/>
                  </a:cubicBezTo>
                  <a:lnTo>
                    <a:pt x="2188" y="1367"/>
                  </a:lnTo>
                  <a:cubicBezTo>
                    <a:pt x="2256" y="1268"/>
                    <a:pt x="2316" y="1165"/>
                    <a:pt x="2368" y="1057"/>
                  </a:cubicBezTo>
                  <a:cubicBezTo>
                    <a:pt x="2483" y="798"/>
                    <a:pt x="2496" y="508"/>
                    <a:pt x="2439" y="229"/>
                  </a:cubicBezTo>
                  <a:cubicBezTo>
                    <a:pt x="2278" y="201"/>
                    <a:pt x="2131" y="163"/>
                    <a:pt x="2063" y="150"/>
                  </a:cubicBezTo>
                  <a:cubicBezTo>
                    <a:pt x="1380" y="21"/>
                    <a:pt x="695" y="14"/>
                    <a:pt x="1"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41"/>
            <p:cNvSpPr/>
            <p:nvPr/>
          </p:nvSpPr>
          <p:spPr>
            <a:xfrm>
              <a:off x="1752600" y="698300"/>
              <a:ext cx="12525" cy="5475"/>
            </a:xfrm>
            <a:custGeom>
              <a:avLst/>
              <a:gdLst/>
              <a:ahLst/>
              <a:cxnLst/>
              <a:rect l="l" t="t" r="r" b="b"/>
              <a:pathLst>
                <a:path w="501" h="219" extrusionOk="0">
                  <a:moveTo>
                    <a:pt x="244" y="0"/>
                  </a:moveTo>
                  <a:cubicBezTo>
                    <a:pt x="196" y="2"/>
                    <a:pt x="149" y="13"/>
                    <a:pt x="106" y="33"/>
                  </a:cubicBezTo>
                  <a:cubicBezTo>
                    <a:pt x="68" y="53"/>
                    <a:pt x="37" y="82"/>
                    <a:pt x="13" y="117"/>
                  </a:cubicBezTo>
                  <a:cubicBezTo>
                    <a:pt x="0" y="128"/>
                    <a:pt x="2" y="150"/>
                    <a:pt x="20" y="158"/>
                  </a:cubicBezTo>
                  <a:cubicBezTo>
                    <a:pt x="32" y="163"/>
                    <a:pt x="44" y="165"/>
                    <a:pt x="57" y="165"/>
                  </a:cubicBezTo>
                  <a:cubicBezTo>
                    <a:pt x="73" y="165"/>
                    <a:pt x="89" y="162"/>
                    <a:pt x="103" y="154"/>
                  </a:cubicBezTo>
                  <a:lnTo>
                    <a:pt x="103" y="154"/>
                  </a:lnTo>
                  <a:cubicBezTo>
                    <a:pt x="115" y="151"/>
                    <a:pt x="126" y="146"/>
                    <a:pt x="136" y="139"/>
                  </a:cubicBezTo>
                  <a:cubicBezTo>
                    <a:pt x="143" y="136"/>
                    <a:pt x="149" y="134"/>
                    <a:pt x="154" y="132"/>
                  </a:cubicBezTo>
                  <a:lnTo>
                    <a:pt x="167" y="130"/>
                  </a:lnTo>
                  <a:cubicBezTo>
                    <a:pt x="171" y="129"/>
                    <a:pt x="174" y="128"/>
                    <a:pt x="174" y="128"/>
                  </a:cubicBezTo>
                  <a:lnTo>
                    <a:pt x="174" y="128"/>
                  </a:lnTo>
                  <a:cubicBezTo>
                    <a:pt x="175" y="128"/>
                    <a:pt x="174" y="129"/>
                    <a:pt x="171" y="130"/>
                  </a:cubicBezTo>
                  <a:cubicBezTo>
                    <a:pt x="176" y="129"/>
                    <a:pt x="181" y="129"/>
                    <a:pt x="186" y="129"/>
                  </a:cubicBezTo>
                  <a:cubicBezTo>
                    <a:pt x="209" y="129"/>
                    <a:pt x="233" y="134"/>
                    <a:pt x="255" y="143"/>
                  </a:cubicBezTo>
                  <a:cubicBezTo>
                    <a:pt x="261" y="145"/>
                    <a:pt x="270" y="147"/>
                    <a:pt x="277" y="150"/>
                  </a:cubicBezTo>
                  <a:cubicBezTo>
                    <a:pt x="280" y="150"/>
                    <a:pt x="294" y="155"/>
                    <a:pt x="293" y="155"/>
                  </a:cubicBezTo>
                  <a:cubicBezTo>
                    <a:pt x="293" y="155"/>
                    <a:pt x="292" y="155"/>
                    <a:pt x="290" y="154"/>
                  </a:cubicBezTo>
                  <a:lnTo>
                    <a:pt x="290" y="154"/>
                  </a:lnTo>
                  <a:lnTo>
                    <a:pt x="334" y="174"/>
                  </a:lnTo>
                  <a:cubicBezTo>
                    <a:pt x="364" y="189"/>
                    <a:pt x="402" y="219"/>
                    <a:pt x="436" y="219"/>
                  </a:cubicBezTo>
                  <a:cubicBezTo>
                    <a:pt x="443" y="219"/>
                    <a:pt x="449" y="218"/>
                    <a:pt x="455" y="216"/>
                  </a:cubicBezTo>
                  <a:cubicBezTo>
                    <a:pt x="479" y="209"/>
                    <a:pt x="496" y="187"/>
                    <a:pt x="499" y="161"/>
                  </a:cubicBezTo>
                  <a:lnTo>
                    <a:pt x="499" y="158"/>
                  </a:lnTo>
                  <a:cubicBezTo>
                    <a:pt x="501" y="123"/>
                    <a:pt x="474" y="104"/>
                    <a:pt x="450" y="84"/>
                  </a:cubicBezTo>
                  <a:cubicBezTo>
                    <a:pt x="433" y="68"/>
                    <a:pt x="413" y="53"/>
                    <a:pt x="391" y="40"/>
                  </a:cubicBezTo>
                  <a:cubicBezTo>
                    <a:pt x="347" y="16"/>
                    <a:pt x="294" y="2"/>
                    <a:pt x="244"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41"/>
            <p:cNvSpPr/>
            <p:nvPr/>
          </p:nvSpPr>
          <p:spPr>
            <a:xfrm>
              <a:off x="1738525" y="697450"/>
              <a:ext cx="7000" cy="3975"/>
            </a:xfrm>
            <a:custGeom>
              <a:avLst/>
              <a:gdLst/>
              <a:ahLst/>
              <a:cxnLst/>
              <a:rect l="l" t="t" r="r" b="b"/>
              <a:pathLst>
                <a:path w="280" h="159" extrusionOk="0">
                  <a:moveTo>
                    <a:pt x="113" y="129"/>
                  </a:moveTo>
                  <a:cubicBezTo>
                    <a:pt x="115" y="129"/>
                    <a:pt x="117" y="129"/>
                    <a:pt x="119" y="130"/>
                  </a:cubicBezTo>
                  <a:lnTo>
                    <a:pt x="119" y="130"/>
                  </a:lnTo>
                  <a:lnTo>
                    <a:pt x="113" y="129"/>
                  </a:lnTo>
                  <a:close/>
                  <a:moveTo>
                    <a:pt x="127" y="130"/>
                  </a:moveTo>
                  <a:lnTo>
                    <a:pt x="127" y="130"/>
                  </a:lnTo>
                  <a:cubicBezTo>
                    <a:pt x="128" y="131"/>
                    <a:pt x="129" y="131"/>
                    <a:pt x="130" y="131"/>
                  </a:cubicBezTo>
                  <a:lnTo>
                    <a:pt x="127" y="130"/>
                  </a:lnTo>
                  <a:close/>
                  <a:moveTo>
                    <a:pt x="114" y="1"/>
                  </a:moveTo>
                  <a:cubicBezTo>
                    <a:pt x="109" y="1"/>
                    <a:pt x="103" y="1"/>
                    <a:pt x="98" y="1"/>
                  </a:cubicBezTo>
                  <a:cubicBezTo>
                    <a:pt x="64" y="6"/>
                    <a:pt x="29" y="20"/>
                    <a:pt x="18" y="53"/>
                  </a:cubicBezTo>
                  <a:lnTo>
                    <a:pt x="18" y="53"/>
                  </a:lnTo>
                  <a:cubicBezTo>
                    <a:pt x="1" y="83"/>
                    <a:pt x="20" y="118"/>
                    <a:pt x="52" y="124"/>
                  </a:cubicBezTo>
                  <a:lnTo>
                    <a:pt x="52" y="124"/>
                  </a:lnTo>
                  <a:cubicBezTo>
                    <a:pt x="67" y="129"/>
                    <a:pt x="83" y="129"/>
                    <a:pt x="99" y="129"/>
                  </a:cubicBezTo>
                  <a:cubicBezTo>
                    <a:pt x="107" y="129"/>
                    <a:pt x="115" y="129"/>
                    <a:pt x="123" y="130"/>
                  </a:cubicBezTo>
                  <a:lnTo>
                    <a:pt x="123" y="130"/>
                  </a:lnTo>
                  <a:cubicBezTo>
                    <a:pt x="139" y="133"/>
                    <a:pt x="153" y="136"/>
                    <a:pt x="168" y="142"/>
                  </a:cubicBezTo>
                  <a:cubicBezTo>
                    <a:pt x="177" y="146"/>
                    <a:pt x="185" y="148"/>
                    <a:pt x="194" y="151"/>
                  </a:cubicBezTo>
                  <a:cubicBezTo>
                    <a:pt x="205" y="153"/>
                    <a:pt x="214" y="155"/>
                    <a:pt x="223" y="157"/>
                  </a:cubicBezTo>
                  <a:cubicBezTo>
                    <a:pt x="226" y="158"/>
                    <a:pt x="230" y="159"/>
                    <a:pt x="234" y="159"/>
                  </a:cubicBezTo>
                  <a:cubicBezTo>
                    <a:pt x="247" y="159"/>
                    <a:pt x="260" y="152"/>
                    <a:pt x="267" y="142"/>
                  </a:cubicBezTo>
                  <a:cubicBezTo>
                    <a:pt x="278" y="129"/>
                    <a:pt x="280" y="111"/>
                    <a:pt x="271" y="96"/>
                  </a:cubicBezTo>
                  <a:lnTo>
                    <a:pt x="271" y="94"/>
                  </a:lnTo>
                  <a:lnTo>
                    <a:pt x="258" y="78"/>
                  </a:lnTo>
                  <a:lnTo>
                    <a:pt x="258" y="76"/>
                  </a:lnTo>
                  <a:cubicBezTo>
                    <a:pt x="253" y="69"/>
                    <a:pt x="249" y="63"/>
                    <a:pt x="242" y="56"/>
                  </a:cubicBezTo>
                  <a:cubicBezTo>
                    <a:pt x="238" y="52"/>
                    <a:pt x="231" y="45"/>
                    <a:pt x="225" y="41"/>
                  </a:cubicBezTo>
                  <a:cubicBezTo>
                    <a:pt x="207" y="28"/>
                    <a:pt x="188" y="17"/>
                    <a:pt x="166" y="10"/>
                  </a:cubicBezTo>
                  <a:cubicBezTo>
                    <a:pt x="149" y="3"/>
                    <a:pt x="132" y="1"/>
                    <a:pt x="114"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41"/>
            <p:cNvSpPr/>
            <p:nvPr/>
          </p:nvSpPr>
          <p:spPr>
            <a:xfrm>
              <a:off x="1744675" y="724700"/>
              <a:ext cx="14250" cy="8650"/>
            </a:xfrm>
            <a:custGeom>
              <a:avLst/>
              <a:gdLst/>
              <a:ahLst/>
              <a:cxnLst/>
              <a:rect l="l" t="t" r="r" b="b"/>
              <a:pathLst>
                <a:path w="570" h="346" extrusionOk="0">
                  <a:moveTo>
                    <a:pt x="504" y="1"/>
                  </a:moveTo>
                  <a:lnTo>
                    <a:pt x="1" y="102"/>
                  </a:lnTo>
                  <a:cubicBezTo>
                    <a:pt x="1" y="102"/>
                    <a:pt x="154" y="345"/>
                    <a:pt x="342" y="345"/>
                  </a:cubicBezTo>
                  <a:cubicBezTo>
                    <a:pt x="351" y="345"/>
                    <a:pt x="360" y="344"/>
                    <a:pt x="370" y="343"/>
                  </a:cubicBezTo>
                  <a:cubicBezTo>
                    <a:pt x="570" y="317"/>
                    <a:pt x="504" y="1"/>
                    <a:pt x="5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41"/>
            <p:cNvSpPr/>
            <p:nvPr/>
          </p:nvSpPr>
          <p:spPr>
            <a:xfrm>
              <a:off x="1708775" y="668050"/>
              <a:ext cx="89250" cy="32575"/>
            </a:xfrm>
            <a:custGeom>
              <a:avLst/>
              <a:gdLst/>
              <a:ahLst/>
              <a:cxnLst/>
              <a:rect l="l" t="t" r="r" b="b"/>
              <a:pathLst>
                <a:path w="3570" h="1303" extrusionOk="0">
                  <a:moveTo>
                    <a:pt x="2083" y="0"/>
                  </a:moveTo>
                  <a:cubicBezTo>
                    <a:pt x="1391" y="0"/>
                    <a:pt x="1156" y="622"/>
                    <a:pt x="1156" y="622"/>
                  </a:cubicBezTo>
                  <a:cubicBezTo>
                    <a:pt x="1156" y="622"/>
                    <a:pt x="539" y="514"/>
                    <a:pt x="264" y="475"/>
                  </a:cubicBezTo>
                  <a:cubicBezTo>
                    <a:pt x="227" y="469"/>
                    <a:pt x="196" y="467"/>
                    <a:pt x="170" y="467"/>
                  </a:cubicBezTo>
                  <a:cubicBezTo>
                    <a:pt x="1" y="467"/>
                    <a:pt x="27" y="567"/>
                    <a:pt x="27" y="567"/>
                  </a:cubicBezTo>
                  <a:cubicBezTo>
                    <a:pt x="27" y="567"/>
                    <a:pt x="3438" y="1289"/>
                    <a:pt x="3473" y="1289"/>
                  </a:cubicBezTo>
                  <a:lnTo>
                    <a:pt x="3521" y="1303"/>
                  </a:lnTo>
                  <a:cubicBezTo>
                    <a:pt x="3569" y="740"/>
                    <a:pt x="3365" y="286"/>
                    <a:pt x="2416" y="44"/>
                  </a:cubicBezTo>
                  <a:cubicBezTo>
                    <a:pt x="2295" y="14"/>
                    <a:pt x="2184" y="0"/>
                    <a:pt x="2083" y="0"/>
                  </a:cubicBezTo>
                  <a:close/>
                </a:path>
              </a:pathLst>
            </a:custGeom>
            <a:solidFill>
              <a:srgbClr val="FD8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41"/>
            <p:cNvSpPr/>
            <p:nvPr/>
          </p:nvSpPr>
          <p:spPr>
            <a:xfrm>
              <a:off x="1770500" y="771325"/>
              <a:ext cx="33775" cy="19125"/>
            </a:xfrm>
            <a:custGeom>
              <a:avLst/>
              <a:gdLst/>
              <a:ahLst/>
              <a:cxnLst/>
              <a:rect l="l" t="t" r="r" b="b"/>
              <a:pathLst>
                <a:path w="1351" h="765" extrusionOk="0">
                  <a:moveTo>
                    <a:pt x="999" y="1"/>
                  </a:moveTo>
                  <a:cubicBezTo>
                    <a:pt x="869" y="1"/>
                    <a:pt x="734" y="38"/>
                    <a:pt x="617" y="86"/>
                  </a:cubicBezTo>
                  <a:cubicBezTo>
                    <a:pt x="479" y="145"/>
                    <a:pt x="376" y="248"/>
                    <a:pt x="272" y="358"/>
                  </a:cubicBezTo>
                  <a:cubicBezTo>
                    <a:pt x="213" y="422"/>
                    <a:pt x="154" y="486"/>
                    <a:pt x="94" y="549"/>
                  </a:cubicBezTo>
                  <a:cubicBezTo>
                    <a:pt x="51" y="598"/>
                    <a:pt x="0" y="650"/>
                    <a:pt x="4" y="721"/>
                  </a:cubicBezTo>
                  <a:cubicBezTo>
                    <a:pt x="4" y="748"/>
                    <a:pt x="30" y="765"/>
                    <a:pt x="53" y="765"/>
                  </a:cubicBezTo>
                  <a:cubicBezTo>
                    <a:pt x="71" y="765"/>
                    <a:pt x="87" y="754"/>
                    <a:pt x="90" y="731"/>
                  </a:cubicBezTo>
                  <a:cubicBezTo>
                    <a:pt x="101" y="663"/>
                    <a:pt x="158" y="622"/>
                    <a:pt x="204" y="573"/>
                  </a:cubicBezTo>
                  <a:lnTo>
                    <a:pt x="343" y="428"/>
                  </a:lnTo>
                  <a:cubicBezTo>
                    <a:pt x="428" y="338"/>
                    <a:pt x="514" y="244"/>
                    <a:pt x="628" y="193"/>
                  </a:cubicBezTo>
                  <a:cubicBezTo>
                    <a:pt x="738" y="145"/>
                    <a:pt x="858" y="118"/>
                    <a:pt x="978" y="118"/>
                  </a:cubicBezTo>
                  <a:cubicBezTo>
                    <a:pt x="987" y="118"/>
                    <a:pt x="997" y="118"/>
                    <a:pt x="1006" y="119"/>
                  </a:cubicBezTo>
                  <a:cubicBezTo>
                    <a:pt x="1065" y="121"/>
                    <a:pt x="1122" y="136"/>
                    <a:pt x="1177" y="160"/>
                  </a:cubicBezTo>
                  <a:cubicBezTo>
                    <a:pt x="1221" y="180"/>
                    <a:pt x="1265" y="224"/>
                    <a:pt x="1313" y="224"/>
                  </a:cubicBezTo>
                  <a:cubicBezTo>
                    <a:pt x="1327" y="224"/>
                    <a:pt x="1335" y="215"/>
                    <a:pt x="1340" y="204"/>
                  </a:cubicBezTo>
                  <a:cubicBezTo>
                    <a:pt x="1351" y="150"/>
                    <a:pt x="1300" y="99"/>
                    <a:pt x="1258" y="70"/>
                  </a:cubicBezTo>
                  <a:cubicBezTo>
                    <a:pt x="1201" y="33"/>
                    <a:pt x="1138" y="11"/>
                    <a:pt x="1072" y="5"/>
                  </a:cubicBezTo>
                  <a:cubicBezTo>
                    <a:pt x="1048" y="2"/>
                    <a:pt x="1024" y="1"/>
                    <a:pt x="999" y="1"/>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5" name="Google Shape;1755;p41"/>
          <p:cNvGrpSpPr/>
          <p:nvPr/>
        </p:nvGrpSpPr>
        <p:grpSpPr>
          <a:xfrm>
            <a:off x="3285610" y="3255123"/>
            <a:ext cx="2768192" cy="1348455"/>
            <a:chOff x="2099375" y="698725"/>
            <a:chExt cx="884350" cy="430775"/>
          </a:xfrm>
        </p:grpSpPr>
        <p:sp>
          <p:nvSpPr>
            <p:cNvPr id="1756" name="Google Shape;1756;p41"/>
            <p:cNvSpPr/>
            <p:nvPr/>
          </p:nvSpPr>
          <p:spPr>
            <a:xfrm>
              <a:off x="2295100" y="706525"/>
              <a:ext cx="123675" cy="187375"/>
            </a:xfrm>
            <a:custGeom>
              <a:avLst/>
              <a:gdLst/>
              <a:ahLst/>
              <a:cxnLst/>
              <a:rect l="l" t="t" r="r" b="b"/>
              <a:pathLst>
                <a:path w="4947" h="7495" extrusionOk="0">
                  <a:moveTo>
                    <a:pt x="1448" y="0"/>
                  </a:moveTo>
                  <a:cubicBezTo>
                    <a:pt x="1194" y="0"/>
                    <a:pt x="948" y="101"/>
                    <a:pt x="765" y="284"/>
                  </a:cubicBezTo>
                  <a:lnTo>
                    <a:pt x="347" y="1081"/>
                  </a:lnTo>
                  <a:cubicBezTo>
                    <a:pt x="77" y="1301"/>
                    <a:pt x="0" y="1698"/>
                    <a:pt x="88" y="2034"/>
                  </a:cubicBezTo>
                  <a:cubicBezTo>
                    <a:pt x="176" y="2370"/>
                    <a:pt x="396" y="2656"/>
                    <a:pt x="642" y="2904"/>
                  </a:cubicBezTo>
                  <a:cubicBezTo>
                    <a:pt x="773" y="3036"/>
                    <a:pt x="925" y="3181"/>
                    <a:pt x="938" y="3367"/>
                  </a:cubicBezTo>
                  <a:cubicBezTo>
                    <a:pt x="949" y="3539"/>
                    <a:pt x="842" y="3695"/>
                    <a:pt x="721" y="3815"/>
                  </a:cubicBezTo>
                  <a:cubicBezTo>
                    <a:pt x="602" y="3936"/>
                    <a:pt x="464" y="4048"/>
                    <a:pt x="387" y="4200"/>
                  </a:cubicBezTo>
                  <a:cubicBezTo>
                    <a:pt x="242" y="4492"/>
                    <a:pt x="361" y="4837"/>
                    <a:pt x="396" y="5159"/>
                  </a:cubicBezTo>
                  <a:cubicBezTo>
                    <a:pt x="420" y="5386"/>
                    <a:pt x="405" y="5616"/>
                    <a:pt x="345" y="5836"/>
                  </a:cubicBezTo>
                  <a:cubicBezTo>
                    <a:pt x="268" y="6124"/>
                    <a:pt x="123" y="6424"/>
                    <a:pt x="229" y="6701"/>
                  </a:cubicBezTo>
                  <a:cubicBezTo>
                    <a:pt x="310" y="6914"/>
                    <a:pt x="521" y="7046"/>
                    <a:pt x="725" y="7145"/>
                  </a:cubicBezTo>
                  <a:cubicBezTo>
                    <a:pt x="1057" y="7305"/>
                    <a:pt x="1410" y="7415"/>
                    <a:pt x="1775" y="7472"/>
                  </a:cubicBezTo>
                  <a:cubicBezTo>
                    <a:pt x="1854" y="7485"/>
                    <a:pt x="1936" y="7494"/>
                    <a:pt x="2017" y="7494"/>
                  </a:cubicBezTo>
                  <a:cubicBezTo>
                    <a:pt x="2157" y="7494"/>
                    <a:pt x="2294" y="7466"/>
                    <a:pt x="2401" y="7380"/>
                  </a:cubicBezTo>
                  <a:cubicBezTo>
                    <a:pt x="2491" y="7307"/>
                    <a:pt x="2548" y="7204"/>
                    <a:pt x="2634" y="7127"/>
                  </a:cubicBezTo>
                  <a:cubicBezTo>
                    <a:pt x="2801" y="6974"/>
                    <a:pt x="3040" y="6943"/>
                    <a:pt x="3262" y="6901"/>
                  </a:cubicBezTo>
                  <a:cubicBezTo>
                    <a:pt x="3503" y="6859"/>
                    <a:pt x="3751" y="6789"/>
                    <a:pt x="3929" y="6622"/>
                  </a:cubicBezTo>
                  <a:cubicBezTo>
                    <a:pt x="4107" y="6455"/>
                    <a:pt x="4184" y="6159"/>
                    <a:pt x="4039" y="5961"/>
                  </a:cubicBezTo>
                  <a:cubicBezTo>
                    <a:pt x="3885" y="5755"/>
                    <a:pt x="3541" y="5706"/>
                    <a:pt x="3477" y="5456"/>
                  </a:cubicBezTo>
                  <a:cubicBezTo>
                    <a:pt x="3435" y="5287"/>
                    <a:pt x="3560" y="5116"/>
                    <a:pt x="3714" y="5041"/>
                  </a:cubicBezTo>
                  <a:cubicBezTo>
                    <a:pt x="3870" y="4964"/>
                    <a:pt x="4048" y="4962"/>
                    <a:pt x="4221" y="4951"/>
                  </a:cubicBezTo>
                  <a:cubicBezTo>
                    <a:pt x="4397" y="4940"/>
                    <a:pt x="4577" y="4918"/>
                    <a:pt x="4716" y="4815"/>
                  </a:cubicBezTo>
                  <a:cubicBezTo>
                    <a:pt x="4874" y="4698"/>
                    <a:pt x="4946" y="4487"/>
                    <a:pt x="4920" y="4294"/>
                  </a:cubicBezTo>
                  <a:cubicBezTo>
                    <a:pt x="4893" y="4099"/>
                    <a:pt x="4777" y="3925"/>
                    <a:pt x="4623" y="3802"/>
                  </a:cubicBezTo>
                  <a:cubicBezTo>
                    <a:pt x="4314" y="3561"/>
                    <a:pt x="3894" y="3534"/>
                    <a:pt x="3532" y="3389"/>
                  </a:cubicBezTo>
                  <a:cubicBezTo>
                    <a:pt x="3374" y="3326"/>
                    <a:pt x="3207" y="3211"/>
                    <a:pt x="3198" y="3040"/>
                  </a:cubicBezTo>
                  <a:cubicBezTo>
                    <a:pt x="3189" y="2851"/>
                    <a:pt x="3378" y="2722"/>
                    <a:pt x="3545" y="2630"/>
                  </a:cubicBezTo>
                  <a:lnTo>
                    <a:pt x="4006" y="2375"/>
                  </a:lnTo>
                  <a:cubicBezTo>
                    <a:pt x="4059" y="2346"/>
                    <a:pt x="4116" y="2313"/>
                    <a:pt x="4140" y="2258"/>
                  </a:cubicBezTo>
                  <a:cubicBezTo>
                    <a:pt x="4171" y="2190"/>
                    <a:pt x="4145" y="2111"/>
                    <a:pt x="4109" y="2045"/>
                  </a:cubicBezTo>
                  <a:cubicBezTo>
                    <a:pt x="3993" y="1826"/>
                    <a:pt x="3791" y="1661"/>
                    <a:pt x="3569" y="1556"/>
                  </a:cubicBezTo>
                  <a:cubicBezTo>
                    <a:pt x="3455" y="1501"/>
                    <a:pt x="3330" y="1457"/>
                    <a:pt x="3238" y="1369"/>
                  </a:cubicBezTo>
                  <a:cubicBezTo>
                    <a:pt x="3145" y="1281"/>
                    <a:pt x="3097" y="1130"/>
                    <a:pt x="3170" y="1024"/>
                  </a:cubicBezTo>
                  <a:cubicBezTo>
                    <a:pt x="3220" y="949"/>
                    <a:pt x="3317" y="921"/>
                    <a:pt x="3378" y="853"/>
                  </a:cubicBezTo>
                  <a:cubicBezTo>
                    <a:pt x="3477" y="745"/>
                    <a:pt x="3451" y="563"/>
                    <a:pt x="3356" y="451"/>
                  </a:cubicBezTo>
                  <a:cubicBezTo>
                    <a:pt x="3260" y="339"/>
                    <a:pt x="3112" y="286"/>
                    <a:pt x="2967" y="258"/>
                  </a:cubicBezTo>
                  <a:cubicBezTo>
                    <a:pt x="2863" y="238"/>
                    <a:pt x="2757" y="228"/>
                    <a:pt x="2652" y="228"/>
                  </a:cubicBezTo>
                  <a:cubicBezTo>
                    <a:pt x="2489" y="228"/>
                    <a:pt x="2327" y="251"/>
                    <a:pt x="2170" y="299"/>
                  </a:cubicBezTo>
                  <a:cubicBezTo>
                    <a:pt x="2092" y="324"/>
                    <a:pt x="2014" y="355"/>
                    <a:pt x="1933" y="355"/>
                  </a:cubicBezTo>
                  <a:cubicBezTo>
                    <a:pt x="1928" y="355"/>
                    <a:pt x="1923" y="355"/>
                    <a:pt x="1918" y="354"/>
                  </a:cubicBezTo>
                  <a:cubicBezTo>
                    <a:pt x="1830" y="348"/>
                    <a:pt x="1738" y="293"/>
                    <a:pt x="1727" y="205"/>
                  </a:cubicBezTo>
                  <a:cubicBezTo>
                    <a:pt x="1720" y="159"/>
                    <a:pt x="1738" y="106"/>
                    <a:pt x="1713" y="67"/>
                  </a:cubicBezTo>
                  <a:cubicBezTo>
                    <a:pt x="1691" y="31"/>
                    <a:pt x="1650" y="20"/>
                    <a:pt x="1610" y="14"/>
                  </a:cubicBezTo>
                  <a:cubicBezTo>
                    <a:pt x="1556" y="5"/>
                    <a:pt x="1502" y="0"/>
                    <a:pt x="1448"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41"/>
            <p:cNvSpPr/>
            <p:nvPr/>
          </p:nvSpPr>
          <p:spPr>
            <a:xfrm>
              <a:off x="2236250" y="821925"/>
              <a:ext cx="125525" cy="43400"/>
            </a:xfrm>
            <a:custGeom>
              <a:avLst/>
              <a:gdLst/>
              <a:ahLst/>
              <a:cxnLst/>
              <a:rect l="l" t="t" r="r" b="b"/>
              <a:pathLst>
                <a:path w="5021" h="1736" extrusionOk="0">
                  <a:moveTo>
                    <a:pt x="2392" y="0"/>
                  </a:moveTo>
                  <a:cubicBezTo>
                    <a:pt x="1371" y="0"/>
                    <a:pt x="510" y="348"/>
                    <a:pt x="330" y="456"/>
                  </a:cubicBezTo>
                  <a:lnTo>
                    <a:pt x="0" y="1470"/>
                  </a:lnTo>
                  <a:lnTo>
                    <a:pt x="1902" y="1736"/>
                  </a:lnTo>
                  <a:cubicBezTo>
                    <a:pt x="1902" y="1736"/>
                    <a:pt x="5021" y="1009"/>
                    <a:pt x="4779" y="776"/>
                  </a:cubicBezTo>
                  <a:cubicBezTo>
                    <a:pt x="4537" y="543"/>
                    <a:pt x="3949" y="122"/>
                    <a:pt x="2767" y="16"/>
                  </a:cubicBezTo>
                  <a:cubicBezTo>
                    <a:pt x="2641" y="5"/>
                    <a:pt x="2515" y="0"/>
                    <a:pt x="2392" y="0"/>
                  </a:cubicBezTo>
                  <a:close/>
                </a:path>
              </a:pathLst>
            </a:custGeom>
            <a:solidFill>
              <a:srgbClr val="FD8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41"/>
            <p:cNvSpPr/>
            <p:nvPr/>
          </p:nvSpPr>
          <p:spPr>
            <a:xfrm>
              <a:off x="2213025" y="835600"/>
              <a:ext cx="173450" cy="159750"/>
            </a:xfrm>
            <a:custGeom>
              <a:avLst/>
              <a:gdLst/>
              <a:ahLst/>
              <a:cxnLst/>
              <a:rect l="l" t="t" r="r" b="b"/>
              <a:pathLst>
                <a:path w="6938" h="6390" extrusionOk="0">
                  <a:moveTo>
                    <a:pt x="1417" y="1"/>
                  </a:moveTo>
                  <a:cubicBezTo>
                    <a:pt x="1230" y="137"/>
                    <a:pt x="1072" y="308"/>
                    <a:pt x="953" y="506"/>
                  </a:cubicBezTo>
                  <a:cubicBezTo>
                    <a:pt x="753" y="829"/>
                    <a:pt x="641" y="1198"/>
                    <a:pt x="529" y="1560"/>
                  </a:cubicBezTo>
                  <a:lnTo>
                    <a:pt x="281" y="2364"/>
                  </a:lnTo>
                  <a:cubicBezTo>
                    <a:pt x="193" y="2649"/>
                    <a:pt x="106" y="2935"/>
                    <a:pt x="59" y="3229"/>
                  </a:cubicBezTo>
                  <a:cubicBezTo>
                    <a:pt x="0" y="3607"/>
                    <a:pt x="9" y="3989"/>
                    <a:pt x="20" y="4371"/>
                  </a:cubicBezTo>
                  <a:lnTo>
                    <a:pt x="70" y="6390"/>
                  </a:lnTo>
                  <a:cubicBezTo>
                    <a:pt x="1559" y="5726"/>
                    <a:pt x="3166" y="5388"/>
                    <a:pt x="4782" y="5388"/>
                  </a:cubicBezTo>
                  <a:cubicBezTo>
                    <a:pt x="5409" y="5388"/>
                    <a:pt x="6038" y="5439"/>
                    <a:pt x="6661" y="5542"/>
                  </a:cubicBezTo>
                  <a:lnTo>
                    <a:pt x="6646" y="5320"/>
                  </a:lnTo>
                  <a:lnTo>
                    <a:pt x="6646" y="5320"/>
                  </a:lnTo>
                  <a:cubicBezTo>
                    <a:pt x="6654" y="5331"/>
                    <a:pt x="6667" y="5338"/>
                    <a:pt x="6680" y="5338"/>
                  </a:cubicBezTo>
                  <a:cubicBezTo>
                    <a:pt x="6685" y="5338"/>
                    <a:pt x="6689" y="5337"/>
                    <a:pt x="6694" y="5335"/>
                  </a:cubicBezTo>
                  <a:cubicBezTo>
                    <a:pt x="6725" y="5318"/>
                    <a:pt x="6734" y="5280"/>
                    <a:pt x="6738" y="5245"/>
                  </a:cubicBezTo>
                  <a:cubicBezTo>
                    <a:pt x="6938" y="3559"/>
                    <a:pt x="6696" y="1756"/>
                    <a:pt x="5699" y="383"/>
                  </a:cubicBezTo>
                  <a:cubicBezTo>
                    <a:pt x="5633" y="293"/>
                    <a:pt x="5563" y="205"/>
                    <a:pt x="5488" y="124"/>
                  </a:cubicBezTo>
                  <a:cubicBezTo>
                    <a:pt x="5330" y="181"/>
                    <a:pt x="5174" y="234"/>
                    <a:pt x="5036" y="282"/>
                  </a:cubicBezTo>
                  <a:cubicBezTo>
                    <a:pt x="4564" y="449"/>
                    <a:pt x="4072" y="543"/>
                    <a:pt x="3571" y="559"/>
                  </a:cubicBezTo>
                  <a:cubicBezTo>
                    <a:pt x="3541" y="559"/>
                    <a:pt x="3510" y="560"/>
                    <a:pt x="3480" y="560"/>
                  </a:cubicBezTo>
                  <a:cubicBezTo>
                    <a:pt x="2752" y="560"/>
                    <a:pt x="2045" y="359"/>
                    <a:pt x="1417" y="1"/>
                  </a:cubicBezTo>
                  <a:close/>
                </a:path>
              </a:pathLst>
            </a:custGeom>
            <a:solidFill>
              <a:srgbClr val="F46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41"/>
            <p:cNvSpPr/>
            <p:nvPr/>
          </p:nvSpPr>
          <p:spPr>
            <a:xfrm>
              <a:off x="2338300" y="837750"/>
              <a:ext cx="71250" cy="91175"/>
            </a:xfrm>
            <a:custGeom>
              <a:avLst/>
              <a:gdLst/>
              <a:ahLst/>
              <a:cxnLst/>
              <a:rect l="l" t="t" r="r" b="b"/>
              <a:pathLst>
                <a:path w="2850" h="3647" extrusionOk="0">
                  <a:moveTo>
                    <a:pt x="574" y="1"/>
                  </a:moveTo>
                  <a:cubicBezTo>
                    <a:pt x="383" y="75"/>
                    <a:pt x="192" y="137"/>
                    <a:pt x="25" y="196"/>
                  </a:cubicBezTo>
                  <a:lnTo>
                    <a:pt x="1" y="203"/>
                  </a:lnTo>
                  <a:lnTo>
                    <a:pt x="47" y="842"/>
                  </a:lnTo>
                  <a:lnTo>
                    <a:pt x="1420" y="3646"/>
                  </a:lnTo>
                  <a:lnTo>
                    <a:pt x="2849" y="3358"/>
                  </a:lnTo>
                  <a:cubicBezTo>
                    <a:pt x="2849" y="3358"/>
                    <a:pt x="2364" y="1858"/>
                    <a:pt x="1725" y="1103"/>
                  </a:cubicBezTo>
                  <a:cubicBezTo>
                    <a:pt x="1395" y="719"/>
                    <a:pt x="941" y="310"/>
                    <a:pt x="574" y="1"/>
                  </a:cubicBezTo>
                  <a:close/>
                </a:path>
              </a:pathLst>
            </a:custGeom>
            <a:solidFill>
              <a:srgbClr val="F46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41"/>
            <p:cNvSpPr/>
            <p:nvPr/>
          </p:nvSpPr>
          <p:spPr>
            <a:xfrm>
              <a:off x="2166900" y="833300"/>
              <a:ext cx="114500" cy="64550"/>
            </a:xfrm>
            <a:custGeom>
              <a:avLst/>
              <a:gdLst/>
              <a:ahLst/>
              <a:cxnLst/>
              <a:rect l="l" t="t" r="r" b="b"/>
              <a:pathLst>
                <a:path w="4580" h="2582" extrusionOk="0">
                  <a:moveTo>
                    <a:pt x="3104" y="1"/>
                  </a:moveTo>
                  <a:cubicBezTo>
                    <a:pt x="5" y="1725"/>
                    <a:pt x="0" y="2581"/>
                    <a:pt x="0" y="2581"/>
                  </a:cubicBezTo>
                  <a:cubicBezTo>
                    <a:pt x="0" y="2581"/>
                    <a:pt x="516" y="2181"/>
                    <a:pt x="1575" y="1982"/>
                  </a:cubicBezTo>
                  <a:cubicBezTo>
                    <a:pt x="1722" y="1954"/>
                    <a:pt x="1866" y="1942"/>
                    <a:pt x="2003" y="1942"/>
                  </a:cubicBezTo>
                  <a:cubicBezTo>
                    <a:pt x="2852" y="1942"/>
                    <a:pt x="3481" y="2403"/>
                    <a:pt x="3521" y="2454"/>
                  </a:cubicBezTo>
                  <a:cubicBezTo>
                    <a:pt x="3521" y="2454"/>
                    <a:pt x="3967" y="1920"/>
                    <a:pt x="4202" y="1692"/>
                  </a:cubicBezTo>
                  <a:cubicBezTo>
                    <a:pt x="4329" y="1573"/>
                    <a:pt x="4520" y="1061"/>
                    <a:pt x="4579" y="580"/>
                  </a:cubicBezTo>
                  <a:cubicBezTo>
                    <a:pt x="4057" y="482"/>
                    <a:pt x="3556" y="284"/>
                    <a:pt x="3104" y="1"/>
                  </a:cubicBezTo>
                  <a:close/>
                </a:path>
              </a:pathLst>
            </a:custGeom>
            <a:solidFill>
              <a:srgbClr val="F46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41"/>
            <p:cNvSpPr/>
            <p:nvPr/>
          </p:nvSpPr>
          <p:spPr>
            <a:xfrm>
              <a:off x="2390400" y="1077975"/>
              <a:ext cx="99150" cy="19175"/>
            </a:xfrm>
            <a:custGeom>
              <a:avLst/>
              <a:gdLst/>
              <a:ahLst/>
              <a:cxnLst/>
              <a:rect l="l" t="t" r="r" b="b"/>
              <a:pathLst>
                <a:path w="3966" h="767" extrusionOk="0">
                  <a:moveTo>
                    <a:pt x="2223" y="0"/>
                  </a:moveTo>
                  <a:cubicBezTo>
                    <a:pt x="2028" y="0"/>
                    <a:pt x="1832" y="13"/>
                    <a:pt x="1637" y="39"/>
                  </a:cubicBezTo>
                  <a:lnTo>
                    <a:pt x="1" y="408"/>
                  </a:lnTo>
                  <a:lnTo>
                    <a:pt x="2535" y="687"/>
                  </a:lnTo>
                  <a:cubicBezTo>
                    <a:pt x="2885" y="724"/>
                    <a:pt x="3234" y="764"/>
                    <a:pt x="3585" y="766"/>
                  </a:cubicBezTo>
                  <a:cubicBezTo>
                    <a:pt x="3671" y="766"/>
                    <a:pt x="3759" y="766"/>
                    <a:pt x="3844" y="762"/>
                  </a:cubicBezTo>
                  <a:cubicBezTo>
                    <a:pt x="3884" y="628"/>
                    <a:pt x="3921" y="492"/>
                    <a:pt x="3965" y="358"/>
                  </a:cubicBezTo>
                  <a:cubicBezTo>
                    <a:pt x="3412" y="121"/>
                    <a:pt x="2820" y="0"/>
                    <a:pt x="2223" y="0"/>
                  </a:cubicBezTo>
                  <a:close/>
                </a:path>
              </a:pathLst>
            </a:custGeom>
            <a:solidFill>
              <a:srgbClr val="FD8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41"/>
            <p:cNvSpPr/>
            <p:nvPr/>
          </p:nvSpPr>
          <p:spPr>
            <a:xfrm>
              <a:off x="2099375" y="947400"/>
              <a:ext cx="341525" cy="172275"/>
            </a:xfrm>
            <a:custGeom>
              <a:avLst/>
              <a:gdLst/>
              <a:ahLst/>
              <a:cxnLst/>
              <a:rect l="l" t="t" r="r" b="b"/>
              <a:pathLst>
                <a:path w="13661" h="6891" extrusionOk="0">
                  <a:moveTo>
                    <a:pt x="9496" y="0"/>
                  </a:moveTo>
                  <a:cubicBezTo>
                    <a:pt x="9358" y="2"/>
                    <a:pt x="9222" y="5"/>
                    <a:pt x="9083" y="11"/>
                  </a:cubicBezTo>
                  <a:cubicBezTo>
                    <a:pt x="7834" y="57"/>
                    <a:pt x="6648" y="501"/>
                    <a:pt x="5420" y="685"/>
                  </a:cubicBezTo>
                  <a:cubicBezTo>
                    <a:pt x="4691" y="1112"/>
                    <a:pt x="3938" y="1498"/>
                    <a:pt x="3165" y="1838"/>
                  </a:cubicBezTo>
                  <a:cubicBezTo>
                    <a:pt x="2563" y="2102"/>
                    <a:pt x="1948" y="2341"/>
                    <a:pt x="1403" y="2706"/>
                  </a:cubicBezTo>
                  <a:cubicBezTo>
                    <a:pt x="859" y="3070"/>
                    <a:pt x="382" y="3582"/>
                    <a:pt x="204" y="4212"/>
                  </a:cubicBezTo>
                  <a:cubicBezTo>
                    <a:pt x="0" y="4946"/>
                    <a:pt x="250" y="5787"/>
                    <a:pt x="828" y="6286"/>
                  </a:cubicBezTo>
                  <a:cubicBezTo>
                    <a:pt x="1263" y="6661"/>
                    <a:pt x="1843" y="6837"/>
                    <a:pt x="2416" y="6879"/>
                  </a:cubicBezTo>
                  <a:cubicBezTo>
                    <a:pt x="2526" y="6887"/>
                    <a:pt x="2635" y="6890"/>
                    <a:pt x="2745" y="6890"/>
                  </a:cubicBezTo>
                  <a:cubicBezTo>
                    <a:pt x="3210" y="6890"/>
                    <a:pt x="3675" y="6826"/>
                    <a:pt x="4135" y="6760"/>
                  </a:cubicBezTo>
                  <a:lnTo>
                    <a:pt x="7515" y="6281"/>
                  </a:lnTo>
                  <a:cubicBezTo>
                    <a:pt x="8961" y="6078"/>
                    <a:pt x="10414" y="5873"/>
                    <a:pt x="11872" y="5873"/>
                  </a:cubicBezTo>
                  <a:cubicBezTo>
                    <a:pt x="12113" y="5873"/>
                    <a:pt x="12354" y="5878"/>
                    <a:pt x="12595" y="5890"/>
                  </a:cubicBezTo>
                  <a:cubicBezTo>
                    <a:pt x="12661" y="5894"/>
                    <a:pt x="12727" y="5898"/>
                    <a:pt x="12793" y="5898"/>
                  </a:cubicBezTo>
                  <a:cubicBezTo>
                    <a:pt x="12886" y="5898"/>
                    <a:pt x="12979" y="5890"/>
                    <a:pt x="13067" y="5862"/>
                  </a:cubicBezTo>
                  <a:cubicBezTo>
                    <a:pt x="13315" y="5776"/>
                    <a:pt x="13489" y="5552"/>
                    <a:pt x="13507" y="5291"/>
                  </a:cubicBezTo>
                  <a:cubicBezTo>
                    <a:pt x="12962" y="4968"/>
                    <a:pt x="12393" y="4687"/>
                    <a:pt x="11804" y="4450"/>
                  </a:cubicBezTo>
                  <a:cubicBezTo>
                    <a:pt x="12549" y="3646"/>
                    <a:pt x="13660" y="2025"/>
                    <a:pt x="11921" y="835"/>
                  </a:cubicBezTo>
                  <a:cubicBezTo>
                    <a:pt x="11163" y="319"/>
                    <a:pt x="10318" y="79"/>
                    <a:pt x="9496" y="0"/>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41"/>
            <p:cNvSpPr/>
            <p:nvPr/>
          </p:nvSpPr>
          <p:spPr>
            <a:xfrm>
              <a:off x="2309375" y="947350"/>
              <a:ext cx="163150" cy="105375"/>
            </a:xfrm>
            <a:custGeom>
              <a:avLst/>
              <a:gdLst/>
              <a:ahLst/>
              <a:cxnLst/>
              <a:rect l="l" t="t" r="r" b="b"/>
              <a:pathLst>
                <a:path w="6526" h="4215" extrusionOk="0">
                  <a:moveTo>
                    <a:pt x="1329" y="0"/>
                  </a:moveTo>
                  <a:cubicBezTo>
                    <a:pt x="1112" y="0"/>
                    <a:pt x="897" y="5"/>
                    <a:pt x="683" y="13"/>
                  </a:cubicBezTo>
                  <a:cubicBezTo>
                    <a:pt x="490" y="20"/>
                    <a:pt x="301" y="37"/>
                    <a:pt x="110" y="59"/>
                  </a:cubicBezTo>
                  <a:cubicBezTo>
                    <a:pt x="0" y="723"/>
                    <a:pt x="1924" y="3690"/>
                    <a:pt x="1924" y="3690"/>
                  </a:cubicBezTo>
                  <a:lnTo>
                    <a:pt x="4896" y="4214"/>
                  </a:lnTo>
                  <a:cubicBezTo>
                    <a:pt x="4896" y="4214"/>
                    <a:pt x="6525" y="3020"/>
                    <a:pt x="5346" y="1634"/>
                  </a:cubicBezTo>
                  <a:cubicBezTo>
                    <a:pt x="4700" y="879"/>
                    <a:pt x="4186" y="457"/>
                    <a:pt x="3848" y="231"/>
                  </a:cubicBezTo>
                  <a:cubicBezTo>
                    <a:pt x="3517" y="191"/>
                    <a:pt x="3183" y="127"/>
                    <a:pt x="2860" y="88"/>
                  </a:cubicBezTo>
                  <a:cubicBezTo>
                    <a:pt x="2358" y="26"/>
                    <a:pt x="1841" y="0"/>
                    <a:pt x="1329" y="0"/>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41"/>
            <p:cNvSpPr/>
            <p:nvPr/>
          </p:nvSpPr>
          <p:spPr>
            <a:xfrm>
              <a:off x="2305650" y="957725"/>
              <a:ext cx="10950" cy="71700"/>
            </a:xfrm>
            <a:custGeom>
              <a:avLst/>
              <a:gdLst/>
              <a:ahLst/>
              <a:cxnLst/>
              <a:rect l="l" t="t" r="r" b="b"/>
              <a:pathLst>
                <a:path w="438" h="2868" extrusionOk="0">
                  <a:moveTo>
                    <a:pt x="49" y="1"/>
                  </a:moveTo>
                  <a:cubicBezTo>
                    <a:pt x="28" y="1"/>
                    <a:pt x="7" y="16"/>
                    <a:pt x="7" y="46"/>
                  </a:cubicBezTo>
                  <a:cubicBezTo>
                    <a:pt x="0" y="562"/>
                    <a:pt x="68" y="1089"/>
                    <a:pt x="123" y="1601"/>
                  </a:cubicBezTo>
                  <a:cubicBezTo>
                    <a:pt x="147" y="1838"/>
                    <a:pt x="180" y="2073"/>
                    <a:pt x="215" y="2308"/>
                  </a:cubicBezTo>
                  <a:cubicBezTo>
                    <a:pt x="235" y="2433"/>
                    <a:pt x="255" y="2556"/>
                    <a:pt x="277" y="2682"/>
                  </a:cubicBezTo>
                  <a:cubicBezTo>
                    <a:pt x="292" y="2765"/>
                    <a:pt x="290" y="2833"/>
                    <a:pt x="371" y="2866"/>
                  </a:cubicBezTo>
                  <a:cubicBezTo>
                    <a:pt x="375" y="2867"/>
                    <a:pt x="379" y="2868"/>
                    <a:pt x="383" y="2868"/>
                  </a:cubicBezTo>
                  <a:cubicBezTo>
                    <a:pt x="394" y="2868"/>
                    <a:pt x="404" y="2863"/>
                    <a:pt x="411" y="2855"/>
                  </a:cubicBezTo>
                  <a:cubicBezTo>
                    <a:pt x="428" y="2842"/>
                    <a:pt x="437" y="2820"/>
                    <a:pt x="435" y="2798"/>
                  </a:cubicBezTo>
                  <a:cubicBezTo>
                    <a:pt x="435" y="2789"/>
                    <a:pt x="428" y="2778"/>
                    <a:pt x="420" y="2774"/>
                  </a:cubicBezTo>
                  <a:lnTo>
                    <a:pt x="406" y="2767"/>
                  </a:lnTo>
                  <a:cubicBezTo>
                    <a:pt x="404" y="2766"/>
                    <a:pt x="401" y="2765"/>
                    <a:pt x="399" y="2764"/>
                  </a:cubicBezTo>
                  <a:lnTo>
                    <a:pt x="399" y="2764"/>
                  </a:lnTo>
                  <a:cubicBezTo>
                    <a:pt x="403" y="2745"/>
                    <a:pt x="400" y="2725"/>
                    <a:pt x="391" y="2706"/>
                  </a:cubicBezTo>
                  <a:cubicBezTo>
                    <a:pt x="387" y="2677"/>
                    <a:pt x="382" y="2653"/>
                    <a:pt x="378" y="2625"/>
                  </a:cubicBezTo>
                  <a:cubicBezTo>
                    <a:pt x="369" y="2572"/>
                    <a:pt x="362" y="2519"/>
                    <a:pt x="354" y="2466"/>
                  </a:cubicBezTo>
                  <a:cubicBezTo>
                    <a:pt x="334" y="2350"/>
                    <a:pt x="316" y="2236"/>
                    <a:pt x="299" y="2119"/>
                  </a:cubicBezTo>
                  <a:cubicBezTo>
                    <a:pt x="264" y="1884"/>
                    <a:pt x="233" y="1649"/>
                    <a:pt x="204" y="1414"/>
                  </a:cubicBezTo>
                  <a:cubicBezTo>
                    <a:pt x="149" y="960"/>
                    <a:pt x="141" y="501"/>
                    <a:pt x="97" y="46"/>
                  </a:cubicBezTo>
                  <a:cubicBezTo>
                    <a:pt x="95" y="16"/>
                    <a:pt x="72" y="1"/>
                    <a:pt x="49" y="1"/>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41"/>
            <p:cNvSpPr/>
            <p:nvPr/>
          </p:nvSpPr>
          <p:spPr>
            <a:xfrm>
              <a:off x="2214150" y="1003300"/>
              <a:ext cx="168100" cy="39025"/>
            </a:xfrm>
            <a:custGeom>
              <a:avLst/>
              <a:gdLst/>
              <a:ahLst/>
              <a:cxnLst/>
              <a:rect l="l" t="t" r="r" b="b"/>
              <a:pathLst>
                <a:path w="6724" h="1561" extrusionOk="0">
                  <a:moveTo>
                    <a:pt x="4563" y="1"/>
                  </a:moveTo>
                  <a:cubicBezTo>
                    <a:pt x="4028" y="1"/>
                    <a:pt x="3493" y="31"/>
                    <a:pt x="2966" y="116"/>
                  </a:cubicBezTo>
                  <a:cubicBezTo>
                    <a:pt x="1916" y="283"/>
                    <a:pt x="897" y="674"/>
                    <a:pt x="87" y="1373"/>
                  </a:cubicBezTo>
                  <a:cubicBezTo>
                    <a:pt x="1" y="1448"/>
                    <a:pt x="81" y="1561"/>
                    <a:pt x="173" y="1561"/>
                  </a:cubicBezTo>
                  <a:cubicBezTo>
                    <a:pt x="198" y="1561"/>
                    <a:pt x="224" y="1553"/>
                    <a:pt x="247" y="1533"/>
                  </a:cubicBezTo>
                  <a:cubicBezTo>
                    <a:pt x="1033" y="850"/>
                    <a:pt x="2037" y="485"/>
                    <a:pt x="3056" y="327"/>
                  </a:cubicBezTo>
                  <a:cubicBezTo>
                    <a:pt x="3555" y="250"/>
                    <a:pt x="4062" y="224"/>
                    <a:pt x="4569" y="224"/>
                  </a:cubicBezTo>
                  <a:cubicBezTo>
                    <a:pt x="4651" y="224"/>
                    <a:pt x="4733" y="225"/>
                    <a:pt x="4815" y="226"/>
                  </a:cubicBezTo>
                  <a:cubicBezTo>
                    <a:pt x="5299" y="233"/>
                    <a:pt x="5797" y="299"/>
                    <a:pt x="6284" y="299"/>
                  </a:cubicBezTo>
                  <a:cubicBezTo>
                    <a:pt x="6394" y="299"/>
                    <a:pt x="6503" y="296"/>
                    <a:pt x="6612" y="288"/>
                  </a:cubicBezTo>
                  <a:cubicBezTo>
                    <a:pt x="6693" y="281"/>
                    <a:pt x="6724" y="156"/>
                    <a:pt x="6632" y="134"/>
                  </a:cubicBezTo>
                  <a:lnTo>
                    <a:pt x="6632" y="134"/>
                  </a:lnTo>
                  <a:lnTo>
                    <a:pt x="6632" y="136"/>
                  </a:lnTo>
                  <a:cubicBezTo>
                    <a:pt x="6039" y="2"/>
                    <a:pt x="5382" y="11"/>
                    <a:pt x="4778" y="2"/>
                  </a:cubicBezTo>
                  <a:cubicBezTo>
                    <a:pt x="4706" y="1"/>
                    <a:pt x="4635" y="1"/>
                    <a:pt x="4563" y="1"/>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41"/>
            <p:cNvSpPr/>
            <p:nvPr/>
          </p:nvSpPr>
          <p:spPr>
            <a:xfrm>
              <a:off x="2265900" y="979375"/>
              <a:ext cx="76100" cy="4175"/>
            </a:xfrm>
            <a:custGeom>
              <a:avLst/>
              <a:gdLst/>
              <a:ahLst/>
              <a:cxnLst/>
              <a:rect l="l" t="t" r="r" b="b"/>
              <a:pathLst>
                <a:path w="3044" h="167" extrusionOk="0">
                  <a:moveTo>
                    <a:pt x="2632" y="1"/>
                  </a:moveTo>
                  <a:cubicBezTo>
                    <a:pt x="1759" y="1"/>
                    <a:pt x="886" y="46"/>
                    <a:pt x="18" y="140"/>
                  </a:cubicBezTo>
                  <a:cubicBezTo>
                    <a:pt x="0" y="140"/>
                    <a:pt x="0" y="166"/>
                    <a:pt x="18" y="166"/>
                  </a:cubicBezTo>
                  <a:cubicBezTo>
                    <a:pt x="518" y="147"/>
                    <a:pt x="1019" y="111"/>
                    <a:pt x="1518" y="92"/>
                  </a:cubicBezTo>
                  <a:cubicBezTo>
                    <a:pt x="2018" y="74"/>
                    <a:pt x="2521" y="65"/>
                    <a:pt x="3020" y="37"/>
                  </a:cubicBezTo>
                  <a:cubicBezTo>
                    <a:pt x="3044" y="37"/>
                    <a:pt x="3044" y="4"/>
                    <a:pt x="3020" y="4"/>
                  </a:cubicBezTo>
                  <a:cubicBezTo>
                    <a:pt x="2891" y="2"/>
                    <a:pt x="2761" y="1"/>
                    <a:pt x="2632" y="1"/>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41"/>
            <p:cNvSpPr/>
            <p:nvPr/>
          </p:nvSpPr>
          <p:spPr>
            <a:xfrm>
              <a:off x="2304375" y="971725"/>
              <a:ext cx="21600" cy="1625"/>
            </a:xfrm>
            <a:custGeom>
              <a:avLst/>
              <a:gdLst/>
              <a:ahLst/>
              <a:cxnLst/>
              <a:rect l="l" t="t" r="r" b="b"/>
              <a:pathLst>
                <a:path w="864" h="65" extrusionOk="0">
                  <a:moveTo>
                    <a:pt x="848" y="0"/>
                  </a:moveTo>
                  <a:cubicBezTo>
                    <a:pt x="712" y="0"/>
                    <a:pt x="574" y="7"/>
                    <a:pt x="438" y="9"/>
                  </a:cubicBezTo>
                  <a:cubicBezTo>
                    <a:pt x="299" y="9"/>
                    <a:pt x="163" y="7"/>
                    <a:pt x="25" y="5"/>
                  </a:cubicBezTo>
                  <a:cubicBezTo>
                    <a:pt x="7" y="5"/>
                    <a:pt x="1" y="35"/>
                    <a:pt x="20" y="37"/>
                  </a:cubicBezTo>
                  <a:cubicBezTo>
                    <a:pt x="145" y="55"/>
                    <a:pt x="269" y="64"/>
                    <a:pt x="396" y="64"/>
                  </a:cubicBezTo>
                  <a:cubicBezTo>
                    <a:pt x="410" y="64"/>
                    <a:pt x="424" y="64"/>
                    <a:pt x="438" y="64"/>
                  </a:cubicBezTo>
                  <a:cubicBezTo>
                    <a:pt x="576" y="64"/>
                    <a:pt x="714" y="51"/>
                    <a:pt x="851" y="24"/>
                  </a:cubicBezTo>
                  <a:cubicBezTo>
                    <a:pt x="864" y="20"/>
                    <a:pt x="861" y="0"/>
                    <a:pt x="848" y="0"/>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41"/>
            <p:cNvSpPr/>
            <p:nvPr/>
          </p:nvSpPr>
          <p:spPr>
            <a:xfrm>
              <a:off x="2293125" y="962225"/>
              <a:ext cx="19950" cy="45550"/>
            </a:xfrm>
            <a:custGeom>
              <a:avLst/>
              <a:gdLst/>
              <a:ahLst/>
              <a:cxnLst/>
              <a:rect l="l" t="t" r="r" b="b"/>
              <a:pathLst>
                <a:path w="798" h="1822" extrusionOk="0">
                  <a:moveTo>
                    <a:pt x="142" y="1"/>
                  </a:moveTo>
                  <a:cubicBezTo>
                    <a:pt x="120" y="1"/>
                    <a:pt x="99" y="13"/>
                    <a:pt x="93" y="42"/>
                  </a:cubicBezTo>
                  <a:cubicBezTo>
                    <a:pt x="5" y="433"/>
                    <a:pt x="0" y="837"/>
                    <a:pt x="82" y="1228"/>
                  </a:cubicBezTo>
                  <a:cubicBezTo>
                    <a:pt x="112" y="1377"/>
                    <a:pt x="152" y="1535"/>
                    <a:pt x="262" y="1645"/>
                  </a:cubicBezTo>
                  <a:cubicBezTo>
                    <a:pt x="387" y="1770"/>
                    <a:pt x="567" y="1759"/>
                    <a:pt x="723" y="1819"/>
                  </a:cubicBezTo>
                  <a:cubicBezTo>
                    <a:pt x="728" y="1820"/>
                    <a:pt x="732" y="1821"/>
                    <a:pt x="737" y="1821"/>
                  </a:cubicBezTo>
                  <a:cubicBezTo>
                    <a:pt x="777" y="1821"/>
                    <a:pt x="798" y="1757"/>
                    <a:pt x="758" y="1735"/>
                  </a:cubicBezTo>
                  <a:cubicBezTo>
                    <a:pt x="626" y="1663"/>
                    <a:pt x="446" y="1685"/>
                    <a:pt x="336" y="1570"/>
                  </a:cubicBezTo>
                  <a:cubicBezTo>
                    <a:pt x="235" y="1463"/>
                    <a:pt x="207" y="1292"/>
                    <a:pt x="180" y="1151"/>
                  </a:cubicBezTo>
                  <a:cubicBezTo>
                    <a:pt x="119" y="793"/>
                    <a:pt x="126" y="426"/>
                    <a:pt x="202" y="73"/>
                  </a:cubicBezTo>
                  <a:cubicBezTo>
                    <a:pt x="212" y="29"/>
                    <a:pt x="176" y="1"/>
                    <a:pt x="142" y="1"/>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41"/>
            <p:cNvSpPr/>
            <p:nvPr/>
          </p:nvSpPr>
          <p:spPr>
            <a:xfrm>
              <a:off x="2166525" y="1037000"/>
              <a:ext cx="188000" cy="23300"/>
            </a:xfrm>
            <a:custGeom>
              <a:avLst/>
              <a:gdLst/>
              <a:ahLst/>
              <a:cxnLst/>
              <a:rect l="l" t="t" r="r" b="b"/>
              <a:pathLst>
                <a:path w="7520" h="932" extrusionOk="0">
                  <a:moveTo>
                    <a:pt x="1072" y="0"/>
                  </a:moveTo>
                  <a:cubicBezTo>
                    <a:pt x="758" y="0"/>
                    <a:pt x="443" y="17"/>
                    <a:pt x="127" y="55"/>
                  </a:cubicBezTo>
                  <a:cubicBezTo>
                    <a:pt x="9" y="70"/>
                    <a:pt x="0" y="253"/>
                    <a:pt x="121" y="253"/>
                  </a:cubicBezTo>
                  <a:cubicBezTo>
                    <a:pt x="123" y="253"/>
                    <a:pt x="125" y="253"/>
                    <a:pt x="127" y="253"/>
                  </a:cubicBezTo>
                  <a:cubicBezTo>
                    <a:pt x="433" y="238"/>
                    <a:pt x="738" y="227"/>
                    <a:pt x="1043" y="227"/>
                  </a:cubicBezTo>
                  <a:cubicBezTo>
                    <a:pt x="1356" y="227"/>
                    <a:pt x="1668" y="238"/>
                    <a:pt x="1981" y="266"/>
                  </a:cubicBezTo>
                  <a:cubicBezTo>
                    <a:pt x="2613" y="321"/>
                    <a:pt x="3231" y="446"/>
                    <a:pt x="3850" y="582"/>
                  </a:cubicBezTo>
                  <a:cubicBezTo>
                    <a:pt x="5056" y="848"/>
                    <a:pt x="6248" y="929"/>
                    <a:pt x="7478" y="932"/>
                  </a:cubicBezTo>
                  <a:cubicBezTo>
                    <a:pt x="7520" y="932"/>
                    <a:pt x="7517" y="872"/>
                    <a:pt x="7478" y="870"/>
                  </a:cubicBezTo>
                  <a:cubicBezTo>
                    <a:pt x="6863" y="815"/>
                    <a:pt x="6244" y="767"/>
                    <a:pt x="5631" y="694"/>
                  </a:cubicBezTo>
                  <a:cubicBezTo>
                    <a:pt x="5001" y="620"/>
                    <a:pt x="4384" y="488"/>
                    <a:pt x="3764" y="347"/>
                  </a:cubicBezTo>
                  <a:cubicBezTo>
                    <a:pt x="2879" y="144"/>
                    <a:pt x="1979" y="0"/>
                    <a:pt x="1072" y="0"/>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41"/>
            <p:cNvSpPr/>
            <p:nvPr/>
          </p:nvSpPr>
          <p:spPr>
            <a:xfrm>
              <a:off x="2316775" y="901200"/>
              <a:ext cx="24675" cy="11400"/>
            </a:xfrm>
            <a:custGeom>
              <a:avLst/>
              <a:gdLst/>
              <a:ahLst/>
              <a:cxnLst/>
              <a:rect l="l" t="t" r="r" b="b"/>
              <a:pathLst>
                <a:path w="987" h="456" extrusionOk="0">
                  <a:moveTo>
                    <a:pt x="174" y="0"/>
                  </a:moveTo>
                  <a:cubicBezTo>
                    <a:pt x="133" y="0"/>
                    <a:pt x="92" y="1"/>
                    <a:pt x="51" y="1"/>
                  </a:cubicBezTo>
                  <a:cubicBezTo>
                    <a:pt x="29" y="1"/>
                    <a:pt x="1" y="8"/>
                    <a:pt x="1" y="30"/>
                  </a:cubicBezTo>
                  <a:cubicBezTo>
                    <a:pt x="1" y="43"/>
                    <a:pt x="12" y="54"/>
                    <a:pt x="21" y="63"/>
                  </a:cubicBezTo>
                  <a:cubicBezTo>
                    <a:pt x="234" y="225"/>
                    <a:pt x="524" y="230"/>
                    <a:pt x="783" y="302"/>
                  </a:cubicBezTo>
                  <a:cubicBezTo>
                    <a:pt x="831" y="311"/>
                    <a:pt x="877" y="335"/>
                    <a:pt x="912" y="370"/>
                  </a:cubicBezTo>
                  <a:lnTo>
                    <a:pt x="930" y="456"/>
                  </a:lnTo>
                  <a:cubicBezTo>
                    <a:pt x="987" y="350"/>
                    <a:pt x="954" y="221"/>
                    <a:pt x="906" y="111"/>
                  </a:cubicBezTo>
                  <a:cubicBezTo>
                    <a:pt x="897" y="85"/>
                    <a:pt x="882" y="61"/>
                    <a:pt x="857" y="43"/>
                  </a:cubicBezTo>
                  <a:cubicBezTo>
                    <a:pt x="840" y="34"/>
                    <a:pt x="818" y="30"/>
                    <a:pt x="798" y="30"/>
                  </a:cubicBezTo>
                  <a:cubicBezTo>
                    <a:pt x="591" y="10"/>
                    <a:pt x="382" y="0"/>
                    <a:pt x="174" y="0"/>
                  </a:cubicBezTo>
                  <a:close/>
                </a:path>
              </a:pathLst>
            </a:custGeom>
            <a:solidFill>
              <a:srgbClr val="FD8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41"/>
            <p:cNvSpPr/>
            <p:nvPr/>
          </p:nvSpPr>
          <p:spPr>
            <a:xfrm>
              <a:off x="2306025" y="902000"/>
              <a:ext cx="34350" cy="11950"/>
            </a:xfrm>
            <a:custGeom>
              <a:avLst/>
              <a:gdLst/>
              <a:ahLst/>
              <a:cxnLst/>
              <a:rect l="l" t="t" r="r" b="b"/>
              <a:pathLst>
                <a:path w="1374" h="478" extrusionOk="0">
                  <a:moveTo>
                    <a:pt x="22" y="0"/>
                  </a:moveTo>
                  <a:lnTo>
                    <a:pt x="22" y="0"/>
                  </a:lnTo>
                  <a:cubicBezTo>
                    <a:pt x="0" y="51"/>
                    <a:pt x="9" y="110"/>
                    <a:pt x="44" y="152"/>
                  </a:cubicBezTo>
                  <a:cubicBezTo>
                    <a:pt x="82" y="191"/>
                    <a:pt x="126" y="224"/>
                    <a:pt x="174" y="244"/>
                  </a:cubicBezTo>
                  <a:cubicBezTo>
                    <a:pt x="481" y="398"/>
                    <a:pt x="818" y="478"/>
                    <a:pt x="1160" y="478"/>
                  </a:cubicBezTo>
                  <a:cubicBezTo>
                    <a:pt x="1201" y="478"/>
                    <a:pt x="1243" y="477"/>
                    <a:pt x="1285" y="474"/>
                  </a:cubicBezTo>
                  <a:lnTo>
                    <a:pt x="1373" y="441"/>
                  </a:lnTo>
                  <a:cubicBezTo>
                    <a:pt x="1325" y="406"/>
                    <a:pt x="1272" y="382"/>
                    <a:pt x="1213" y="369"/>
                  </a:cubicBezTo>
                  <a:cubicBezTo>
                    <a:pt x="916" y="288"/>
                    <a:pt x="602" y="253"/>
                    <a:pt x="323" y="123"/>
                  </a:cubicBezTo>
                  <a:cubicBezTo>
                    <a:pt x="224" y="77"/>
                    <a:pt x="130" y="20"/>
                    <a:pt x="22" y="0"/>
                  </a:cubicBezTo>
                  <a:close/>
                </a:path>
              </a:pathLst>
            </a:custGeom>
            <a:solidFill>
              <a:srgbClr val="FD8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41"/>
            <p:cNvSpPr/>
            <p:nvPr/>
          </p:nvSpPr>
          <p:spPr>
            <a:xfrm>
              <a:off x="2305425" y="909075"/>
              <a:ext cx="32075" cy="11900"/>
            </a:xfrm>
            <a:custGeom>
              <a:avLst/>
              <a:gdLst/>
              <a:ahLst/>
              <a:cxnLst/>
              <a:rect l="l" t="t" r="r" b="b"/>
              <a:pathLst>
                <a:path w="1283" h="476" extrusionOk="0">
                  <a:moveTo>
                    <a:pt x="80" y="1"/>
                  </a:moveTo>
                  <a:cubicBezTo>
                    <a:pt x="57" y="1"/>
                    <a:pt x="35" y="8"/>
                    <a:pt x="20" y="27"/>
                  </a:cubicBezTo>
                  <a:cubicBezTo>
                    <a:pt x="0" y="55"/>
                    <a:pt x="0" y="93"/>
                    <a:pt x="20" y="121"/>
                  </a:cubicBezTo>
                  <a:cubicBezTo>
                    <a:pt x="40" y="147"/>
                    <a:pt x="66" y="172"/>
                    <a:pt x="97" y="187"/>
                  </a:cubicBezTo>
                  <a:cubicBezTo>
                    <a:pt x="366" y="362"/>
                    <a:pt x="683" y="475"/>
                    <a:pt x="1003" y="475"/>
                  </a:cubicBezTo>
                  <a:cubicBezTo>
                    <a:pt x="1040" y="475"/>
                    <a:pt x="1078" y="474"/>
                    <a:pt x="1116" y="470"/>
                  </a:cubicBezTo>
                  <a:cubicBezTo>
                    <a:pt x="1147" y="470"/>
                    <a:pt x="1175" y="462"/>
                    <a:pt x="1202" y="446"/>
                  </a:cubicBezTo>
                  <a:cubicBezTo>
                    <a:pt x="1226" y="429"/>
                    <a:pt x="1232" y="393"/>
                    <a:pt x="1217" y="367"/>
                  </a:cubicBezTo>
                  <a:lnTo>
                    <a:pt x="1283" y="336"/>
                  </a:lnTo>
                  <a:cubicBezTo>
                    <a:pt x="1153" y="303"/>
                    <a:pt x="1019" y="312"/>
                    <a:pt x="888" y="297"/>
                  </a:cubicBezTo>
                  <a:cubicBezTo>
                    <a:pt x="635" y="264"/>
                    <a:pt x="404" y="139"/>
                    <a:pt x="174" y="27"/>
                  </a:cubicBezTo>
                  <a:cubicBezTo>
                    <a:pt x="145" y="13"/>
                    <a:pt x="111" y="1"/>
                    <a:pt x="80" y="1"/>
                  </a:cubicBezTo>
                  <a:close/>
                </a:path>
              </a:pathLst>
            </a:custGeom>
            <a:solidFill>
              <a:srgbClr val="FD8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41"/>
            <p:cNvSpPr/>
            <p:nvPr/>
          </p:nvSpPr>
          <p:spPr>
            <a:xfrm>
              <a:off x="2308375" y="915550"/>
              <a:ext cx="24900" cy="11825"/>
            </a:xfrm>
            <a:custGeom>
              <a:avLst/>
              <a:gdLst/>
              <a:ahLst/>
              <a:cxnLst/>
              <a:rect l="l" t="t" r="r" b="b"/>
              <a:pathLst>
                <a:path w="996" h="473" extrusionOk="0">
                  <a:moveTo>
                    <a:pt x="52" y="1"/>
                  </a:moveTo>
                  <a:cubicBezTo>
                    <a:pt x="48" y="1"/>
                    <a:pt x="43" y="2"/>
                    <a:pt x="38" y="5"/>
                  </a:cubicBezTo>
                  <a:cubicBezTo>
                    <a:pt x="27" y="9"/>
                    <a:pt x="21" y="18"/>
                    <a:pt x="16" y="29"/>
                  </a:cubicBezTo>
                  <a:cubicBezTo>
                    <a:pt x="1" y="77"/>
                    <a:pt x="7" y="132"/>
                    <a:pt x="38" y="174"/>
                  </a:cubicBezTo>
                  <a:cubicBezTo>
                    <a:pt x="67" y="214"/>
                    <a:pt x="106" y="249"/>
                    <a:pt x="150" y="275"/>
                  </a:cubicBezTo>
                  <a:cubicBezTo>
                    <a:pt x="350" y="405"/>
                    <a:pt x="582" y="473"/>
                    <a:pt x="817" y="473"/>
                  </a:cubicBezTo>
                  <a:cubicBezTo>
                    <a:pt x="876" y="473"/>
                    <a:pt x="936" y="468"/>
                    <a:pt x="996" y="459"/>
                  </a:cubicBezTo>
                  <a:lnTo>
                    <a:pt x="965" y="431"/>
                  </a:lnTo>
                  <a:lnTo>
                    <a:pt x="919" y="411"/>
                  </a:lnTo>
                  <a:cubicBezTo>
                    <a:pt x="618" y="354"/>
                    <a:pt x="308" y="257"/>
                    <a:pt x="100" y="31"/>
                  </a:cubicBezTo>
                  <a:cubicBezTo>
                    <a:pt x="88" y="17"/>
                    <a:pt x="70" y="1"/>
                    <a:pt x="52" y="1"/>
                  </a:cubicBezTo>
                  <a:close/>
                </a:path>
              </a:pathLst>
            </a:custGeom>
            <a:solidFill>
              <a:srgbClr val="FD8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41"/>
            <p:cNvSpPr/>
            <p:nvPr/>
          </p:nvSpPr>
          <p:spPr>
            <a:xfrm>
              <a:off x="2319650" y="904600"/>
              <a:ext cx="23075" cy="26300"/>
            </a:xfrm>
            <a:custGeom>
              <a:avLst/>
              <a:gdLst/>
              <a:ahLst/>
              <a:cxnLst/>
              <a:rect l="l" t="t" r="r" b="b"/>
              <a:pathLst>
                <a:path w="923" h="1052" extrusionOk="0">
                  <a:moveTo>
                    <a:pt x="698" y="1"/>
                  </a:moveTo>
                  <a:cubicBezTo>
                    <a:pt x="696" y="1"/>
                    <a:pt x="694" y="1"/>
                    <a:pt x="692" y="1"/>
                  </a:cubicBezTo>
                  <a:cubicBezTo>
                    <a:pt x="683" y="4"/>
                    <a:pt x="677" y="10"/>
                    <a:pt x="672" y="17"/>
                  </a:cubicBezTo>
                  <a:cubicBezTo>
                    <a:pt x="556" y="144"/>
                    <a:pt x="450" y="278"/>
                    <a:pt x="354" y="421"/>
                  </a:cubicBezTo>
                  <a:lnTo>
                    <a:pt x="0" y="873"/>
                  </a:lnTo>
                  <a:cubicBezTo>
                    <a:pt x="132" y="946"/>
                    <a:pt x="268" y="1005"/>
                    <a:pt x="409" y="1051"/>
                  </a:cubicBezTo>
                  <a:cubicBezTo>
                    <a:pt x="468" y="1018"/>
                    <a:pt x="525" y="979"/>
                    <a:pt x="576" y="935"/>
                  </a:cubicBezTo>
                  <a:cubicBezTo>
                    <a:pt x="718" y="810"/>
                    <a:pt x="821" y="656"/>
                    <a:pt x="920" y="498"/>
                  </a:cubicBezTo>
                  <a:cubicBezTo>
                    <a:pt x="923" y="432"/>
                    <a:pt x="920" y="368"/>
                    <a:pt x="914" y="305"/>
                  </a:cubicBezTo>
                  <a:cubicBezTo>
                    <a:pt x="896" y="184"/>
                    <a:pt x="826" y="76"/>
                    <a:pt x="723" y="10"/>
                  </a:cubicBezTo>
                  <a:cubicBezTo>
                    <a:pt x="715" y="5"/>
                    <a:pt x="707" y="1"/>
                    <a:pt x="698" y="1"/>
                  </a:cubicBezTo>
                  <a:close/>
                </a:path>
              </a:pathLst>
            </a:custGeom>
            <a:solidFill>
              <a:srgbClr val="FD8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41"/>
            <p:cNvSpPr/>
            <p:nvPr/>
          </p:nvSpPr>
          <p:spPr>
            <a:xfrm>
              <a:off x="2438950" y="1077125"/>
              <a:ext cx="60925" cy="23025"/>
            </a:xfrm>
            <a:custGeom>
              <a:avLst/>
              <a:gdLst/>
              <a:ahLst/>
              <a:cxnLst/>
              <a:rect l="l" t="t" r="r" b="b"/>
              <a:pathLst>
                <a:path w="2437" h="921" extrusionOk="0">
                  <a:moveTo>
                    <a:pt x="268" y="0"/>
                  </a:moveTo>
                  <a:cubicBezTo>
                    <a:pt x="210" y="0"/>
                    <a:pt x="167" y="14"/>
                    <a:pt x="167" y="14"/>
                  </a:cubicBezTo>
                  <a:cubicBezTo>
                    <a:pt x="258" y="23"/>
                    <a:pt x="344" y="32"/>
                    <a:pt x="428" y="41"/>
                  </a:cubicBezTo>
                  <a:lnTo>
                    <a:pt x="428" y="41"/>
                  </a:lnTo>
                  <a:cubicBezTo>
                    <a:pt x="373" y="9"/>
                    <a:pt x="316" y="0"/>
                    <a:pt x="268" y="0"/>
                  </a:cubicBezTo>
                  <a:close/>
                  <a:moveTo>
                    <a:pt x="428" y="41"/>
                  </a:moveTo>
                  <a:cubicBezTo>
                    <a:pt x="487" y="76"/>
                    <a:pt x="543" y="139"/>
                    <a:pt x="576" y="249"/>
                  </a:cubicBezTo>
                  <a:cubicBezTo>
                    <a:pt x="677" y="581"/>
                    <a:pt x="0" y="655"/>
                    <a:pt x="0" y="655"/>
                  </a:cubicBezTo>
                  <a:cubicBezTo>
                    <a:pt x="0" y="655"/>
                    <a:pt x="1133" y="921"/>
                    <a:pt x="1823" y="921"/>
                  </a:cubicBezTo>
                  <a:cubicBezTo>
                    <a:pt x="2103" y="921"/>
                    <a:pt x="2310" y="877"/>
                    <a:pt x="2339" y="754"/>
                  </a:cubicBezTo>
                  <a:cubicBezTo>
                    <a:pt x="2436" y="346"/>
                    <a:pt x="2315" y="242"/>
                    <a:pt x="428" y="4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41"/>
            <p:cNvSpPr/>
            <p:nvPr/>
          </p:nvSpPr>
          <p:spPr>
            <a:xfrm>
              <a:off x="2204500" y="1076025"/>
              <a:ext cx="116600" cy="48900"/>
            </a:xfrm>
            <a:custGeom>
              <a:avLst/>
              <a:gdLst/>
              <a:ahLst/>
              <a:cxnLst/>
              <a:rect l="l" t="t" r="r" b="b"/>
              <a:pathLst>
                <a:path w="4664" h="1956" extrusionOk="0">
                  <a:moveTo>
                    <a:pt x="3433" y="1"/>
                  </a:moveTo>
                  <a:lnTo>
                    <a:pt x="1097" y="1020"/>
                  </a:lnTo>
                  <a:cubicBezTo>
                    <a:pt x="776" y="1160"/>
                    <a:pt x="453" y="1301"/>
                    <a:pt x="148" y="1472"/>
                  </a:cubicBezTo>
                  <a:cubicBezTo>
                    <a:pt x="97" y="1501"/>
                    <a:pt x="49" y="1529"/>
                    <a:pt x="1" y="1560"/>
                  </a:cubicBezTo>
                  <a:cubicBezTo>
                    <a:pt x="25" y="1615"/>
                    <a:pt x="49" y="1670"/>
                    <a:pt x="71" y="1727"/>
                  </a:cubicBezTo>
                  <a:cubicBezTo>
                    <a:pt x="97" y="1795"/>
                    <a:pt x="126" y="1863"/>
                    <a:pt x="148" y="1931"/>
                  </a:cubicBezTo>
                  <a:cubicBezTo>
                    <a:pt x="234" y="1931"/>
                    <a:pt x="317" y="1940"/>
                    <a:pt x="400" y="1955"/>
                  </a:cubicBezTo>
                  <a:cubicBezTo>
                    <a:pt x="1055" y="1821"/>
                    <a:pt x="1668" y="1540"/>
                    <a:pt x="2199" y="1136"/>
                  </a:cubicBezTo>
                  <a:lnTo>
                    <a:pt x="4663" y="783"/>
                  </a:lnTo>
                  <a:lnTo>
                    <a:pt x="3433" y="1"/>
                  </a:lnTo>
                  <a:close/>
                </a:path>
              </a:pathLst>
            </a:custGeom>
            <a:solidFill>
              <a:srgbClr val="FD8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41"/>
            <p:cNvSpPr/>
            <p:nvPr/>
          </p:nvSpPr>
          <p:spPr>
            <a:xfrm>
              <a:off x="2190500" y="1095575"/>
              <a:ext cx="59500" cy="33925"/>
            </a:xfrm>
            <a:custGeom>
              <a:avLst/>
              <a:gdLst/>
              <a:ahLst/>
              <a:cxnLst/>
              <a:rect l="l" t="t" r="r" b="b"/>
              <a:pathLst>
                <a:path w="2380" h="1357" extrusionOk="0">
                  <a:moveTo>
                    <a:pt x="2379" y="638"/>
                  </a:moveTo>
                  <a:lnTo>
                    <a:pt x="2379" y="638"/>
                  </a:lnTo>
                  <a:cubicBezTo>
                    <a:pt x="2296" y="675"/>
                    <a:pt x="2216" y="710"/>
                    <a:pt x="2139" y="744"/>
                  </a:cubicBezTo>
                  <a:lnTo>
                    <a:pt x="2139" y="744"/>
                  </a:lnTo>
                  <a:cubicBezTo>
                    <a:pt x="2140" y="744"/>
                    <a:pt x="2142" y="744"/>
                    <a:pt x="2143" y="744"/>
                  </a:cubicBezTo>
                  <a:cubicBezTo>
                    <a:pt x="2283" y="744"/>
                    <a:pt x="2379" y="638"/>
                    <a:pt x="2379" y="638"/>
                  </a:cubicBezTo>
                  <a:close/>
                  <a:moveTo>
                    <a:pt x="2203" y="1"/>
                  </a:moveTo>
                  <a:cubicBezTo>
                    <a:pt x="2203" y="1"/>
                    <a:pt x="1" y="660"/>
                    <a:pt x="126" y="1079"/>
                  </a:cubicBezTo>
                  <a:cubicBezTo>
                    <a:pt x="177" y="1252"/>
                    <a:pt x="236" y="1356"/>
                    <a:pt x="427" y="1356"/>
                  </a:cubicBezTo>
                  <a:cubicBezTo>
                    <a:pt x="678" y="1356"/>
                    <a:pt x="1156" y="1178"/>
                    <a:pt x="2139" y="744"/>
                  </a:cubicBezTo>
                  <a:lnTo>
                    <a:pt x="2139" y="744"/>
                  </a:lnTo>
                  <a:cubicBezTo>
                    <a:pt x="2070" y="743"/>
                    <a:pt x="1991" y="716"/>
                    <a:pt x="1907" y="638"/>
                  </a:cubicBezTo>
                  <a:cubicBezTo>
                    <a:pt x="1652" y="398"/>
                    <a:pt x="2203" y="1"/>
                    <a:pt x="2203"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41"/>
            <p:cNvSpPr/>
            <p:nvPr/>
          </p:nvSpPr>
          <p:spPr>
            <a:xfrm>
              <a:off x="2281275" y="973325"/>
              <a:ext cx="231925" cy="131550"/>
            </a:xfrm>
            <a:custGeom>
              <a:avLst/>
              <a:gdLst/>
              <a:ahLst/>
              <a:cxnLst/>
              <a:rect l="l" t="t" r="r" b="b"/>
              <a:pathLst>
                <a:path w="9277" h="5262" extrusionOk="0">
                  <a:moveTo>
                    <a:pt x="7728" y="0"/>
                  </a:moveTo>
                  <a:cubicBezTo>
                    <a:pt x="7244" y="0"/>
                    <a:pt x="6719" y="194"/>
                    <a:pt x="6316" y="342"/>
                  </a:cubicBezTo>
                  <a:cubicBezTo>
                    <a:pt x="4001" y="1203"/>
                    <a:pt x="1908" y="2596"/>
                    <a:pt x="0" y="4162"/>
                  </a:cubicBezTo>
                  <a:cubicBezTo>
                    <a:pt x="154" y="4476"/>
                    <a:pt x="310" y="4790"/>
                    <a:pt x="466" y="5104"/>
                  </a:cubicBezTo>
                  <a:cubicBezTo>
                    <a:pt x="485" y="5150"/>
                    <a:pt x="514" y="5192"/>
                    <a:pt x="551" y="5225"/>
                  </a:cubicBezTo>
                  <a:cubicBezTo>
                    <a:pt x="591" y="5253"/>
                    <a:pt x="640" y="5262"/>
                    <a:pt x="690" y="5262"/>
                  </a:cubicBezTo>
                  <a:cubicBezTo>
                    <a:pt x="720" y="5262"/>
                    <a:pt x="751" y="5259"/>
                    <a:pt x="780" y="5255"/>
                  </a:cubicBezTo>
                  <a:lnTo>
                    <a:pt x="3876" y="4897"/>
                  </a:lnTo>
                  <a:cubicBezTo>
                    <a:pt x="4779" y="4794"/>
                    <a:pt x="5688" y="4686"/>
                    <a:pt x="6549" y="4403"/>
                  </a:cubicBezTo>
                  <a:cubicBezTo>
                    <a:pt x="7410" y="4120"/>
                    <a:pt x="8233" y="3641"/>
                    <a:pt x="8776" y="2914"/>
                  </a:cubicBezTo>
                  <a:cubicBezTo>
                    <a:pt x="9039" y="2563"/>
                    <a:pt x="9235" y="2148"/>
                    <a:pt x="9255" y="1708"/>
                  </a:cubicBezTo>
                  <a:cubicBezTo>
                    <a:pt x="9277" y="1175"/>
                    <a:pt x="8967" y="696"/>
                    <a:pt x="8587" y="320"/>
                  </a:cubicBezTo>
                  <a:cubicBezTo>
                    <a:pt x="8349" y="84"/>
                    <a:pt x="8047" y="0"/>
                    <a:pt x="7728" y="0"/>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41"/>
            <p:cNvSpPr/>
            <p:nvPr/>
          </p:nvSpPr>
          <p:spPr>
            <a:xfrm>
              <a:off x="2251075" y="904525"/>
              <a:ext cx="41200" cy="31225"/>
            </a:xfrm>
            <a:custGeom>
              <a:avLst/>
              <a:gdLst/>
              <a:ahLst/>
              <a:cxnLst/>
              <a:rect l="l" t="t" r="r" b="b"/>
              <a:pathLst>
                <a:path w="1648" h="1249" extrusionOk="0">
                  <a:moveTo>
                    <a:pt x="1136" y="0"/>
                  </a:moveTo>
                  <a:cubicBezTo>
                    <a:pt x="887" y="0"/>
                    <a:pt x="637" y="13"/>
                    <a:pt x="391" y="42"/>
                  </a:cubicBezTo>
                  <a:cubicBezTo>
                    <a:pt x="369" y="42"/>
                    <a:pt x="347" y="48"/>
                    <a:pt x="330" y="59"/>
                  </a:cubicBezTo>
                  <a:lnTo>
                    <a:pt x="279" y="226"/>
                  </a:lnTo>
                  <a:lnTo>
                    <a:pt x="235" y="365"/>
                  </a:lnTo>
                  <a:lnTo>
                    <a:pt x="165" y="593"/>
                  </a:lnTo>
                  <a:lnTo>
                    <a:pt x="75" y="890"/>
                  </a:lnTo>
                  <a:cubicBezTo>
                    <a:pt x="66" y="900"/>
                    <a:pt x="59" y="914"/>
                    <a:pt x="57" y="927"/>
                  </a:cubicBezTo>
                  <a:cubicBezTo>
                    <a:pt x="55" y="936"/>
                    <a:pt x="53" y="944"/>
                    <a:pt x="55" y="955"/>
                  </a:cubicBezTo>
                  <a:lnTo>
                    <a:pt x="0" y="1124"/>
                  </a:lnTo>
                  <a:cubicBezTo>
                    <a:pt x="44" y="1103"/>
                    <a:pt x="88" y="1078"/>
                    <a:pt x="130" y="1052"/>
                  </a:cubicBezTo>
                  <a:lnTo>
                    <a:pt x="156" y="1070"/>
                  </a:lnTo>
                  <a:lnTo>
                    <a:pt x="402" y="1210"/>
                  </a:lnTo>
                  <a:cubicBezTo>
                    <a:pt x="428" y="1230"/>
                    <a:pt x="459" y="1243"/>
                    <a:pt x="492" y="1247"/>
                  </a:cubicBezTo>
                  <a:cubicBezTo>
                    <a:pt x="498" y="1248"/>
                    <a:pt x="503" y="1248"/>
                    <a:pt x="509" y="1248"/>
                  </a:cubicBezTo>
                  <a:cubicBezTo>
                    <a:pt x="536" y="1248"/>
                    <a:pt x="563" y="1243"/>
                    <a:pt x="589" y="1234"/>
                  </a:cubicBezTo>
                  <a:cubicBezTo>
                    <a:pt x="764" y="1177"/>
                    <a:pt x="933" y="1100"/>
                    <a:pt x="1092" y="1008"/>
                  </a:cubicBezTo>
                  <a:lnTo>
                    <a:pt x="1078" y="993"/>
                  </a:lnTo>
                  <a:lnTo>
                    <a:pt x="1076" y="988"/>
                  </a:lnTo>
                  <a:cubicBezTo>
                    <a:pt x="1188" y="955"/>
                    <a:pt x="1294" y="905"/>
                    <a:pt x="1392" y="839"/>
                  </a:cubicBezTo>
                  <a:cubicBezTo>
                    <a:pt x="1434" y="813"/>
                    <a:pt x="1472" y="777"/>
                    <a:pt x="1502" y="736"/>
                  </a:cubicBezTo>
                  <a:cubicBezTo>
                    <a:pt x="1531" y="692"/>
                    <a:pt x="1537" y="639"/>
                    <a:pt x="1520" y="591"/>
                  </a:cubicBezTo>
                  <a:cubicBezTo>
                    <a:pt x="1515" y="580"/>
                    <a:pt x="1507" y="571"/>
                    <a:pt x="1498" y="567"/>
                  </a:cubicBezTo>
                  <a:cubicBezTo>
                    <a:pt x="1494" y="565"/>
                    <a:pt x="1490" y="564"/>
                    <a:pt x="1485" y="564"/>
                  </a:cubicBezTo>
                  <a:cubicBezTo>
                    <a:pt x="1467" y="564"/>
                    <a:pt x="1449" y="581"/>
                    <a:pt x="1436" y="595"/>
                  </a:cubicBezTo>
                  <a:cubicBezTo>
                    <a:pt x="1318" y="731"/>
                    <a:pt x="1162" y="821"/>
                    <a:pt x="993" y="887"/>
                  </a:cubicBezTo>
                  <a:lnTo>
                    <a:pt x="898" y="771"/>
                  </a:lnTo>
                  <a:cubicBezTo>
                    <a:pt x="1133" y="720"/>
                    <a:pt x="1357" y="626"/>
                    <a:pt x="1555" y="490"/>
                  </a:cubicBezTo>
                  <a:cubicBezTo>
                    <a:pt x="1584" y="472"/>
                    <a:pt x="1610" y="450"/>
                    <a:pt x="1627" y="422"/>
                  </a:cubicBezTo>
                  <a:cubicBezTo>
                    <a:pt x="1647" y="393"/>
                    <a:pt x="1647" y="356"/>
                    <a:pt x="1627" y="327"/>
                  </a:cubicBezTo>
                  <a:cubicBezTo>
                    <a:pt x="1613" y="309"/>
                    <a:pt x="1593" y="302"/>
                    <a:pt x="1571" y="302"/>
                  </a:cubicBezTo>
                  <a:cubicBezTo>
                    <a:pt x="1539" y="302"/>
                    <a:pt x="1503" y="316"/>
                    <a:pt x="1474" y="332"/>
                  </a:cubicBezTo>
                  <a:cubicBezTo>
                    <a:pt x="1250" y="448"/>
                    <a:pt x="1024" y="578"/>
                    <a:pt x="773" y="615"/>
                  </a:cubicBezTo>
                  <a:lnTo>
                    <a:pt x="731" y="562"/>
                  </a:lnTo>
                  <a:cubicBezTo>
                    <a:pt x="716" y="543"/>
                    <a:pt x="705" y="525"/>
                    <a:pt x="690" y="507"/>
                  </a:cubicBezTo>
                  <a:lnTo>
                    <a:pt x="685" y="503"/>
                  </a:lnTo>
                  <a:cubicBezTo>
                    <a:pt x="953" y="472"/>
                    <a:pt x="1210" y="393"/>
                    <a:pt x="1447" y="268"/>
                  </a:cubicBezTo>
                  <a:cubicBezTo>
                    <a:pt x="1498" y="246"/>
                    <a:pt x="1540" y="213"/>
                    <a:pt x="1575" y="171"/>
                  </a:cubicBezTo>
                  <a:cubicBezTo>
                    <a:pt x="1610" y="127"/>
                    <a:pt x="1619" y="70"/>
                    <a:pt x="1595" y="20"/>
                  </a:cubicBezTo>
                  <a:lnTo>
                    <a:pt x="1595" y="20"/>
                  </a:lnTo>
                  <a:cubicBezTo>
                    <a:pt x="1489" y="42"/>
                    <a:pt x="1395" y="101"/>
                    <a:pt x="1298" y="149"/>
                  </a:cubicBezTo>
                  <a:cubicBezTo>
                    <a:pt x="1074" y="259"/>
                    <a:pt x="826" y="308"/>
                    <a:pt x="582" y="369"/>
                  </a:cubicBezTo>
                  <a:cubicBezTo>
                    <a:pt x="560" y="340"/>
                    <a:pt x="536" y="314"/>
                    <a:pt x="512" y="288"/>
                  </a:cubicBezTo>
                  <a:cubicBezTo>
                    <a:pt x="740" y="233"/>
                    <a:pt x="984" y="202"/>
                    <a:pt x="1166" y="59"/>
                  </a:cubicBezTo>
                  <a:cubicBezTo>
                    <a:pt x="1177" y="51"/>
                    <a:pt x="1186" y="40"/>
                    <a:pt x="1188" y="26"/>
                  </a:cubicBezTo>
                  <a:cubicBezTo>
                    <a:pt x="1186" y="4"/>
                    <a:pt x="1157" y="0"/>
                    <a:pt x="1136" y="0"/>
                  </a:cubicBezTo>
                  <a:close/>
                </a:path>
              </a:pathLst>
            </a:custGeom>
            <a:solidFill>
              <a:srgbClr val="FD8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41"/>
            <p:cNvSpPr/>
            <p:nvPr/>
          </p:nvSpPr>
          <p:spPr>
            <a:xfrm>
              <a:off x="2391625" y="908150"/>
              <a:ext cx="68875" cy="88025"/>
            </a:xfrm>
            <a:custGeom>
              <a:avLst/>
              <a:gdLst/>
              <a:ahLst/>
              <a:cxnLst/>
              <a:rect l="l" t="t" r="r" b="b"/>
              <a:pathLst>
                <a:path w="2755" h="3521" extrusionOk="0">
                  <a:moveTo>
                    <a:pt x="2366" y="0"/>
                  </a:moveTo>
                  <a:cubicBezTo>
                    <a:pt x="2366" y="0"/>
                    <a:pt x="861" y="1594"/>
                    <a:pt x="470" y="2091"/>
                  </a:cubicBezTo>
                  <a:cubicBezTo>
                    <a:pt x="396" y="2187"/>
                    <a:pt x="207" y="2506"/>
                    <a:pt x="183" y="2620"/>
                  </a:cubicBezTo>
                  <a:cubicBezTo>
                    <a:pt x="125" y="2881"/>
                    <a:pt x="0" y="3314"/>
                    <a:pt x="464" y="3463"/>
                  </a:cubicBezTo>
                  <a:cubicBezTo>
                    <a:pt x="536" y="3503"/>
                    <a:pt x="607" y="3520"/>
                    <a:pt x="675" y="3520"/>
                  </a:cubicBezTo>
                  <a:cubicBezTo>
                    <a:pt x="987" y="3520"/>
                    <a:pt x="1250" y="3164"/>
                    <a:pt x="1393" y="2980"/>
                  </a:cubicBezTo>
                  <a:cubicBezTo>
                    <a:pt x="1393" y="2980"/>
                    <a:pt x="2680" y="1004"/>
                    <a:pt x="2754" y="145"/>
                  </a:cubicBezTo>
                  <a:cubicBezTo>
                    <a:pt x="2638" y="64"/>
                    <a:pt x="2504" y="13"/>
                    <a:pt x="2366" y="0"/>
                  </a:cubicBezTo>
                  <a:close/>
                </a:path>
              </a:pathLst>
            </a:custGeom>
            <a:solidFill>
              <a:srgbClr val="FD8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41"/>
            <p:cNvSpPr/>
            <p:nvPr/>
          </p:nvSpPr>
          <p:spPr>
            <a:xfrm>
              <a:off x="2184125" y="912150"/>
              <a:ext cx="234050" cy="163000"/>
            </a:xfrm>
            <a:custGeom>
              <a:avLst/>
              <a:gdLst/>
              <a:ahLst/>
              <a:cxnLst/>
              <a:rect l="l" t="t" r="r" b="b"/>
              <a:pathLst>
                <a:path w="9362" h="6520" extrusionOk="0">
                  <a:moveTo>
                    <a:pt x="5593" y="0"/>
                  </a:moveTo>
                  <a:cubicBezTo>
                    <a:pt x="4662" y="0"/>
                    <a:pt x="3734" y="117"/>
                    <a:pt x="2810" y="235"/>
                  </a:cubicBezTo>
                  <a:lnTo>
                    <a:pt x="245" y="1364"/>
                  </a:lnTo>
                  <a:cubicBezTo>
                    <a:pt x="120" y="2063"/>
                    <a:pt x="1" y="2816"/>
                    <a:pt x="306" y="3457"/>
                  </a:cubicBezTo>
                  <a:cubicBezTo>
                    <a:pt x="438" y="3732"/>
                    <a:pt x="638" y="3967"/>
                    <a:pt x="838" y="4197"/>
                  </a:cubicBezTo>
                  <a:cubicBezTo>
                    <a:pt x="1207" y="4628"/>
                    <a:pt x="1578" y="5058"/>
                    <a:pt x="1967" y="5471"/>
                  </a:cubicBezTo>
                  <a:cubicBezTo>
                    <a:pt x="2278" y="5803"/>
                    <a:pt x="2612" y="6130"/>
                    <a:pt x="3021" y="6325"/>
                  </a:cubicBezTo>
                  <a:cubicBezTo>
                    <a:pt x="3302" y="6458"/>
                    <a:pt x="3609" y="6520"/>
                    <a:pt x="3919" y="6520"/>
                  </a:cubicBezTo>
                  <a:cubicBezTo>
                    <a:pt x="4307" y="6520"/>
                    <a:pt x="4698" y="6422"/>
                    <a:pt x="5043" y="6242"/>
                  </a:cubicBezTo>
                  <a:cubicBezTo>
                    <a:pt x="5665" y="5919"/>
                    <a:pt x="6141" y="5357"/>
                    <a:pt x="6445" y="4720"/>
                  </a:cubicBezTo>
                  <a:cubicBezTo>
                    <a:pt x="6636" y="4318"/>
                    <a:pt x="6765" y="3877"/>
                    <a:pt x="7051" y="3536"/>
                  </a:cubicBezTo>
                  <a:cubicBezTo>
                    <a:pt x="7334" y="3194"/>
                    <a:pt x="7753" y="2987"/>
                    <a:pt x="8120" y="2728"/>
                  </a:cubicBezTo>
                  <a:cubicBezTo>
                    <a:pt x="8551" y="2425"/>
                    <a:pt x="8924" y="2045"/>
                    <a:pt x="9216" y="1608"/>
                  </a:cubicBezTo>
                  <a:cubicBezTo>
                    <a:pt x="9284" y="1505"/>
                    <a:pt x="9352" y="1393"/>
                    <a:pt x="9354" y="1270"/>
                  </a:cubicBezTo>
                  <a:cubicBezTo>
                    <a:pt x="9361" y="1022"/>
                    <a:pt x="9126" y="841"/>
                    <a:pt x="8909" y="725"/>
                  </a:cubicBezTo>
                  <a:cubicBezTo>
                    <a:pt x="7993" y="233"/>
                    <a:pt x="6943" y="35"/>
                    <a:pt x="5906" y="5"/>
                  </a:cubicBezTo>
                  <a:cubicBezTo>
                    <a:pt x="5802" y="2"/>
                    <a:pt x="5697" y="0"/>
                    <a:pt x="5593" y="0"/>
                  </a:cubicBez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41"/>
            <p:cNvSpPr/>
            <p:nvPr/>
          </p:nvSpPr>
          <p:spPr>
            <a:xfrm>
              <a:off x="2187425" y="869950"/>
              <a:ext cx="231950" cy="179525"/>
            </a:xfrm>
            <a:custGeom>
              <a:avLst/>
              <a:gdLst/>
              <a:ahLst/>
              <a:cxnLst/>
              <a:rect l="l" t="t" r="r" b="b"/>
              <a:pathLst>
                <a:path w="9278" h="7181" extrusionOk="0">
                  <a:moveTo>
                    <a:pt x="6325" y="0"/>
                  </a:moveTo>
                  <a:cubicBezTo>
                    <a:pt x="6257" y="0"/>
                    <a:pt x="6189" y="6"/>
                    <a:pt x="6119" y="19"/>
                  </a:cubicBezTo>
                  <a:cubicBezTo>
                    <a:pt x="5408" y="149"/>
                    <a:pt x="4922" y="973"/>
                    <a:pt x="4204" y="973"/>
                  </a:cubicBezTo>
                  <a:cubicBezTo>
                    <a:pt x="4194" y="973"/>
                    <a:pt x="4185" y="973"/>
                    <a:pt x="4176" y="972"/>
                  </a:cubicBezTo>
                  <a:lnTo>
                    <a:pt x="4176" y="972"/>
                  </a:lnTo>
                  <a:lnTo>
                    <a:pt x="4747" y="1010"/>
                  </a:lnTo>
                  <a:lnTo>
                    <a:pt x="4094" y="997"/>
                  </a:lnTo>
                  <a:cubicBezTo>
                    <a:pt x="3890" y="992"/>
                    <a:pt x="3686" y="988"/>
                    <a:pt x="3481" y="988"/>
                  </a:cubicBezTo>
                  <a:cubicBezTo>
                    <a:pt x="3067" y="988"/>
                    <a:pt x="2653" y="1006"/>
                    <a:pt x="2247" y="1084"/>
                  </a:cubicBezTo>
                  <a:cubicBezTo>
                    <a:pt x="1639" y="1199"/>
                    <a:pt x="1042" y="1449"/>
                    <a:pt x="616" y="1897"/>
                  </a:cubicBezTo>
                  <a:cubicBezTo>
                    <a:pt x="229" y="2301"/>
                    <a:pt x="1" y="2892"/>
                    <a:pt x="152" y="3430"/>
                  </a:cubicBezTo>
                  <a:cubicBezTo>
                    <a:pt x="229" y="3704"/>
                    <a:pt x="394" y="3946"/>
                    <a:pt x="559" y="4179"/>
                  </a:cubicBezTo>
                  <a:lnTo>
                    <a:pt x="1463" y="5477"/>
                  </a:lnTo>
                  <a:cubicBezTo>
                    <a:pt x="1821" y="5988"/>
                    <a:pt x="2197" y="6515"/>
                    <a:pt x="2742" y="6814"/>
                  </a:cubicBezTo>
                  <a:cubicBezTo>
                    <a:pt x="3236" y="7084"/>
                    <a:pt x="3815" y="7139"/>
                    <a:pt x="4376" y="7170"/>
                  </a:cubicBezTo>
                  <a:cubicBezTo>
                    <a:pt x="4479" y="7175"/>
                    <a:pt x="4583" y="7180"/>
                    <a:pt x="4686" y="7180"/>
                  </a:cubicBezTo>
                  <a:cubicBezTo>
                    <a:pt x="4871" y="7180"/>
                    <a:pt x="5053" y="7165"/>
                    <a:pt x="5228" y="7108"/>
                  </a:cubicBezTo>
                  <a:cubicBezTo>
                    <a:pt x="5529" y="7010"/>
                    <a:pt x="5781" y="6801"/>
                    <a:pt x="6014" y="6584"/>
                  </a:cubicBezTo>
                  <a:cubicBezTo>
                    <a:pt x="6275" y="6335"/>
                    <a:pt x="6523" y="6070"/>
                    <a:pt x="6692" y="5751"/>
                  </a:cubicBezTo>
                  <a:cubicBezTo>
                    <a:pt x="6919" y="5327"/>
                    <a:pt x="7000" y="4818"/>
                    <a:pt x="7316" y="4455"/>
                  </a:cubicBezTo>
                  <a:cubicBezTo>
                    <a:pt x="7597" y="4135"/>
                    <a:pt x="8019" y="3981"/>
                    <a:pt x="8397" y="3783"/>
                  </a:cubicBezTo>
                  <a:cubicBezTo>
                    <a:pt x="8774" y="3586"/>
                    <a:pt x="9154" y="3285"/>
                    <a:pt x="9211" y="2861"/>
                  </a:cubicBezTo>
                  <a:cubicBezTo>
                    <a:pt x="9277" y="2385"/>
                    <a:pt x="8915" y="1967"/>
                    <a:pt x="8579" y="1622"/>
                  </a:cubicBezTo>
                  <a:cubicBezTo>
                    <a:pt x="8357" y="1394"/>
                    <a:pt x="8133" y="1166"/>
                    <a:pt x="7909" y="935"/>
                  </a:cubicBezTo>
                  <a:cubicBezTo>
                    <a:pt x="7471" y="485"/>
                    <a:pt x="6931" y="0"/>
                    <a:pt x="6325"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41"/>
            <p:cNvSpPr/>
            <p:nvPr/>
          </p:nvSpPr>
          <p:spPr>
            <a:xfrm>
              <a:off x="2270175" y="922850"/>
              <a:ext cx="55525" cy="63250"/>
            </a:xfrm>
            <a:custGeom>
              <a:avLst/>
              <a:gdLst/>
              <a:ahLst/>
              <a:cxnLst/>
              <a:rect l="l" t="t" r="r" b="b"/>
              <a:pathLst>
                <a:path w="2221" h="2530" extrusionOk="0">
                  <a:moveTo>
                    <a:pt x="299" y="1"/>
                  </a:moveTo>
                  <a:lnTo>
                    <a:pt x="339" y="86"/>
                  </a:lnTo>
                  <a:cubicBezTo>
                    <a:pt x="260" y="113"/>
                    <a:pt x="176" y="141"/>
                    <a:pt x="110" y="196"/>
                  </a:cubicBezTo>
                  <a:cubicBezTo>
                    <a:pt x="44" y="251"/>
                    <a:pt x="0" y="339"/>
                    <a:pt x="25" y="422"/>
                  </a:cubicBezTo>
                  <a:cubicBezTo>
                    <a:pt x="49" y="503"/>
                    <a:pt x="128" y="554"/>
                    <a:pt x="189" y="613"/>
                  </a:cubicBezTo>
                  <a:cubicBezTo>
                    <a:pt x="426" y="846"/>
                    <a:pt x="393" y="1248"/>
                    <a:pt x="587" y="1520"/>
                  </a:cubicBezTo>
                  <a:cubicBezTo>
                    <a:pt x="749" y="1749"/>
                    <a:pt x="1039" y="1841"/>
                    <a:pt x="1281" y="1986"/>
                  </a:cubicBezTo>
                  <a:cubicBezTo>
                    <a:pt x="1402" y="2058"/>
                    <a:pt x="1514" y="2148"/>
                    <a:pt x="1610" y="2249"/>
                  </a:cubicBezTo>
                  <a:cubicBezTo>
                    <a:pt x="1698" y="2339"/>
                    <a:pt x="1777" y="2441"/>
                    <a:pt x="1889" y="2498"/>
                  </a:cubicBezTo>
                  <a:cubicBezTo>
                    <a:pt x="1931" y="2519"/>
                    <a:pt x="1980" y="2530"/>
                    <a:pt x="2029" y="2530"/>
                  </a:cubicBezTo>
                  <a:cubicBezTo>
                    <a:pt x="2107" y="2530"/>
                    <a:pt x="2183" y="2500"/>
                    <a:pt x="2221" y="2434"/>
                  </a:cubicBezTo>
                  <a:cubicBezTo>
                    <a:pt x="1542" y="1650"/>
                    <a:pt x="903" y="840"/>
                    <a:pt x="299" y="1"/>
                  </a:cubicBezTo>
                  <a:close/>
                </a:path>
              </a:pathLst>
            </a:custGeom>
            <a:solidFill>
              <a:srgbClr val="FF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41"/>
            <p:cNvSpPr/>
            <p:nvPr/>
          </p:nvSpPr>
          <p:spPr>
            <a:xfrm>
              <a:off x="2348625" y="840975"/>
              <a:ext cx="167150" cy="92725"/>
            </a:xfrm>
            <a:custGeom>
              <a:avLst/>
              <a:gdLst/>
              <a:ahLst/>
              <a:cxnLst/>
              <a:rect l="l" t="t" r="r" b="b"/>
              <a:pathLst>
                <a:path w="6686" h="3709" extrusionOk="0">
                  <a:moveTo>
                    <a:pt x="6322" y="0"/>
                  </a:moveTo>
                  <a:cubicBezTo>
                    <a:pt x="6163" y="0"/>
                    <a:pt x="6015" y="78"/>
                    <a:pt x="5875" y="153"/>
                  </a:cubicBezTo>
                  <a:cubicBezTo>
                    <a:pt x="3978" y="1172"/>
                    <a:pt x="2015" y="2061"/>
                    <a:pt x="1" y="2821"/>
                  </a:cubicBezTo>
                  <a:lnTo>
                    <a:pt x="638" y="3708"/>
                  </a:lnTo>
                  <a:cubicBezTo>
                    <a:pt x="1433" y="2957"/>
                    <a:pt x="2537" y="2650"/>
                    <a:pt x="3504" y="2131"/>
                  </a:cubicBezTo>
                  <a:cubicBezTo>
                    <a:pt x="4575" y="1558"/>
                    <a:pt x="5506" y="708"/>
                    <a:pt x="6657" y="320"/>
                  </a:cubicBezTo>
                  <a:cubicBezTo>
                    <a:pt x="6686" y="155"/>
                    <a:pt x="6515" y="12"/>
                    <a:pt x="6348" y="1"/>
                  </a:cubicBezTo>
                  <a:cubicBezTo>
                    <a:pt x="6339" y="1"/>
                    <a:pt x="6331" y="0"/>
                    <a:pt x="6322" y="0"/>
                  </a:cubicBezTo>
                  <a:close/>
                </a:path>
              </a:pathLst>
            </a:custGeom>
            <a:solidFill>
              <a:srgbClr val="FF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41"/>
            <p:cNvSpPr/>
            <p:nvPr/>
          </p:nvSpPr>
          <p:spPr>
            <a:xfrm>
              <a:off x="2480500" y="837825"/>
              <a:ext cx="37600" cy="25925"/>
            </a:xfrm>
            <a:custGeom>
              <a:avLst/>
              <a:gdLst/>
              <a:ahLst/>
              <a:cxnLst/>
              <a:rect l="l" t="t" r="r" b="b"/>
              <a:pathLst>
                <a:path w="1504" h="1037" extrusionOk="0">
                  <a:moveTo>
                    <a:pt x="1098" y="0"/>
                  </a:moveTo>
                  <a:cubicBezTo>
                    <a:pt x="1018" y="0"/>
                    <a:pt x="937" y="24"/>
                    <a:pt x="860" y="46"/>
                  </a:cubicBezTo>
                  <a:lnTo>
                    <a:pt x="1" y="307"/>
                  </a:lnTo>
                  <a:cubicBezTo>
                    <a:pt x="98" y="538"/>
                    <a:pt x="284" y="718"/>
                    <a:pt x="469" y="891"/>
                  </a:cubicBezTo>
                  <a:cubicBezTo>
                    <a:pt x="506" y="927"/>
                    <a:pt x="546" y="962"/>
                    <a:pt x="587" y="995"/>
                  </a:cubicBezTo>
                  <a:lnTo>
                    <a:pt x="607" y="1036"/>
                  </a:lnTo>
                  <a:cubicBezTo>
                    <a:pt x="792" y="922"/>
                    <a:pt x="1027" y="911"/>
                    <a:pt x="1213" y="801"/>
                  </a:cubicBezTo>
                  <a:cubicBezTo>
                    <a:pt x="1341" y="724"/>
                    <a:pt x="1439" y="604"/>
                    <a:pt x="1490" y="463"/>
                  </a:cubicBezTo>
                  <a:cubicBezTo>
                    <a:pt x="1499" y="437"/>
                    <a:pt x="1503" y="410"/>
                    <a:pt x="1503" y="382"/>
                  </a:cubicBezTo>
                  <a:cubicBezTo>
                    <a:pt x="1496" y="360"/>
                    <a:pt x="1490" y="338"/>
                    <a:pt x="1477" y="318"/>
                  </a:cubicBezTo>
                  <a:cubicBezTo>
                    <a:pt x="1413" y="197"/>
                    <a:pt x="1338" y="66"/>
                    <a:pt x="1211" y="19"/>
                  </a:cubicBezTo>
                  <a:cubicBezTo>
                    <a:pt x="1174" y="6"/>
                    <a:pt x="1137" y="0"/>
                    <a:pt x="1098" y="0"/>
                  </a:cubicBezTo>
                  <a:close/>
                </a:path>
              </a:pathLst>
            </a:custGeom>
            <a:solidFill>
              <a:srgbClr val="FF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41"/>
            <p:cNvSpPr/>
            <p:nvPr/>
          </p:nvSpPr>
          <p:spPr>
            <a:xfrm>
              <a:off x="2321650" y="911475"/>
              <a:ext cx="45225" cy="33600"/>
            </a:xfrm>
            <a:custGeom>
              <a:avLst/>
              <a:gdLst/>
              <a:ahLst/>
              <a:cxnLst/>
              <a:rect l="l" t="t" r="r" b="b"/>
              <a:pathLst>
                <a:path w="1809" h="1344" extrusionOk="0">
                  <a:moveTo>
                    <a:pt x="1031" y="1"/>
                  </a:moveTo>
                  <a:cubicBezTo>
                    <a:pt x="699" y="1"/>
                    <a:pt x="385" y="181"/>
                    <a:pt x="151" y="420"/>
                  </a:cubicBezTo>
                  <a:cubicBezTo>
                    <a:pt x="111" y="456"/>
                    <a:pt x="80" y="499"/>
                    <a:pt x="56" y="546"/>
                  </a:cubicBezTo>
                  <a:cubicBezTo>
                    <a:pt x="28" y="614"/>
                    <a:pt x="52" y="693"/>
                    <a:pt x="43" y="770"/>
                  </a:cubicBezTo>
                  <a:cubicBezTo>
                    <a:pt x="0" y="1227"/>
                    <a:pt x="535" y="1343"/>
                    <a:pt x="862" y="1343"/>
                  </a:cubicBezTo>
                  <a:cubicBezTo>
                    <a:pt x="919" y="1343"/>
                    <a:pt x="969" y="1340"/>
                    <a:pt x="1009" y="1334"/>
                  </a:cubicBezTo>
                  <a:cubicBezTo>
                    <a:pt x="1249" y="1297"/>
                    <a:pt x="1471" y="1189"/>
                    <a:pt x="1646" y="1022"/>
                  </a:cubicBezTo>
                  <a:cubicBezTo>
                    <a:pt x="1701" y="972"/>
                    <a:pt x="1745" y="912"/>
                    <a:pt x="1776" y="844"/>
                  </a:cubicBezTo>
                  <a:cubicBezTo>
                    <a:pt x="1802" y="772"/>
                    <a:pt x="1809" y="695"/>
                    <a:pt x="1798" y="620"/>
                  </a:cubicBezTo>
                  <a:cubicBezTo>
                    <a:pt x="1750" y="269"/>
                    <a:pt x="1403" y="14"/>
                    <a:pt x="1060" y="1"/>
                  </a:cubicBezTo>
                  <a:cubicBezTo>
                    <a:pt x="1050" y="1"/>
                    <a:pt x="1041" y="1"/>
                    <a:pt x="1031" y="1"/>
                  </a:cubicBez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41"/>
            <p:cNvSpPr/>
            <p:nvPr/>
          </p:nvSpPr>
          <p:spPr>
            <a:xfrm>
              <a:off x="2285875" y="846400"/>
              <a:ext cx="207150" cy="96800"/>
            </a:xfrm>
            <a:custGeom>
              <a:avLst/>
              <a:gdLst/>
              <a:ahLst/>
              <a:cxnLst/>
              <a:rect l="l" t="t" r="r" b="b"/>
              <a:pathLst>
                <a:path w="8286" h="3872" extrusionOk="0">
                  <a:moveTo>
                    <a:pt x="8258" y="1"/>
                  </a:moveTo>
                  <a:cubicBezTo>
                    <a:pt x="8255" y="1"/>
                    <a:pt x="8252" y="1"/>
                    <a:pt x="8249" y="4"/>
                  </a:cubicBezTo>
                  <a:cubicBezTo>
                    <a:pt x="6901" y="865"/>
                    <a:pt x="5480" y="1583"/>
                    <a:pt x="4008" y="2206"/>
                  </a:cubicBezTo>
                  <a:cubicBezTo>
                    <a:pt x="2941" y="2659"/>
                    <a:pt x="1867" y="3092"/>
                    <a:pt x="793" y="3524"/>
                  </a:cubicBezTo>
                  <a:cubicBezTo>
                    <a:pt x="536" y="3627"/>
                    <a:pt x="279" y="3731"/>
                    <a:pt x="20" y="3834"/>
                  </a:cubicBezTo>
                  <a:cubicBezTo>
                    <a:pt x="1" y="3842"/>
                    <a:pt x="7" y="3870"/>
                    <a:pt x="24" y="3870"/>
                  </a:cubicBezTo>
                  <a:cubicBezTo>
                    <a:pt x="27" y="3870"/>
                    <a:pt x="29" y="3870"/>
                    <a:pt x="31" y="3869"/>
                  </a:cubicBezTo>
                  <a:lnTo>
                    <a:pt x="31" y="3871"/>
                  </a:lnTo>
                  <a:cubicBezTo>
                    <a:pt x="732" y="3592"/>
                    <a:pt x="1432" y="3309"/>
                    <a:pt x="2131" y="3023"/>
                  </a:cubicBezTo>
                  <a:cubicBezTo>
                    <a:pt x="3330" y="2534"/>
                    <a:pt x="4540" y="2055"/>
                    <a:pt x="5702" y="1482"/>
                  </a:cubicBezTo>
                  <a:cubicBezTo>
                    <a:pt x="6585" y="1049"/>
                    <a:pt x="7441" y="566"/>
                    <a:pt x="8267" y="34"/>
                  </a:cubicBezTo>
                  <a:cubicBezTo>
                    <a:pt x="8285" y="24"/>
                    <a:pt x="8273" y="1"/>
                    <a:pt x="8258"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41"/>
            <p:cNvSpPr/>
            <p:nvPr/>
          </p:nvSpPr>
          <p:spPr>
            <a:xfrm>
              <a:off x="2296050" y="852175"/>
              <a:ext cx="202750" cy="108800"/>
            </a:xfrm>
            <a:custGeom>
              <a:avLst/>
              <a:gdLst/>
              <a:ahLst/>
              <a:cxnLst/>
              <a:rect l="l" t="t" r="r" b="b"/>
              <a:pathLst>
                <a:path w="8110" h="4352" extrusionOk="0">
                  <a:moveTo>
                    <a:pt x="8081" y="1"/>
                  </a:moveTo>
                  <a:cubicBezTo>
                    <a:pt x="8079" y="1"/>
                    <a:pt x="8076" y="2"/>
                    <a:pt x="8073" y="3"/>
                  </a:cubicBezTo>
                  <a:cubicBezTo>
                    <a:pt x="6019" y="1200"/>
                    <a:pt x="3922" y="2316"/>
                    <a:pt x="1818" y="3418"/>
                  </a:cubicBezTo>
                  <a:cubicBezTo>
                    <a:pt x="1225" y="3728"/>
                    <a:pt x="626" y="4031"/>
                    <a:pt x="20" y="4317"/>
                  </a:cubicBezTo>
                  <a:cubicBezTo>
                    <a:pt x="1" y="4326"/>
                    <a:pt x="13" y="4352"/>
                    <a:pt x="30" y="4352"/>
                  </a:cubicBezTo>
                  <a:cubicBezTo>
                    <a:pt x="33" y="4352"/>
                    <a:pt x="36" y="4351"/>
                    <a:pt x="39" y="4350"/>
                  </a:cubicBezTo>
                  <a:cubicBezTo>
                    <a:pt x="1111" y="3844"/>
                    <a:pt x="2154" y="3284"/>
                    <a:pt x="3197" y="2729"/>
                  </a:cubicBezTo>
                  <a:cubicBezTo>
                    <a:pt x="4245" y="2169"/>
                    <a:pt x="5297" y="1615"/>
                    <a:pt x="6338" y="1036"/>
                  </a:cubicBezTo>
                  <a:cubicBezTo>
                    <a:pt x="6924" y="708"/>
                    <a:pt x="7511" y="374"/>
                    <a:pt x="8090" y="36"/>
                  </a:cubicBezTo>
                  <a:cubicBezTo>
                    <a:pt x="8109" y="25"/>
                    <a:pt x="8098" y="1"/>
                    <a:pt x="8081"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41"/>
            <p:cNvSpPr/>
            <p:nvPr/>
          </p:nvSpPr>
          <p:spPr>
            <a:xfrm>
              <a:off x="2291775" y="903425"/>
              <a:ext cx="104675" cy="52175"/>
            </a:xfrm>
            <a:custGeom>
              <a:avLst/>
              <a:gdLst/>
              <a:ahLst/>
              <a:cxnLst/>
              <a:rect l="l" t="t" r="r" b="b"/>
              <a:pathLst>
                <a:path w="4187" h="2087" extrusionOk="0">
                  <a:moveTo>
                    <a:pt x="4159" y="0"/>
                  </a:moveTo>
                  <a:cubicBezTo>
                    <a:pt x="4156" y="0"/>
                    <a:pt x="4153" y="1"/>
                    <a:pt x="4150" y="2"/>
                  </a:cubicBezTo>
                  <a:lnTo>
                    <a:pt x="19" y="2051"/>
                  </a:lnTo>
                  <a:cubicBezTo>
                    <a:pt x="0" y="2061"/>
                    <a:pt x="11" y="2086"/>
                    <a:pt x="28" y="2086"/>
                  </a:cubicBezTo>
                  <a:cubicBezTo>
                    <a:pt x="31" y="2086"/>
                    <a:pt x="34" y="2086"/>
                    <a:pt x="37" y="2084"/>
                  </a:cubicBezTo>
                  <a:lnTo>
                    <a:pt x="4168" y="33"/>
                  </a:lnTo>
                  <a:cubicBezTo>
                    <a:pt x="4187" y="26"/>
                    <a:pt x="4176" y="0"/>
                    <a:pt x="4159"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41"/>
            <p:cNvSpPr/>
            <p:nvPr/>
          </p:nvSpPr>
          <p:spPr>
            <a:xfrm>
              <a:off x="2398275" y="851425"/>
              <a:ext cx="102600" cy="50875"/>
            </a:xfrm>
            <a:custGeom>
              <a:avLst/>
              <a:gdLst/>
              <a:ahLst/>
              <a:cxnLst/>
              <a:rect l="l" t="t" r="r" b="b"/>
              <a:pathLst>
                <a:path w="4104" h="2035" extrusionOk="0">
                  <a:moveTo>
                    <a:pt x="4076" y="0"/>
                  </a:moveTo>
                  <a:cubicBezTo>
                    <a:pt x="4073" y="0"/>
                    <a:pt x="4070" y="1"/>
                    <a:pt x="4067" y="3"/>
                  </a:cubicBezTo>
                  <a:cubicBezTo>
                    <a:pt x="3057" y="475"/>
                    <a:pt x="2053" y="960"/>
                    <a:pt x="1056" y="1459"/>
                  </a:cubicBezTo>
                  <a:cubicBezTo>
                    <a:pt x="707" y="1634"/>
                    <a:pt x="360" y="1812"/>
                    <a:pt x="18" y="1999"/>
                  </a:cubicBezTo>
                  <a:cubicBezTo>
                    <a:pt x="1" y="2008"/>
                    <a:pt x="11" y="2034"/>
                    <a:pt x="29" y="2034"/>
                  </a:cubicBezTo>
                  <a:cubicBezTo>
                    <a:pt x="31" y="2034"/>
                    <a:pt x="34" y="2033"/>
                    <a:pt x="37" y="2032"/>
                  </a:cubicBezTo>
                  <a:cubicBezTo>
                    <a:pt x="1245" y="1375"/>
                    <a:pt x="2493" y="787"/>
                    <a:pt x="3736" y="198"/>
                  </a:cubicBezTo>
                  <a:cubicBezTo>
                    <a:pt x="3852" y="143"/>
                    <a:pt x="3969" y="88"/>
                    <a:pt x="4085" y="33"/>
                  </a:cubicBezTo>
                  <a:cubicBezTo>
                    <a:pt x="4104" y="26"/>
                    <a:pt x="4093" y="0"/>
                    <a:pt x="4076"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41"/>
            <p:cNvSpPr/>
            <p:nvPr/>
          </p:nvSpPr>
          <p:spPr>
            <a:xfrm>
              <a:off x="2289500" y="844600"/>
              <a:ext cx="208300" cy="105100"/>
            </a:xfrm>
            <a:custGeom>
              <a:avLst/>
              <a:gdLst/>
              <a:ahLst/>
              <a:cxnLst/>
              <a:rect l="l" t="t" r="r" b="b"/>
              <a:pathLst>
                <a:path w="8332" h="4204" extrusionOk="0">
                  <a:moveTo>
                    <a:pt x="8305" y="0"/>
                  </a:moveTo>
                  <a:cubicBezTo>
                    <a:pt x="8302" y="0"/>
                    <a:pt x="8299" y="1"/>
                    <a:pt x="8295" y="3"/>
                  </a:cubicBezTo>
                  <a:cubicBezTo>
                    <a:pt x="7402" y="631"/>
                    <a:pt x="6457" y="1187"/>
                    <a:pt x="5473" y="1664"/>
                  </a:cubicBezTo>
                  <a:cubicBezTo>
                    <a:pt x="5089" y="1850"/>
                    <a:pt x="4700" y="2028"/>
                    <a:pt x="4312" y="2206"/>
                  </a:cubicBezTo>
                  <a:cubicBezTo>
                    <a:pt x="3723" y="2478"/>
                    <a:pt x="3132" y="2748"/>
                    <a:pt x="2541" y="3019"/>
                  </a:cubicBezTo>
                  <a:lnTo>
                    <a:pt x="879" y="3781"/>
                  </a:lnTo>
                  <a:lnTo>
                    <a:pt x="310" y="4040"/>
                  </a:lnTo>
                  <a:lnTo>
                    <a:pt x="128" y="4121"/>
                  </a:lnTo>
                  <a:cubicBezTo>
                    <a:pt x="95" y="4132"/>
                    <a:pt x="62" y="4147"/>
                    <a:pt x="33" y="4165"/>
                  </a:cubicBezTo>
                  <a:cubicBezTo>
                    <a:pt x="29" y="4167"/>
                    <a:pt x="25" y="4167"/>
                    <a:pt x="20" y="4169"/>
                  </a:cubicBezTo>
                  <a:cubicBezTo>
                    <a:pt x="1" y="4179"/>
                    <a:pt x="14" y="4204"/>
                    <a:pt x="32" y="4204"/>
                  </a:cubicBezTo>
                  <a:cubicBezTo>
                    <a:pt x="35" y="4204"/>
                    <a:pt x="37" y="4203"/>
                    <a:pt x="40" y="4202"/>
                  </a:cubicBezTo>
                  <a:lnTo>
                    <a:pt x="38" y="4202"/>
                  </a:lnTo>
                  <a:lnTo>
                    <a:pt x="732" y="3886"/>
                  </a:lnTo>
                  <a:lnTo>
                    <a:pt x="2333" y="3155"/>
                  </a:lnTo>
                  <a:cubicBezTo>
                    <a:pt x="2932" y="2880"/>
                    <a:pt x="3530" y="2606"/>
                    <a:pt x="4129" y="2331"/>
                  </a:cubicBezTo>
                  <a:cubicBezTo>
                    <a:pt x="4555" y="2136"/>
                    <a:pt x="4981" y="1940"/>
                    <a:pt x="5405" y="1738"/>
                  </a:cubicBezTo>
                  <a:cubicBezTo>
                    <a:pt x="6290" y="1317"/>
                    <a:pt x="7142" y="829"/>
                    <a:pt x="7957" y="282"/>
                  </a:cubicBezTo>
                  <a:cubicBezTo>
                    <a:pt x="8078" y="201"/>
                    <a:pt x="8197" y="120"/>
                    <a:pt x="8315" y="36"/>
                  </a:cubicBezTo>
                  <a:cubicBezTo>
                    <a:pt x="8332" y="25"/>
                    <a:pt x="8320" y="0"/>
                    <a:pt x="8305"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41"/>
            <p:cNvSpPr/>
            <p:nvPr/>
          </p:nvSpPr>
          <p:spPr>
            <a:xfrm>
              <a:off x="2283850" y="846300"/>
              <a:ext cx="210325" cy="93125"/>
            </a:xfrm>
            <a:custGeom>
              <a:avLst/>
              <a:gdLst/>
              <a:ahLst/>
              <a:cxnLst/>
              <a:rect l="l" t="t" r="r" b="b"/>
              <a:pathLst>
                <a:path w="8413" h="3725" extrusionOk="0">
                  <a:moveTo>
                    <a:pt x="8387" y="0"/>
                  </a:moveTo>
                  <a:cubicBezTo>
                    <a:pt x="8383" y="0"/>
                    <a:pt x="8380" y="1"/>
                    <a:pt x="8376" y="3"/>
                  </a:cubicBezTo>
                  <a:cubicBezTo>
                    <a:pt x="7357" y="592"/>
                    <a:pt x="6301" y="1110"/>
                    <a:pt x="5227" y="1587"/>
                  </a:cubicBezTo>
                  <a:cubicBezTo>
                    <a:pt x="4142" y="2070"/>
                    <a:pt x="3040" y="2509"/>
                    <a:pt x="1933" y="2942"/>
                  </a:cubicBezTo>
                  <a:cubicBezTo>
                    <a:pt x="1296" y="3192"/>
                    <a:pt x="657" y="3440"/>
                    <a:pt x="20" y="3686"/>
                  </a:cubicBezTo>
                  <a:cubicBezTo>
                    <a:pt x="0" y="3694"/>
                    <a:pt x="7" y="3725"/>
                    <a:pt x="24" y="3725"/>
                  </a:cubicBezTo>
                  <a:cubicBezTo>
                    <a:pt x="27" y="3725"/>
                    <a:pt x="29" y="3725"/>
                    <a:pt x="31" y="3724"/>
                  </a:cubicBezTo>
                  <a:cubicBezTo>
                    <a:pt x="1153" y="3287"/>
                    <a:pt x="2280" y="2854"/>
                    <a:pt x="3398" y="2402"/>
                  </a:cubicBezTo>
                  <a:cubicBezTo>
                    <a:pt x="4483" y="1962"/>
                    <a:pt x="5561" y="1499"/>
                    <a:pt x="6613" y="983"/>
                  </a:cubicBezTo>
                  <a:cubicBezTo>
                    <a:pt x="7217" y="686"/>
                    <a:pt x="7812" y="372"/>
                    <a:pt x="8396" y="36"/>
                  </a:cubicBezTo>
                  <a:cubicBezTo>
                    <a:pt x="8413" y="25"/>
                    <a:pt x="8403" y="0"/>
                    <a:pt x="8387"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41"/>
            <p:cNvSpPr/>
            <p:nvPr/>
          </p:nvSpPr>
          <p:spPr>
            <a:xfrm>
              <a:off x="2279125" y="935175"/>
              <a:ext cx="24275" cy="29525"/>
            </a:xfrm>
            <a:custGeom>
              <a:avLst/>
              <a:gdLst/>
              <a:ahLst/>
              <a:cxnLst/>
              <a:rect l="l" t="t" r="r" b="b"/>
              <a:pathLst>
                <a:path w="971" h="1181" extrusionOk="0">
                  <a:moveTo>
                    <a:pt x="91" y="1"/>
                  </a:moveTo>
                  <a:cubicBezTo>
                    <a:pt x="69" y="1"/>
                    <a:pt x="48" y="9"/>
                    <a:pt x="33" y="26"/>
                  </a:cubicBezTo>
                  <a:lnTo>
                    <a:pt x="0" y="57"/>
                  </a:lnTo>
                  <a:cubicBezTo>
                    <a:pt x="323" y="342"/>
                    <a:pt x="479" y="770"/>
                    <a:pt x="758" y="1098"/>
                  </a:cubicBezTo>
                  <a:cubicBezTo>
                    <a:pt x="789" y="1133"/>
                    <a:pt x="824" y="1170"/>
                    <a:pt x="870" y="1179"/>
                  </a:cubicBezTo>
                  <a:cubicBezTo>
                    <a:pt x="875" y="1180"/>
                    <a:pt x="879" y="1180"/>
                    <a:pt x="884" y="1180"/>
                  </a:cubicBezTo>
                  <a:cubicBezTo>
                    <a:pt x="926" y="1180"/>
                    <a:pt x="971" y="1146"/>
                    <a:pt x="967" y="1106"/>
                  </a:cubicBezTo>
                  <a:cubicBezTo>
                    <a:pt x="962" y="1087"/>
                    <a:pt x="951" y="1067"/>
                    <a:pt x="938" y="1054"/>
                  </a:cubicBezTo>
                  <a:cubicBezTo>
                    <a:pt x="692" y="729"/>
                    <a:pt x="446" y="406"/>
                    <a:pt x="200" y="81"/>
                  </a:cubicBezTo>
                  <a:cubicBezTo>
                    <a:pt x="180" y="52"/>
                    <a:pt x="156" y="28"/>
                    <a:pt x="128" y="10"/>
                  </a:cubicBezTo>
                  <a:cubicBezTo>
                    <a:pt x="116" y="4"/>
                    <a:pt x="103" y="1"/>
                    <a:pt x="91" y="1"/>
                  </a:cubicBez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41"/>
            <p:cNvSpPr/>
            <p:nvPr/>
          </p:nvSpPr>
          <p:spPr>
            <a:xfrm>
              <a:off x="2485575" y="841275"/>
              <a:ext cx="21150" cy="8425"/>
            </a:xfrm>
            <a:custGeom>
              <a:avLst/>
              <a:gdLst/>
              <a:ahLst/>
              <a:cxnLst/>
              <a:rect l="l" t="t" r="r" b="b"/>
              <a:pathLst>
                <a:path w="846" h="337" extrusionOk="0">
                  <a:moveTo>
                    <a:pt x="827" y="0"/>
                  </a:moveTo>
                  <a:cubicBezTo>
                    <a:pt x="824" y="0"/>
                    <a:pt x="822" y="1"/>
                    <a:pt x="819" y="2"/>
                  </a:cubicBezTo>
                  <a:cubicBezTo>
                    <a:pt x="781" y="31"/>
                    <a:pt x="741" y="58"/>
                    <a:pt x="700" y="83"/>
                  </a:cubicBezTo>
                  <a:lnTo>
                    <a:pt x="700" y="83"/>
                  </a:lnTo>
                  <a:lnTo>
                    <a:pt x="140" y="260"/>
                  </a:lnTo>
                  <a:lnTo>
                    <a:pt x="140" y="260"/>
                  </a:lnTo>
                  <a:cubicBezTo>
                    <a:pt x="139" y="261"/>
                    <a:pt x="138" y="261"/>
                    <a:pt x="136" y="261"/>
                  </a:cubicBezTo>
                  <a:cubicBezTo>
                    <a:pt x="135" y="262"/>
                    <a:pt x="134" y="262"/>
                    <a:pt x="133" y="263"/>
                  </a:cubicBezTo>
                  <a:lnTo>
                    <a:pt x="133" y="263"/>
                  </a:lnTo>
                  <a:lnTo>
                    <a:pt x="20" y="299"/>
                  </a:lnTo>
                  <a:cubicBezTo>
                    <a:pt x="1" y="305"/>
                    <a:pt x="2" y="336"/>
                    <a:pt x="22" y="336"/>
                  </a:cubicBezTo>
                  <a:cubicBezTo>
                    <a:pt x="23" y="336"/>
                    <a:pt x="23" y="336"/>
                    <a:pt x="24" y="336"/>
                  </a:cubicBezTo>
                  <a:cubicBezTo>
                    <a:pt x="26" y="336"/>
                    <a:pt x="28" y="336"/>
                    <a:pt x="31" y="336"/>
                  </a:cubicBezTo>
                  <a:lnTo>
                    <a:pt x="31" y="336"/>
                  </a:lnTo>
                  <a:lnTo>
                    <a:pt x="31" y="336"/>
                  </a:lnTo>
                  <a:lnTo>
                    <a:pt x="33" y="335"/>
                  </a:lnTo>
                  <a:lnTo>
                    <a:pt x="33" y="335"/>
                  </a:lnTo>
                  <a:cubicBezTo>
                    <a:pt x="257" y="317"/>
                    <a:pt x="475" y="252"/>
                    <a:pt x="670" y="143"/>
                  </a:cubicBezTo>
                  <a:lnTo>
                    <a:pt x="670" y="143"/>
                  </a:lnTo>
                  <a:cubicBezTo>
                    <a:pt x="702" y="131"/>
                    <a:pt x="734" y="118"/>
                    <a:pt x="766" y="105"/>
                  </a:cubicBezTo>
                  <a:cubicBezTo>
                    <a:pt x="806" y="88"/>
                    <a:pt x="845" y="66"/>
                    <a:pt x="845" y="20"/>
                  </a:cubicBezTo>
                  <a:cubicBezTo>
                    <a:pt x="845" y="8"/>
                    <a:pt x="836" y="0"/>
                    <a:pt x="827"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41"/>
            <p:cNvSpPr/>
            <p:nvPr/>
          </p:nvSpPr>
          <p:spPr>
            <a:xfrm>
              <a:off x="2493600" y="847250"/>
              <a:ext cx="21000" cy="9100"/>
            </a:xfrm>
            <a:custGeom>
              <a:avLst/>
              <a:gdLst/>
              <a:ahLst/>
              <a:cxnLst/>
              <a:rect l="l" t="t" r="r" b="b"/>
              <a:pathLst>
                <a:path w="840" h="364" extrusionOk="0">
                  <a:moveTo>
                    <a:pt x="812" y="0"/>
                  </a:moveTo>
                  <a:cubicBezTo>
                    <a:pt x="811" y="0"/>
                    <a:pt x="809" y="0"/>
                    <a:pt x="808" y="0"/>
                  </a:cubicBezTo>
                  <a:cubicBezTo>
                    <a:pt x="662" y="45"/>
                    <a:pt x="519" y="93"/>
                    <a:pt x="378" y="148"/>
                  </a:cubicBezTo>
                  <a:lnTo>
                    <a:pt x="378" y="148"/>
                  </a:lnTo>
                  <a:cubicBezTo>
                    <a:pt x="282" y="172"/>
                    <a:pt x="186" y="199"/>
                    <a:pt x="92" y="229"/>
                  </a:cubicBezTo>
                  <a:cubicBezTo>
                    <a:pt x="72" y="235"/>
                    <a:pt x="77" y="265"/>
                    <a:pt x="95" y="265"/>
                  </a:cubicBezTo>
                  <a:cubicBezTo>
                    <a:pt x="97" y="265"/>
                    <a:pt x="99" y="265"/>
                    <a:pt x="101" y="264"/>
                  </a:cubicBezTo>
                  <a:cubicBezTo>
                    <a:pt x="115" y="260"/>
                    <a:pt x="128" y="255"/>
                    <a:pt x="142" y="251"/>
                  </a:cubicBezTo>
                  <a:lnTo>
                    <a:pt x="142" y="251"/>
                  </a:lnTo>
                  <a:cubicBezTo>
                    <a:pt x="141" y="255"/>
                    <a:pt x="142" y="260"/>
                    <a:pt x="144" y="265"/>
                  </a:cubicBezTo>
                  <a:lnTo>
                    <a:pt x="144" y="265"/>
                  </a:lnTo>
                  <a:cubicBezTo>
                    <a:pt x="101" y="284"/>
                    <a:pt x="58" y="304"/>
                    <a:pt x="17" y="328"/>
                  </a:cubicBezTo>
                  <a:cubicBezTo>
                    <a:pt x="1" y="338"/>
                    <a:pt x="9" y="363"/>
                    <a:pt x="28" y="363"/>
                  </a:cubicBezTo>
                  <a:cubicBezTo>
                    <a:pt x="29" y="363"/>
                    <a:pt x="31" y="363"/>
                    <a:pt x="33" y="363"/>
                  </a:cubicBezTo>
                  <a:cubicBezTo>
                    <a:pt x="278" y="288"/>
                    <a:pt x="520" y="203"/>
                    <a:pt x="757" y="106"/>
                  </a:cubicBezTo>
                  <a:cubicBezTo>
                    <a:pt x="779" y="100"/>
                    <a:pt x="772" y="73"/>
                    <a:pt x="755" y="71"/>
                  </a:cubicBezTo>
                  <a:lnTo>
                    <a:pt x="755" y="71"/>
                  </a:lnTo>
                  <a:cubicBezTo>
                    <a:pt x="777" y="60"/>
                    <a:pt x="799" y="48"/>
                    <a:pt x="821" y="36"/>
                  </a:cubicBezTo>
                  <a:cubicBezTo>
                    <a:pt x="839" y="25"/>
                    <a:pt x="829" y="0"/>
                    <a:pt x="812"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41"/>
            <p:cNvSpPr/>
            <p:nvPr/>
          </p:nvSpPr>
          <p:spPr>
            <a:xfrm>
              <a:off x="2166125" y="877525"/>
              <a:ext cx="148925" cy="56725"/>
            </a:xfrm>
            <a:custGeom>
              <a:avLst/>
              <a:gdLst/>
              <a:ahLst/>
              <a:cxnLst/>
              <a:rect l="l" t="t" r="r" b="b"/>
              <a:pathLst>
                <a:path w="5957" h="2269" extrusionOk="0">
                  <a:moveTo>
                    <a:pt x="1510" y="1"/>
                  </a:moveTo>
                  <a:cubicBezTo>
                    <a:pt x="1239" y="1"/>
                    <a:pt x="970" y="42"/>
                    <a:pt x="717" y="138"/>
                  </a:cubicBezTo>
                  <a:cubicBezTo>
                    <a:pt x="361" y="274"/>
                    <a:pt x="16" y="568"/>
                    <a:pt x="9" y="944"/>
                  </a:cubicBezTo>
                  <a:cubicBezTo>
                    <a:pt x="1" y="1394"/>
                    <a:pt x="464" y="1708"/>
                    <a:pt x="897" y="1857"/>
                  </a:cubicBezTo>
                  <a:cubicBezTo>
                    <a:pt x="1448" y="2046"/>
                    <a:pt x="2034" y="2112"/>
                    <a:pt x="2614" y="2176"/>
                  </a:cubicBezTo>
                  <a:cubicBezTo>
                    <a:pt x="3310" y="2255"/>
                    <a:pt x="5107" y="2268"/>
                    <a:pt x="5755" y="2268"/>
                  </a:cubicBezTo>
                  <a:cubicBezTo>
                    <a:pt x="5827" y="2215"/>
                    <a:pt x="5895" y="2156"/>
                    <a:pt x="5957" y="2090"/>
                  </a:cubicBezTo>
                  <a:lnTo>
                    <a:pt x="5906" y="1847"/>
                  </a:lnTo>
                  <a:lnTo>
                    <a:pt x="3864" y="786"/>
                  </a:lnTo>
                  <a:cubicBezTo>
                    <a:pt x="3376" y="529"/>
                    <a:pt x="2884" y="270"/>
                    <a:pt x="2353" y="123"/>
                  </a:cubicBezTo>
                  <a:cubicBezTo>
                    <a:pt x="2080" y="46"/>
                    <a:pt x="1794" y="1"/>
                    <a:pt x="1510" y="1"/>
                  </a:cubicBezTo>
                  <a:close/>
                </a:path>
              </a:pathLst>
            </a:custGeom>
            <a:solidFill>
              <a:srgbClr val="FD8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41"/>
            <p:cNvSpPr/>
            <p:nvPr/>
          </p:nvSpPr>
          <p:spPr>
            <a:xfrm>
              <a:off x="2458375" y="873725"/>
              <a:ext cx="15950" cy="34100"/>
            </a:xfrm>
            <a:custGeom>
              <a:avLst/>
              <a:gdLst/>
              <a:ahLst/>
              <a:cxnLst/>
              <a:rect l="l" t="t" r="r" b="b"/>
              <a:pathLst>
                <a:path w="638" h="1364" extrusionOk="0">
                  <a:moveTo>
                    <a:pt x="71" y="1"/>
                  </a:moveTo>
                  <a:cubicBezTo>
                    <a:pt x="56" y="1"/>
                    <a:pt x="42" y="3"/>
                    <a:pt x="27" y="7"/>
                  </a:cubicBezTo>
                  <a:cubicBezTo>
                    <a:pt x="1" y="72"/>
                    <a:pt x="58" y="143"/>
                    <a:pt x="117" y="180"/>
                  </a:cubicBezTo>
                  <a:cubicBezTo>
                    <a:pt x="177" y="217"/>
                    <a:pt x="249" y="244"/>
                    <a:pt x="282" y="307"/>
                  </a:cubicBezTo>
                  <a:cubicBezTo>
                    <a:pt x="317" y="373"/>
                    <a:pt x="295" y="455"/>
                    <a:pt x="273" y="527"/>
                  </a:cubicBezTo>
                  <a:lnTo>
                    <a:pt x="108" y="1054"/>
                  </a:lnTo>
                  <a:lnTo>
                    <a:pt x="155" y="1364"/>
                  </a:lnTo>
                  <a:cubicBezTo>
                    <a:pt x="275" y="1054"/>
                    <a:pt x="423" y="755"/>
                    <a:pt x="594" y="470"/>
                  </a:cubicBezTo>
                  <a:cubicBezTo>
                    <a:pt x="616" y="435"/>
                    <a:pt x="638" y="395"/>
                    <a:pt x="631" y="354"/>
                  </a:cubicBezTo>
                  <a:cubicBezTo>
                    <a:pt x="625" y="301"/>
                    <a:pt x="574" y="268"/>
                    <a:pt x="530" y="239"/>
                  </a:cubicBezTo>
                  <a:cubicBezTo>
                    <a:pt x="438" y="182"/>
                    <a:pt x="348" y="127"/>
                    <a:pt x="256" y="70"/>
                  </a:cubicBezTo>
                  <a:cubicBezTo>
                    <a:pt x="198" y="36"/>
                    <a:pt x="135" y="1"/>
                    <a:pt x="71" y="1"/>
                  </a:cubicBezTo>
                  <a:close/>
                </a:path>
              </a:pathLst>
            </a:custGeom>
            <a:solidFill>
              <a:srgbClr val="FD8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41"/>
            <p:cNvSpPr/>
            <p:nvPr/>
          </p:nvSpPr>
          <p:spPr>
            <a:xfrm>
              <a:off x="2443550" y="883875"/>
              <a:ext cx="14750" cy="34600"/>
            </a:xfrm>
            <a:custGeom>
              <a:avLst/>
              <a:gdLst/>
              <a:ahLst/>
              <a:cxnLst/>
              <a:rect l="l" t="t" r="r" b="b"/>
              <a:pathLst>
                <a:path w="590" h="1384" extrusionOk="0">
                  <a:moveTo>
                    <a:pt x="34" y="1"/>
                  </a:moveTo>
                  <a:cubicBezTo>
                    <a:pt x="24" y="1"/>
                    <a:pt x="14" y="4"/>
                    <a:pt x="7" y="13"/>
                  </a:cubicBezTo>
                  <a:cubicBezTo>
                    <a:pt x="1" y="90"/>
                    <a:pt x="71" y="154"/>
                    <a:pt x="141" y="189"/>
                  </a:cubicBezTo>
                  <a:cubicBezTo>
                    <a:pt x="212" y="227"/>
                    <a:pt x="293" y="255"/>
                    <a:pt x="332" y="321"/>
                  </a:cubicBezTo>
                  <a:cubicBezTo>
                    <a:pt x="394" y="420"/>
                    <a:pt x="343" y="545"/>
                    <a:pt x="291" y="648"/>
                  </a:cubicBezTo>
                  <a:cubicBezTo>
                    <a:pt x="273" y="688"/>
                    <a:pt x="249" y="725"/>
                    <a:pt x="218" y="758"/>
                  </a:cubicBezTo>
                  <a:cubicBezTo>
                    <a:pt x="174" y="804"/>
                    <a:pt x="104" y="828"/>
                    <a:pt x="80" y="890"/>
                  </a:cubicBezTo>
                  <a:cubicBezTo>
                    <a:pt x="51" y="956"/>
                    <a:pt x="95" y="1030"/>
                    <a:pt x="144" y="1085"/>
                  </a:cubicBezTo>
                  <a:cubicBezTo>
                    <a:pt x="185" y="1131"/>
                    <a:pt x="231" y="1171"/>
                    <a:pt x="282" y="1208"/>
                  </a:cubicBezTo>
                  <a:lnTo>
                    <a:pt x="284" y="1384"/>
                  </a:lnTo>
                  <a:cubicBezTo>
                    <a:pt x="348" y="1017"/>
                    <a:pt x="589" y="675"/>
                    <a:pt x="539" y="306"/>
                  </a:cubicBezTo>
                  <a:cubicBezTo>
                    <a:pt x="539" y="275"/>
                    <a:pt x="528" y="244"/>
                    <a:pt x="508" y="220"/>
                  </a:cubicBezTo>
                  <a:cubicBezTo>
                    <a:pt x="493" y="207"/>
                    <a:pt x="475" y="194"/>
                    <a:pt x="455" y="187"/>
                  </a:cubicBezTo>
                  <a:lnTo>
                    <a:pt x="80" y="13"/>
                  </a:lnTo>
                  <a:cubicBezTo>
                    <a:pt x="66" y="7"/>
                    <a:pt x="49" y="1"/>
                    <a:pt x="34" y="1"/>
                  </a:cubicBezTo>
                  <a:close/>
                </a:path>
              </a:pathLst>
            </a:custGeom>
            <a:solidFill>
              <a:srgbClr val="FD8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41"/>
            <p:cNvSpPr/>
            <p:nvPr/>
          </p:nvSpPr>
          <p:spPr>
            <a:xfrm>
              <a:off x="2445875" y="866750"/>
              <a:ext cx="16275" cy="50975"/>
            </a:xfrm>
            <a:custGeom>
              <a:avLst/>
              <a:gdLst/>
              <a:ahLst/>
              <a:cxnLst/>
              <a:rect l="l" t="t" r="r" b="b"/>
              <a:pathLst>
                <a:path w="651" h="2039" extrusionOk="0">
                  <a:moveTo>
                    <a:pt x="46" y="1"/>
                  </a:moveTo>
                  <a:cubicBezTo>
                    <a:pt x="31" y="1"/>
                    <a:pt x="15" y="3"/>
                    <a:pt x="0" y="9"/>
                  </a:cubicBezTo>
                  <a:cubicBezTo>
                    <a:pt x="33" y="220"/>
                    <a:pt x="154" y="409"/>
                    <a:pt x="330" y="529"/>
                  </a:cubicBezTo>
                  <a:cubicBezTo>
                    <a:pt x="373" y="558"/>
                    <a:pt x="420" y="586"/>
                    <a:pt x="446" y="630"/>
                  </a:cubicBezTo>
                  <a:cubicBezTo>
                    <a:pt x="466" y="677"/>
                    <a:pt x="470" y="727"/>
                    <a:pt x="464" y="778"/>
                  </a:cubicBezTo>
                  <a:cubicBezTo>
                    <a:pt x="444" y="1100"/>
                    <a:pt x="393" y="1421"/>
                    <a:pt x="316" y="1737"/>
                  </a:cubicBezTo>
                  <a:lnTo>
                    <a:pt x="424" y="2038"/>
                  </a:lnTo>
                  <a:cubicBezTo>
                    <a:pt x="536" y="1647"/>
                    <a:pt x="611" y="1248"/>
                    <a:pt x="641" y="843"/>
                  </a:cubicBezTo>
                  <a:cubicBezTo>
                    <a:pt x="648" y="758"/>
                    <a:pt x="650" y="663"/>
                    <a:pt x="615" y="589"/>
                  </a:cubicBezTo>
                  <a:cubicBezTo>
                    <a:pt x="578" y="514"/>
                    <a:pt x="507" y="461"/>
                    <a:pt x="444" y="406"/>
                  </a:cubicBezTo>
                  <a:cubicBezTo>
                    <a:pt x="362" y="334"/>
                    <a:pt x="292" y="250"/>
                    <a:pt x="233" y="160"/>
                  </a:cubicBezTo>
                  <a:cubicBezTo>
                    <a:pt x="209" y="114"/>
                    <a:pt x="178" y="75"/>
                    <a:pt x="141" y="40"/>
                  </a:cubicBezTo>
                  <a:cubicBezTo>
                    <a:pt x="115" y="14"/>
                    <a:pt x="81" y="1"/>
                    <a:pt x="46" y="1"/>
                  </a:cubicBezTo>
                  <a:close/>
                </a:path>
              </a:pathLst>
            </a:custGeom>
            <a:solidFill>
              <a:srgbClr val="FD8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41"/>
            <p:cNvSpPr/>
            <p:nvPr/>
          </p:nvSpPr>
          <p:spPr>
            <a:xfrm>
              <a:off x="2448950" y="885775"/>
              <a:ext cx="23350" cy="32700"/>
            </a:xfrm>
            <a:custGeom>
              <a:avLst/>
              <a:gdLst/>
              <a:ahLst/>
              <a:cxnLst/>
              <a:rect l="l" t="t" r="r" b="b"/>
              <a:pathLst>
                <a:path w="934" h="1308" extrusionOk="0">
                  <a:moveTo>
                    <a:pt x="504" y="1"/>
                  </a:moveTo>
                  <a:cubicBezTo>
                    <a:pt x="476" y="1"/>
                    <a:pt x="449" y="5"/>
                    <a:pt x="424" y="19"/>
                  </a:cubicBezTo>
                  <a:cubicBezTo>
                    <a:pt x="380" y="45"/>
                    <a:pt x="347" y="85"/>
                    <a:pt x="325" y="131"/>
                  </a:cubicBezTo>
                  <a:cubicBezTo>
                    <a:pt x="138" y="467"/>
                    <a:pt x="55" y="851"/>
                    <a:pt x="4" y="1233"/>
                  </a:cubicBezTo>
                  <a:cubicBezTo>
                    <a:pt x="0" y="1262"/>
                    <a:pt x="0" y="1293"/>
                    <a:pt x="24" y="1308"/>
                  </a:cubicBezTo>
                  <a:lnTo>
                    <a:pt x="468" y="1101"/>
                  </a:lnTo>
                  <a:cubicBezTo>
                    <a:pt x="593" y="746"/>
                    <a:pt x="749" y="401"/>
                    <a:pt x="933" y="74"/>
                  </a:cubicBezTo>
                  <a:lnTo>
                    <a:pt x="600" y="12"/>
                  </a:lnTo>
                  <a:cubicBezTo>
                    <a:pt x="568" y="6"/>
                    <a:pt x="536" y="1"/>
                    <a:pt x="504" y="1"/>
                  </a:cubicBezTo>
                  <a:close/>
                </a:path>
              </a:pathLst>
            </a:custGeom>
            <a:solidFill>
              <a:srgbClr val="FD8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41"/>
            <p:cNvSpPr/>
            <p:nvPr/>
          </p:nvSpPr>
          <p:spPr>
            <a:xfrm>
              <a:off x="2281800" y="806725"/>
              <a:ext cx="40725" cy="32250"/>
            </a:xfrm>
            <a:custGeom>
              <a:avLst/>
              <a:gdLst/>
              <a:ahLst/>
              <a:cxnLst/>
              <a:rect l="l" t="t" r="r" b="b"/>
              <a:pathLst>
                <a:path w="1629" h="1290" extrusionOk="0">
                  <a:moveTo>
                    <a:pt x="508" y="1"/>
                  </a:moveTo>
                  <a:lnTo>
                    <a:pt x="491" y="47"/>
                  </a:lnTo>
                  <a:lnTo>
                    <a:pt x="473" y="91"/>
                  </a:lnTo>
                  <a:lnTo>
                    <a:pt x="1" y="1290"/>
                  </a:lnTo>
                  <a:lnTo>
                    <a:pt x="1529" y="941"/>
                  </a:lnTo>
                  <a:cubicBezTo>
                    <a:pt x="1527" y="921"/>
                    <a:pt x="1540" y="822"/>
                    <a:pt x="1558" y="701"/>
                  </a:cubicBezTo>
                  <a:cubicBezTo>
                    <a:pt x="1569" y="611"/>
                    <a:pt x="1584" y="512"/>
                    <a:pt x="1598" y="427"/>
                  </a:cubicBezTo>
                  <a:cubicBezTo>
                    <a:pt x="1615" y="313"/>
                    <a:pt x="1628" y="223"/>
                    <a:pt x="1628" y="223"/>
                  </a:cubicBezTo>
                  <a:lnTo>
                    <a:pt x="508" y="1"/>
                  </a:lnTo>
                  <a:close/>
                </a:path>
              </a:pathLst>
            </a:custGeom>
            <a:solidFill>
              <a:srgbClr val="FD8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41"/>
            <p:cNvSpPr/>
            <p:nvPr/>
          </p:nvSpPr>
          <p:spPr>
            <a:xfrm>
              <a:off x="2293350" y="807950"/>
              <a:ext cx="28400" cy="16325"/>
            </a:xfrm>
            <a:custGeom>
              <a:avLst/>
              <a:gdLst/>
              <a:ahLst/>
              <a:cxnLst/>
              <a:rect l="l" t="t" r="r" b="b"/>
              <a:pathLst>
                <a:path w="1136" h="653" extrusionOk="0">
                  <a:moveTo>
                    <a:pt x="31" y="0"/>
                  </a:moveTo>
                  <a:cubicBezTo>
                    <a:pt x="7" y="0"/>
                    <a:pt x="0" y="15"/>
                    <a:pt x="11" y="42"/>
                  </a:cubicBezTo>
                  <a:cubicBezTo>
                    <a:pt x="57" y="165"/>
                    <a:pt x="428" y="507"/>
                    <a:pt x="1096" y="652"/>
                  </a:cubicBezTo>
                  <a:cubicBezTo>
                    <a:pt x="1109" y="562"/>
                    <a:pt x="1125" y="463"/>
                    <a:pt x="1136" y="378"/>
                  </a:cubicBezTo>
                  <a:cubicBezTo>
                    <a:pt x="934" y="373"/>
                    <a:pt x="475" y="253"/>
                    <a:pt x="130" y="40"/>
                  </a:cubicBezTo>
                  <a:cubicBezTo>
                    <a:pt x="99" y="20"/>
                    <a:pt x="66" y="4"/>
                    <a:pt x="31" y="0"/>
                  </a:cubicBezTo>
                  <a:close/>
                </a:path>
              </a:pathLst>
            </a:custGeom>
            <a:solidFill>
              <a:srgbClr val="F46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41"/>
            <p:cNvSpPr/>
            <p:nvPr/>
          </p:nvSpPr>
          <p:spPr>
            <a:xfrm>
              <a:off x="2272375" y="712850"/>
              <a:ext cx="90175" cy="103975"/>
            </a:xfrm>
            <a:custGeom>
              <a:avLst/>
              <a:gdLst/>
              <a:ahLst/>
              <a:cxnLst/>
              <a:rect l="l" t="t" r="r" b="b"/>
              <a:pathLst>
                <a:path w="3607" h="4159" extrusionOk="0">
                  <a:moveTo>
                    <a:pt x="1728" y="1"/>
                  </a:moveTo>
                  <a:cubicBezTo>
                    <a:pt x="1139" y="1"/>
                    <a:pt x="574" y="399"/>
                    <a:pt x="301" y="931"/>
                  </a:cubicBezTo>
                  <a:cubicBezTo>
                    <a:pt x="0" y="1518"/>
                    <a:pt x="13" y="2227"/>
                    <a:pt x="202" y="2857"/>
                  </a:cubicBezTo>
                  <a:cubicBezTo>
                    <a:pt x="369" y="3409"/>
                    <a:pt x="699" y="3844"/>
                    <a:pt x="1259" y="3971"/>
                  </a:cubicBezTo>
                  <a:cubicBezTo>
                    <a:pt x="1588" y="4100"/>
                    <a:pt x="1855" y="4158"/>
                    <a:pt x="2074" y="4158"/>
                  </a:cubicBezTo>
                  <a:cubicBezTo>
                    <a:pt x="3164" y="4158"/>
                    <a:pt x="3041" y="2713"/>
                    <a:pt x="3400" y="1500"/>
                  </a:cubicBezTo>
                  <a:cubicBezTo>
                    <a:pt x="3606" y="1076"/>
                    <a:pt x="3303" y="835"/>
                    <a:pt x="3042" y="615"/>
                  </a:cubicBezTo>
                  <a:cubicBezTo>
                    <a:pt x="2710" y="336"/>
                    <a:pt x="2339" y="75"/>
                    <a:pt x="1909" y="13"/>
                  </a:cubicBezTo>
                  <a:cubicBezTo>
                    <a:pt x="1849" y="5"/>
                    <a:pt x="1788" y="1"/>
                    <a:pt x="1728" y="1"/>
                  </a:cubicBezTo>
                  <a:close/>
                </a:path>
              </a:pathLst>
            </a:custGeom>
            <a:solidFill>
              <a:srgbClr val="FD8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41"/>
            <p:cNvSpPr/>
            <p:nvPr/>
          </p:nvSpPr>
          <p:spPr>
            <a:xfrm>
              <a:off x="2323425" y="773325"/>
              <a:ext cx="17375" cy="23225"/>
            </a:xfrm>
            <a:custGeom>
              <a:avLst/>
              <a:gdLst/>
              <a:ahLst/>
              <a:cxnLst/>
              <a:rect l="l" t="t" r="r" b="b"/>
              <a:pathLst>
                <a:path w="695" h="929" extrusionOk="0">
                  <a:moveTo>
                    <a:pt x="559" y="0"/>
                  </a:moveTo>
                  <a:cubicBezTo>
                    <a:pt x="548" y="0"/>
                    <a:pt x="537" y="5"/>
                    <a:pt x="528" y="17"/>
                  </a:cubicBezTo>
                  <a:cubicBezTo>
                    <a:pt x="488" y="72"/>
                    <a:pt x="460" y="135"/>
                    <a:pt x="442" y="201"/>
                  </a:cubicBezTo>
                  <a:cubicBezTo>
                    <a:pt x="425" y="263"/>
                    <a:pt x="416" y="329"/>
                    <a:pt x="418" y="392"/>
                  </a:cubicBezTo>
                  <a:cubicBezTo>
                    <a:pt x="422" y="505"/>
                    <a:pt x="453" y="614"/>
                    <a:pt x="509" y="710"/>
                  </a:cubicBezTo>
                  <a:lnTo>
                    <a:pt x="509" y="710"/>
                  </a:lnTo>
                  <a:cubicBezTo>
                    <a:pt x="497" y="715"/>
                    <a:pt x="484" y="719"/>
                    <a:pt x="471" y="722"/>
                  </a:cubicBezTo>
                  <a:cubicBezTo>
                    <a:pt x="427" y="735"/>
                    <a:pt x="378" y="742"/>
                    <a:pt x="332" y="744"/>
                  </a:cubicBezTo>
                  <a:cubicBezTo>
                    <a:pt x="312" y="745"/>
                    <a:pt x="293" y="745"/>
                    <a:pt x="273" y="745"/>
                  </a:cubicBezTo>
                  <a:cubicBezTo>
                    <a:pt x="245" y="745"/>
                    <a:pt x="218" y="744"/>
                    <a:pt x="190" y="742"/>
                  </a:cubicBezTo>
                  <a:cubicBezTo>
                    <a:pt x="180" y="741"/>
                    <a:pt x="170" y="740"/>
                    <a:pt x="160" y="740"/>
                  </a:cubicBezTo>
                  <a:cubicBezTo>
                    <a:pt x="117" y="740"/>
                    <a:pt x="75" y="748"/>
                    <a:pt x="36" y="768"/>
                  </a:cubicBezTo>
                  <a:cubicBezTo>
                    <a:pt x="1" y="783"/>
                    <a:pt x="3" y="832"/>
                    <a:pt x="25" y="856"/>
                  </a:cubicBezTo>
                  <a:cubicBezTo>
                    <a:pt x="75" y="911"/>
                    <a:pt x="148" y="929"/>
                    <a:pt x="224" y="929"/>
                  </a:cubicBezTo>
                  <a:cubicBezTo>
                    <a:pt x="289" y="929"/>
                    <a:pt x="356" y="916"/>
                    <a:pt x="411" y="904"/>
                  </a:cubicBezTo>
                  <a:cubicBezTo>
                    <a:pt x="471" y="891"/>
                    <a:pt x="528" y="873"/>
                    <a:pt x="583" y="847"/>
                  </a:cubicBezTo>
                  <a:cubicBezTo>
                    <a:pt x="631" y="821"/>
                    <a:pt x="695" y="761"/>
                    <a:pt x="677" y="700"/>
                  </a:cubicBezTo>
                  <a:cubicBezTo>
                    <a:pt x="664" y="669"/>
                    <a:pt x="649" y="643"/>
                    <a:pt x="629" y="619"/>
                  </a:cubicBezTo>
                  <a:cubicBezTo>
                    <a:pt x="618" y="599"/>
                    <a:pt x="607" y="577"/>
                    <a:pt x="598" y="557"/>
                  </a:cubicBezTo>
                  <a:cubicBezTo>
                    <a:pt x="578" y="504"/>
                    <a:pt x="565" y="447"/>
                    <a:pt x="561" y="392"/>
                  </a:cubicBezTo>
                  <a:cubicBezTo>
                    <a:pt x="558" y="340"/>
                    <a:pt x="561" y="287"/>
                    <a:pt x="572" y="236"/>
                  </a:cubicBezTo>
                  <a:cubicBezTo>
                    <a:pt x="583" y="177"/>
                    <a:pt x="618" y="113"/>
                    <a:pt x="613" y="52"/>
                  </a:cubicBezTo>
                  <a:cubicBezTo>
                    <a:pt x="612" y="25"/>
                    <a:pt x="585" y="0"/>
                    <a:pt x="559" y="0"/>
                  </a:cubicBezTo>
                  <a:close/>
                </a:path>
              </a:pathLst>
            </a:custGeom>
            <a:solidFill>
              <a:srgbClr val="F46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41"/>
            <p:cNvSpPr/>
            <p:nvPr/>
          </p:nvSpPr>
          <p:spPr>
            <a:xfrm>
              <a:off x="2319575" y="775550"/>
              <a:ext cx="6575" cy="5075"/>
            </a:xfrm>
            <a:custGeom>
              <a:avLst/>
              <a:gdLst/>
              <a:ahLst/>
              <a:cxnLst/>
              <a:rect l="l" t="t" r="r" b="b"/>
              <a:pathLst>
                <a:path w="263" h="203" extrusionOk="0">
                  <a:moveTo>
                    <a:pt x="131" y="0"/>
                  </a:moveTo>
                  <a:cubicBezTo>
                    <a:pt x="1" y="0"/>
                    <a:pt x="1" y="202"/>
                    <a:pt x="131" y="202"/>
                  </a:cubicBezTo>
                  <a:cubicBezTo>
                    <a:pt x="262" y="202"/>
                    <a:pt x="262" y="0"/>
                    <a:pt x="131"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41"/>
            <p:cNvSpPr/>
            <p:nvPr/>
          </p:nvSpPr>
          <p:spPr>
            <a:xfrm>
              <a:off x="2340900" y="776800"/>
              <a:ext cx="7150" cy="5575"/>
            </a:xfrm>
            <a:custGeom>
              <a:avLst/>
              <a:gdLst/>
              <a:ahLst/>
              <a:cxnLst/>
              <a:rect l="l" t="t" r="r" b="b"/>
              <a:pathLst>
                <a:path w="286" h="223" extrusionOk="0">
                  <a:moveTo>
                    <a:pt x="143" y="1"/>
                  </a:moveTo>
                  <a:cubicBezTo>
                    <a:pt x="0" y="1"/>
                    <a:pt x="0" y="223"/>
                    <a:pt x="143" y="223"/>
                  </a:cubicBezTo>
                  <a:cubicBezTo>
                    <a:pt x="286" y="223"/>
                    <a:pt x="286" y="1"/>
                    <a:pt x="143"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41"/>
            <p:cNvSpPr/>
            <p:nvPr/>
          </p:nvSpPr>
          <p:spPr>
            <a:xfrm>
              <a:off x="2314250" y="761275"/>
              <a:ext cx="18375" cy="5925"/>
            </a:xfrm>
            <a:custGeom>
              <a:avLst/>
              <a:gdLst/>
              <a:ahLst/>
              <a:cxnLst/>
              <a:rect l="l" t="t" r="r" b="b"/>
              <a:pathLst>
                <a:path w="735" h="237" extrusionOk="0">
                  <a:moveTo>
                    <a:pt x="131" y="0"/>
                  </a:moveTo>
                  <a:cubicBezTo>
                    <a:pt x="108" y="0"/>
                    <a:pt x="86" y="3"/>
                    <a:pt x="65" y="7"/>
                  </a:cubicBezTo>
                  <a:cubicBezTo>
                    <a:pt x="36" y="16"/>
                    <a:pt x="1" y="44"/>
                    <a:pt x="12" y="77"/>
                  </a:cubicBezTo>
                  <a:lnTo>
                    <a:pt x="14" y="77"/>
                  </a:lnTo>
                  <a:cubicBezTo>
                    <a:pt x="36" y="141"/>
                    <a:pt x="124" y="156"/>
                    <a:pt x="181" y="172"/>
                  </a:cubicBezTo>
                  <a:cubicBezTo>
                    <a:pt x="245" y="187"/>
                    <a:pt x="311" y="200"/>
                    <a:pt x="376" y="209"/>
                  </a:cubicBezTo>
                  <a:cubicBezTo>
                    <a:pt x="442" y="220"/>
                    <a:pt x="508" y="229"/>
                    <a:pt x="574" y="235"/>
                  </a:cubicBezTo>
                  <a:cubicBezTo>
                    <a:pt x="581" y="236"/>
                    <a:pt x="587" y="236"/>
                    <a:pt x="594" y="236"/>
                  </a:cubicBezTo>
                  <a:cubicBezTo>
                    <a:pt x="626" y="236"/>
                    <a:pt x="657" y="228"/>
                    <a:pt x="684" y="211"/>
                  </a:cubicBezTo>
                  <a:cubicBezTo>
                    <a:pt x="712" y="196"/>
                    <a:pt x="734" y="176"/>
                    <a:pt x="728" y="141"/>
                  </a:cubicBezTo>
                  <a:cubicBezTo>
                    <a:pt x="723" y="114"/>
                    <a:pt x="688" y="86"/>
                    <a:pt x="666" y="73"/>
                  </a:cubicBezTo>
                  <a:cubicBezTo>
                    <a:pt x="631" y="53"/>
                    <a:pt x="589" y="42"/>
                    <a:pt x="550" y="42"/>
                  </a:cubicBezTo>
                  <a:cubicBezTo>
                    <a:pt x="486" y="33"/>
                    <a:pt x="425" y="27"/>
                    <a:pt x="363" y="18"/>
                  </a:cubicBezTo>
                  <a:cubicBezTo>
                    <a:pt x="300" y="9"/>
                    <a:pt x="234" y="5"/>
                    <a:pt x="168" y="2"/>
                  </a:cubicBezTo>
                  <a:cubicBezTo>
                    <a:pt x="155" y="1"/>
                    <a:pt x="143" y="0"/>
                    <a:pt x="131"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41"/>
            <p:cNvSpPr/>
            <p:nvPr/>
          </p:nvSpPr>
          <p:spPr>
            <a:xfrm>
              <a:off x="2340725" y="764750"/>
              <a:ext cx="13200" cy="6075"/>
            </a:xfrm>
            <a:custGeom>
              <a:avLst/>
              <a:gdLst/>
              <a:ahLst/>
              <a:cxnLst/>
              <a:rect l="l" t="t" r="r" b="b"/>
              <a:pathLst>
                <a:path w="528" h="243" extrusionOk="0">
                  <a:moveTo>
                    <a:pt x="135" y="1"/>
                  </a:moveTo>
                  <a:cubicBezTo>
                    <a:pt x="101" y="1"/>
                    <a:pt x="67" y="10"/>
                    <a:pt x="38" y="26"/>
                  </a:cubicBezTo>
                  <a:cubicBezTo>
                    <a:pt x="0" y="50"/>
                    <a:pt x="0" y="105"/>
                    <a:pt x="38" y="129"/>
                  </a:cubicBezTo>
                  <a:lnTo>
                    <a:pt x="38" y="127"/>
                  </a:lnTo>
                  <a:cubicBezTo>
                    <a:pt x="69" y="145"/>
                    <a:pt x="101" y="156"/>
                    <a:pt x="134" y="158"/>
                  </a:cubicBezTo>
                  <a:cubicBezTo>
                    <a:pt x="165" y="162"/>
                    <a:pt x="196" y="167"/>
                    <a:pt x="227" y="175"/>
                  </a:cubicBezTo>
                  <a:cubicBezTo>
                    <a:pt x="257" y="182"/>
                    <a:pt x="288" y="191"/>
                    <a:pt x="317" y="202"/>
                  </a:cubicBezTo>
                  <a:cubicBezTo>
                    <a:pt x="332" y="208"/>
                    <a:pt x="347" y="213"/>
                    <a:pt x="363" y="219"/>
                  </a:cubicBezTo>
                  <a:cubicBezTo>
                    <a:pt x="366" y="221"/>
                    <a:pt x="371" y="223"/>
                    <a:pt x="376" y="224"/>
                  </a:cubicBezTo>
                  <a:lnTo>
                    <a:pt x="376" y="224"/>
                  </a:lnTo>
                  <a:cubicBezTo>
                    <a:pt x="381" y="227"/>
                    <a:pt x="389" y="230"/>
                    <a:pt x="391" y="230"/>
                  </a:cubicBezTo>
                  <a:cubicBezTo>
                    <a:pt x="405" y="238"/>
                    <a:pt x="420" y="242"/>
                    <a:pt x="435" y="242"/>
                  </a:cubicBezTo>
                  <a:cubicBezTo>
                    <a:pt x="463" y="242"/>
                    <a:pt x="492" y="228"/>
                    <a:pt x="508" y="202"/>
                  </a:cubicBezTo>
                  <a:cubicBezTo>
                    <a:pt x="528" y="162"/>
                    <a:pt x="521" y="103"/>
                    <a:pt x="477" y="83"/>
                  </a:cubicBezTo>
                  <a:cubicBezTo>
                    <a:pt x="411" y="52"/>
                    <a:pt x="341" y="30"/>
                    <a:pt x="271" y="17"/>
                  </a:cubicBezTo>
                  <a:cubicBezTo>
                    <a:pt x="233" y="8"/>
                    <a:pt x="194" y="4"/>
                    <a:pt x="156" y="2"/>
                  </a:cubicBezTo>
                  <a:cubicBezTo>
                    <a:pt x="149" y="1"/>
                    <a:pt x="142" y="1"/>
                    <a:pt x="135"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41"/>
            <p:cNvSpPr/>
            <p:nvPr/>
          </p:nvSpPr>
          <p:spPr>
            <a:xfrm>
              <a:off x="2319025" y="799600"/>
              <a:ext cx="12725" cy="4475"/>
            </a:xfrm>
            <a:custGeom>
              <a:avLst/>
              <a:gdLst/>
              <a:ahLst/>
              <a:cxnLst/>
              <a:rect l="l" t="t" r="r" b="b"/>
              <a:pathLst>
                <a:path w="509" h="179" extrusionOk="0">
                  <a:moveTo>
                    <a:pt x="62" y="0"/>
                  </a:moveTo>
                  <a:cubicBezTo>
                    <a:pt x="54" y="0"/>
                    <a:pt x="43" y="2"/>
                    <a:pt x="34" y="5"/>
                  </a:cubicBezTo>
                  <a:cubicBezTo>
                    <a:pt x="12" y="11"/>
                    <a:pt x="1" y="38"/>
                    <a:pt x="12" y="57"/>
                  </a:cubicBezTo>
                  <a:cubicBezTo>
                    <a:pt x="16" y="66"/>
                    <a:pt x="21" y="75"/>
                    <a:pt x="27" y="84"/>
                  </a:cubicBezTo>
                  <a:cubicBezTo>
                    <a:pt x="36" y="90"/>
                    <a:pt x="45" y="97"/>
                    <a:pt x="56" y="103"/>
                  </a:cubicBezTo>
                  <a:cubicBezTo>
                    <a:pt x="73" y="112"/>
                    <a:pt x="91" y="119"/>
                    <a:pt x="111" y="128"/>
                  </a:cubicBezTo>
                  <a:cubicBezTo>
                    <a:pt x="144" y="139"/>
                    <a:pt x="179" y="150"/>
                    <a:pt x="214" y="156"/>
                  </a:cubicBezTo>
                  <a:cubicBezTo>
                    <a:pt x="254" y="163"/>
                    <a:pt x="291" y="169"/>
                    <a:pt x="330" y="174"/>
                  </a:cubicBezTo>
                  <a:cubicBezTo>
                    <a:pt x="349" y="177"/>
                    <a:pt x="367" y="178"/>
                    <a:pt x="385" y="178"/>
                  </a:cubicBezTo>
                  <a:cubicBezTo>
                    <a:pt x="407" y="178"/>
                    <a:pt x="428" y="176"/>
                    <a:pt x="449" y="171"/>
                  </a:cubicBezTo>
                  <a:cubicBezTo>
                    <a:pt x="508" y="158"/>
                    <a:pt x="508" y="75"/>
                    <a:pt x="449" y="64"/>
                  </a:cubicBezTo>
                  <a:cubicBezTo>
                    <a:pt x="412" y="55"/>
                    <a:pt x="374" y="53"/>
                    <a:pt x="337" y="53"/>
                  </a:cubicBezTo>
                  <a:cubicBezTo>
                    <a:pt x="306" y="49"/>
                    <a:pt x="273" y="44"/>
                    <a:pt x="243" y="40"/>
                  </a:cubicBezTo>
                  <a:cubicBezTo>
                    <a:pt x="210" y="33"/>
                    <a:pt x="174" y="24"/>
                    <a:pt x="142" y="16"/>
                  </a:cubicBezTo>
                  <a:cubicBezTo>
                    <a:pt x="124" y="11"/>
                    <a:pt x="109" y="5"/>
                    <a:pt x="91" y="2"/>
                  </a:cubicBezTo>
                  <a:cubicBezTo>
                    <a:pt x="82" y="0"/>
                    <a:pt x="73" y="0"/>
                    <a:pt x="62" y="0"/>
                  </a:cubicBezTo>
                  <a:close/>
                </a:path>
              </a:pathLst>
            </a:custGeom>
            <a:solidFill>
              <a:srgbClr val="F46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41"/>
            <p:cNvSpPr/>
            <p:nvPr/>
          </p:nvSpPr>
          <p:spPr>
            <a:xfrm>
              <a:off x="2305250" y="898475"/>
              <a:ext cx="39775" cy="39950"/>
            </a:xfrm>
            <a:custGeom>
              <a:avLst/>
              <a:gdLst/>
              <a:ahLst/>
              <a:cxnLst/>
              <a:rect l="l" t="t" r="r" b="b"/>
              <a:pathLst>
                <a:path w="1591" h="1598" extrusionOk="0">
                  <a:moveTo>
                    <a:pt x="868" y="0"/>
                  </a:moveTo>
                  <a:cubicBezTo>
                    <a:pt x="831" y="3"/>
                    <a:pt x="802" y="31"/>
                    <a:pt x="776" y="60"/>
                  </a:cubicBezTo>
                  <a:lnTo>
                    <a:pt x="1" y="879"/>
                  </a:lnTo>
                  <a:cubicBezTo>
                    <a:pt x="1" y="879"/>
                    <a:pt x="14" y="1428"/>
                    <a:pt x="105" y="1428"/>
                  </a:cubicBezTo>
                  <a:cubicBezTo>
                    <a:pt x="105" y="1428"/>
                    <a:pt x="106" y="1428"/>
                    <a:pt x="106" y="1428"/>
                  </a:cubicBezTo>
                  <a:cubicBezTo>
                    <a:pt x="387" y="1408"/>
                    <a:pt x="628" y="1195"/>
                    <a:pt x="803" y="1195"/>
                  </a:cubicBezTo>
                  <a:cubicBezTo>
                    <a:pt x="845" y="1195"/>
                    <a:pt x="883" y="1207"/>
                    <a:pt x="917" y="1237"/>
                  </a:cubicBezTo>
                  <a:cubicBezTo>
                    <a:pt x="1025" y="1306"/>
                    <a:pt x="1060" y="1597"/>
                    <a:pt x="1177" y="1597"/>
                  </a:cubicBezTo>
                  <a:cubicBezTo>
                    <a:pt x="1183" y="1597"/>
                    <a:pt x="1189" y="1597"/>
                    <a:pt x="1195" y="1595"/>
                  </a:cubicBezTo>
                  <a:cubicBezTo>
                    <a:pt x="1290" y="1380"/>
                    <a:pt x="1248" y="1070"/>
                    <a:pt x="855" y="949"/>
                  </a:cubicBezTo>
                  <a:lnTo>
                    <a:pt x="1591" y="473"/>
                  </a:lnTo>
                  <a:cubicBezTo>
                    <a:pt x="1393" y="299"/>
                    <a:pt x="1178" y="148"/>
                    <a:pt x="947" y="25"/>
                  </a:cubicBezTo>
                  <a:cubicBezTo>
                    <a:pt x="923" y="9"/>
                    <a:pt x="897" y="0"/>
                    <a:pt x="868" y="0"/>
                  </a:cubicBezTo>
                  <a:close/>
                </a:path>
              </a:pathLst>
            </a:custGeom>
            <a:solidFill>
              <a:srgbClr val="FD8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41"/>
            <p:cNvSpPr/>
            <p:nvPr/>
          </p:nvSpPr>
          <p:spPr>
            <a:xfrm>
              <a:off x="2320325" y="910600"/>
              <a:ext cx="22850" cy="27075"/>
            </a:xfrm>
            <a:custGeom>
              <a:avLst/>
              <a:gdLst/>
              <a:ahLst/>
              <a:cxnLst/>
              <a:rect l="l" t="t" r="r" b="b"/>
              <a:pathLst>
                <a:path w="914" h="1083" extrusionOk="0">
                  <a:moveTo>
                    <a:pt x="410" y="1"/>
                  </a:moveTo>
                  <a:lnTo>
                    <a:pt x="162" y="214"/>
                  </a:lnTo>
                  <a:cubicBezTo>
                    <a:pt x="162" y="214"/>
                    <a:pt x="1" y="572"/>
                    <a:pt x="152" y="572"/>
                  </a:cubicBezTo>
                  <a:cubicBezTo>
                    <a:pt x="176" y="572"/>
                    <a:pt x="207" y="563"/>
                    <a:pt x="248" y="543"/>
                  </a:cubicBezTo>
                  <a:cubicBezTo>
                    <a:pt x="278" y="528"/>
                    <a:pt x="308" y="521"/>
                    <a:pt x="336" y="521"/>
                  </a:cubicBezTo>
                  <a:cubicBezTo>
                    <a:pt x="589" y="521"/>
                    <a:pt x="759" y="1064"/>
                    <a:pt x="759" y="1064"/>
                  </a:cubicBezTo>
                  <a:cubicBezTo>
                    <a:pt x="771" y="1077"/>
                    <a:pt x="784" y="1083"/>
                    <a:pt x="797" y="1083"/>
                  </a:cubicBezTo>
                  <a:cubicBezTo>
                    <a:pt x="847" y="1083"/>
                    <a:pt x="900" y="998"/>
                    <a:pt x="902" y="932"/>
                  </a:cubicBezTo>
                  <a:cubicBezTo>
                    <a:pt x="913" y="556"/>
                    <a:pt x="726" y="203"/>
                    <a:pt x="410" y="1"/>
                  </a:cubicBezTo>
                  <a:close/>
                </a:path>
              </a:pathLst>
            </a:custGeom>
            <a:solidFill>
              <a:srgbClr val="FD8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41"/>
            <p:cNvSpPr/>
            <p:nvPr/>
          </p:nvSpPr>
          <p:spPr>
            <a:xfrm>
              <a:off x="2328600" y="907750"/>
              <a:ext cx="21375" cy="26400"/>
            </a:xfrm>
            <a:custGeom>
              <a:avLst/>
              <a:gdLst/>
              <a:ahLst/>
              <a:cxnLst/>
              <a:rect l="l" t="t" r="r" b="b"/>
              <a:pathLst>
                <a:path w="855" h="1056" extrusionOk="0">
                  <a:moveTo>
                    <a:pt x="261" y="1"/>
                  </a:moveTo>
                  <a:lnTo>
                    <a:pt x="0" y="104"/>
                  </a:lnTo>
                  <a:lnTo>
                    <a:pt x="7" y="334"/>
                  </a:lnTo>
                  <a:cubicBezTo>
                    <a:pt x="7" y="334"/>
                    <a:pt x="435" y="826"/>
                    <a:pt x="492" y="978"/>
                  </a:cubicBezTo>
                  <a:cubicBezTo>
                    <a:pt x="515" y="1038"/>
                    <a:pt x="540" y="1056"/>
                    <a:pt x="564" y="1056"/>
                  </a:cubicBezTo>
                  <a:cubicBezTo>
                    <a:pt x="599" y="1056"/>
                    <a:pt x="628" y="1013"/>
                    <a:pt x="628" y="1013"/>
                  </a:cubicBezTo>
                  <a:cubicBezTo>
                    <a:pt x="854" y="747"/>
                    <a:pt x="808" y="295"/>
                    <a:pt x="534" y="80"/>
                  </a:cubicBezTo>
                  <a:lnTo>
                    <a:pt x="261" y="1"/>
                  </a:lnTo>
                  <a:close/>
                </a:path>
              </a:pathLst>
            </a:custGeom>
            <a:solidFill>
              <a:srgbClr val="FD8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41"/>
            <p:cNvSpPr/>
            <p:nvPr/>
          </p:nvSpPr>
          <p:spPr>
            <a:xfrm>
              <a:off x="2326725" y="898500"/>
              <a:ext cx="33025" cy="22875"/>
            </a:xfrm>
            <a:custGeom>
              <a:avLst/>
              <a:gdLst/>
              <a:ahLst/>
              <a:cxnLst/>
              <a:rect l="l" t="t" r="r" b="b"/>
              <a:pathLst>
                <a:path w="1321" h="915" extrusionOk="0">
                  <a:moveTo>
                    <a:pt x="155" y="0"/>
                  </a:moveTo>
                  <a:cubicBezTo>
                    <a:pt x="141" y="0"/>
                    <a:pt x="128" y="1"/>
                    <a:pt x="115" y="2"/>
                  </a:cubicBezTo>
                  <a:cubicBezTo>
                    <a:pt x="49" y="8"/>
                    <a:pt x="0" y="153"/>
                    <a:pt x="3" y="188"/>
                  </a:cubicBezTo>
                  <a:cubicBezTo>
                    <a:pt x="5" y="221"/>
                    <a:pt x="459" y="575"/>
                    <a:pt x="459" y="575"/>
                  </a:cubicBezTo>
                  <a:cubicBezTo>
                    <a:pt x="487" y="571"/>
                    <a:pt x="513" y="569"/>
                    <a:pt x="539" y="569"/>
                  </a:cubicBezTo>
                  <a:cubicBezTo>
                    <a:pt x="892" y="569"/>
                    <a:pt x="1129" y="915"/>
                    <a:pt x="1223" y="915"/>
                  </a:cubicBezTo>
                  <a:cubicBezTo>
                    <a:pt x="1232" y="915"/>
                    <a:pt x="1239" y="911"/>
                    <a:pt x="1246" y="904"/>
                  </a:cubicBezTo>
                  <a:cubicBezTo>
                    <a:pt x="1320" y="816"/>
                    <a:pt x="1048" y="421"/>
                    <a:pt x="833" y="281"/>
                  </a:cubicBezTo>
                  <a:cubicBezTo>
                    <a:pt x="629" y="147"/>
                    <a:pt x="397" y="0"/>
                    <a:pt x="155" y="0"/>
                  </a:cubicBezTo>
                  <a:close/>
                </a:path>
              </a:pathLst>
            </a:custGeom>
            <a:solidFill>
              <a:srgbClr val="FD8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41"/>
            <p:cNvSpPr/>
            <p:nvPr/>
          </p:nvSpPr>
          <p:spPr>
            <a:xfrm>
              <a:off x="2311900" y="712725"/>
              <a:ext cx="63225" cy="52025"/>
            </a:xfrm>
            <a:custGeom>
              <a:avLst/>
              <a:gdLst/>
              <a:ahLst/>
              <a:cxnLst/>
              <a:rect l="l" t="t" r="r" b="b"/>
              <a:pathLst>
                <a:path w="2529" h="2081" extrusionOk="0">
                  <a:moveTo>
                    <a:pt x="414" y="0"/>
                  </a:moveTo>
                  <a:cubicBezTo>
                    <a:pt x="273" y="0"/>
                    <a:pt x="133" y="22"/>
                    <a:pt x="0" y="71"/>
                  </a:cubicBezTo>
                  <a:lnTo>
                    <a:pt x="993" y="827"/>
                  </a:lnTo>
                  <a:cubicBezTo>
                    <a:pt x="1068" y="813"/>
                    <a:pt x="1149" y="803"/>
                    <a:pt x="1229" y="803"/>
                  </a:cubicBezTo>
                  <a:cubicBezTo>
                    <a:pt x="1375" y="803"/>
                    <a:pt x="1515" y="839"/>
                    <a:pt x="1597" y="963"/>
                  </a:cubicBezTo>
                  <a:cubicBezTo>
                    <a:pt x="1632" y="1022"/>
                    <a:pt x="1659" y="1086"/>
                    <a:pt x="1676" y="1154"/>
                  </a:cubicBezTo>
                  <a:cubicBezTo>
                    <a:pt x="1788" y="1505"/>
                    <a:pt x="1962" y="1857"/>
                    <a:pt x="2256" y="2050"/>
                  </a:cubicBezTo>
                  <a:cubicBezTo>
                    <a:pt x="2280" y="2067"/>
                    <a:pt x="2306" y="2078"/>
                    <a:pt x="2335" y="2081"/>
                  </a:cubicBezTo>
                  <a:cubicBezTo>
                    <a:pt x="2366" y="2081"/>
                    <a:pt x="2392" y="2067"/>
                    <a:pt x="2412" y="2048"/>
                  </a:cubicBezTo>
                  <a:cubicBezTo>
                    <a:pt x="2528" y="1938"/>
                    <a:pt x="2476" y="1731"/>
                    <a:pt x="2412" y="1576"/>
                  </a:cubicBezTo>
                  <a:cubicBezTo>
                    <a:pt x="2333" y="1376"/>
                    <a:pt x="2252" y="1174"/>
                    <a:pt x="2170" y="972"/>
                  </a:cubicBezTo>
                  <a:cubicBezTo>
                    <a:pt x="2124" y="853"/>
                    <a:pt x="2074" y="734"/>
                    <a:pt x="1995" y="640"/>
                  </a:cubicBezTo>
                  <a:cubicBezTo>
                    <a:pt x="1902" y="535"/>
                    <a:pt x="1779" y="471"/>
                    <a:pt x="1659" y="409"/>
                  </a:cubicBezTo>
                  <a:cubicBezTo>
                    <a:pt x="1397" y="275"/>
                    <a:pt x="1134" y="141"/>
                    <a:pt x="853" y="65"/>
                  </a:cubicBezTo>
                  <a:cubicBezTo>
                    <a:pt x="710" y="24"/>
                    <a:pt x="561" y="0"/>
                    <a:pt x="414"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41"/>
            <p:cNvSpPr/>
            <p:nvPr/>
          </p:nvSpPr>
          <p:spPr>
            <a:xfrm>
              <a:off x="2333700" y="731900"/>
              <a:ext cx="125" cy="150"/>
            </a:xfrm>
            <a:custGeom>
              <a:avLst/>
              <a:gdLst/>
              <a:ahLst/>
              <a:cxnLst/>
              <a:rect l="l" t="t" r="r" b="b"/>
              <a:pathLst>
                <a:path w="5" h="6" extrusionOk="0">
                  <a:moveTo>
                    <a:pt x="3" y="0"/>
                  </a:moveTo>
                  <a:cubicBezTo>
                    <a:pt x="0" y="0"/>
                    <a:pt x="0" y="5"/>
                    <a:pt x="3" y="5"/>
                  </a:cubicBezTo>
                  <a:cubicBezTo>
                    <a:pt x="3" y="5"/>
                    <a:pt x="3" y="5"/>
                    <a:pt x="3" y="5"/>
                  </a:cubicBezTo>
                  <a:cubicBezTo>
                    <a:pt x="5" y="5"/>
                    <a:pt x="4" y="0"/>
                    <a:pt x="3"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41"/>
            <p:cNvSpPr/>
            <p:nvPr/>
          </p:nvSpPr>
          <p:spPr>
            <a:xfrm>
              <a:off x="2184850" y="701150"/>
              <a:ext cx="151900" cy="177450"/>
            </a:xfrm>
            <a:custGeom>
              <a:avLst/>
              <a:gdLst/>
              <a:ahLst/>
              <a:cxnLst/>
              <a:rect l="l" t="t" r="r" b="b"/>
              <a:pathLst>
                <a:path w="6076" h="7098" extrusionOk="0">
                  <a:moveTo>
                    <a:pt x="4822" y="0"/>
                  </a:moveTo>
                  <a:cubicBezTo>
                    <a:pt x="4769" y="0"/>
                    <a:pt x="4715" y="10"/>
                    <a:pt x="4663" y="31"/>
                  </a:cubicBezTo>
                  <a:cubicBezTo>
                    <a:pt x="4454" y="115"/>
                    <a:pt x="4320" y="372"/>
                    <a:pt x="4096" y="372"/>
                  </a:cubicBezTo>
                  <a:cubicBezTo>
                    <a:pt x="3982" y="369"/>
                    <a:pt x="3881" y="299"/>
                    <a:pt x="3771" y="275"/>
                  </a:cubicBezTo>
                  <a:cubicBezTo>
                    <a:pt x="3744" y="269"/>
                    <a:pt x="3717" y="267"/>
                    <a:pt x="3690" y="267"/>
                  </a:cubicBezTo>
                  <a:cubicBezTo>
                    <a:pt x="3489" y="267"/>
                    <a:pt x="3299" y="417"/>
                    <a:pt x="3187" y="593"/>
                  </a:cubicBezTo>
                  <a:cubicBezTo>
                    <a:pt x="3088" y="745"/>
                    <a:pt x="3011" y="934"/>
                    <a:pt x="2845" y="995"/>
                  </a:cubicBezTo>
                  <a:cubicBezTo>
                    <a:pt x="2786" y="1017"/>
                    <a:pt x="2724" y="1021"/>
                    <a:pt x="2663" y="1021"/>
                  </a:cubicBezTo>
                  <a:cubicBezTo>
                    <a:pt x="2630" y="1021"/>
                    <a:pt x="2598" y="1020"/>
                    <a:pt x="2566" y="1020"/>
                  </a:cubicBezTo>
                  <a:cubicBezTo>
                    <a:pt x="2559" y="1019"/>
                    <a:pt x="2552" y="1019"/>
                    <a:pt x="2545" y="1019"/>
                  </a:cubicBezTo>
                  <a:cubicBezTo>
                    <a:pt x="2411" y="1019"/>
                    <a:pt x="2274" y="1040"/>
                    <a:pt x="2157" y="1107"/>
                  </a:cubicBezTo>
                  <a:cubicBezTo>
                    <a:pt x="2036" y="1178"/>
                    <a:pt x="1944" y="1312"/>
                    <a:pt x="1955" y="1452"/>
                  </a:cubicBezTo>
                  <a:cubicBezTo>
                    <a:pt x="1966" y="1628"/>
                    <a:pt x="2120" y="1753"/>
                    <a:pt x="2234" y="1887"/>
                  </a:cubicBezTo>
                  <a:cubicBezTo>
                    <a:pt x="2348" y="2021"/>
                    <a:pt x="2419" y="2245"/>
                    <a:pt x="2285" y="2357"/>
                  </a:cubicBezTo>
                  <a:cubicBezTo>
                    <a:pt x="2229" y="2404"/>
                    <a:pt x="2156" y="2415"/>
                    <a:pt x="2081" y="2415"/>
                  </a:cubicBezTo>
                  <a:cubicBezTo>
                    <a:pt x="2041" y="2415"/>
                    <a:pt x="2001" y="2412"/>
                    <a:pt x="1962" y="2410"/>
                  </a:cubicBezTo>
                  <a:cubicBezTo>
                    <a:pt x="1943" y="2409"/>
                    <a:pt x="1924" y="2409"/>
                    <a:pt x="1906" y="2409"/>
                  </a:cubicBezTo>
                  <a:cubicBezTo>
                    <a:pt x="1710" y="2409"/>
                    <a:pt x="1510" y="2452"/>
                    <a:pt x="1360" y="2574"/>
                  </a:cubicBezTo>
                  <a:cubicBezTo>
                    <a:pt x="1121" y="2772"/>
                    <a:pt x="1066" y="3119"/>
                    <a:pt x="1096" y="3429"/>
                  </a:cubicBezTo>
                  <a:cubicBezTo>
                    <a:pt x="1118" y="3653"/>
                    <a:pt x="1167" y="3907"/>
                    <a:pt x="1026" y="4083"/>
                  </a:cubicBezTo>
                  <a:cubicBezTo>
                    <a:pt x="864" y="4290"/>
                    <a:pt x="543" y="4268"/>
                    <a:pt x="328" y="4417"/>
                  </a:cubicBezTo>
                  <a:cubicBezTo>
                    <a:pt x="1" y="4645"/>
                    <a:pt x="55" y="5144"/>
                    <a:pt x="422" y="5298"/>
                  </a:cubicBezTo>
                  <a:cubicBezTo>
                    <a:pt x="499" y="5331"/>
                    <a:pt x="585" y="5344"/>
                    <a:pt x="657" y="5383"/>
                  </a:cubicBezTo>
                  <a:cubicBezTo>
                    <a:pt x="732" y="5423"/>
                    <a:pt x="791" y="5506"/>
                    <a:pt x="769" y="5585"/>
                  </a:cubicBezTo>
                  <a:cubicBezTo>
                    <a:pt x="741" y="5691"/>
                    <a:pt x="607" y="5717"/>
                    <a:pt x="532" y="5794"/>
                  </a:cubicBezTo>
                  <a:cubicBezTo>
                    <a:pt x="433" y="5899"/>
                    <a:pt x="466" y="6079"/>
                    <a:pt x="567" y="6178"/>
                  </a:cubicBezTo>
                  <a:cubicBezTo>
                    <a:pt x="668" y="6279"/>
                    <a:pt x="815" y="6314"/>
                    <a:pt x="956" y="6332"/>
                  </a:cubicBezTo>
                  <a:cubicBezTo>
                    <a:pt x="1032" y="6340"/>
                    <a:pt x="1109" y="6345"/>
                    <a:pt x="1185" y="6345"/>
                  </a:cubicBezTo>
                  <a:cubicBezTo>
                    <a:pt x="1289" y="6345"/>
                    <a:pt x="1394" y="6337"/>
                    <a:pt x="1496" y="6319"/>
                  </a:cubicBezTo>
                  <a:cubicBezTo>
                    <a:pt x="1550" y="6311"/>
                    <a:pt x="1610" y="6302"/>
                    <a:pt x="1667" y="6302"/>
                  </a:cubicBezTo>
                  <a:cubicBezTo>
                    <a:pt x="1746" y="6302"/>
                    <a:pt x="1820" y="6319"/>
                    <a:pt x="1867" y="6380"/>
                  </a:cubicBezTo>
                  <a:cubicBezTo>
                    <a:pt x="1929" y="6464"/>
                    <a:pt x="1902" y="6582"/>
                    <a:pt x="1935" y="6681"/>
                  </a:cubicBezTo>
                  <a:cubicBezTo>
                    <a:pt x="1966" y="6762"/>
                    <a:pt x="2028" y="6831"/>
                    <a:pt x="2109" y="6863"/>
                  </a:cubicBezTo>
                  <a:cubicBezTo>
                    <a:pt x="2166" y="6889"/>
                    <a:pt x="2225" y="6900"/>
                    <a:pt x="2285" y="6900"/>
                  </a:cubicBezTo>
                  <a:cubicBezTo>
                    <a:pt x="2454" y="6900"/>
                    <a:pt x="2631" y="6815"/>
                    <a:pt x="2790" y="6736"/>
                  </a:cubicBezTo>
                  <a:cubicBezTo>
                    <a:pt x="2928" y="6668"/>
                    <a:pt x="3088" y="6604"/>
                    <a:pt x="3237" y="6604"/>
                  </a:cubicBezTo>
                  <a:cubicBezTo>
                    <a:pt x="3318" y="6604"/>
                    <a:pt x="3396" y="6623"/>
                    <a:pt x="3466" y="6670"/>
                  </a:cubicBezTo>
                  <a:cubicBezTo>
                    <a:pt x="3576" y="6745"/>
                    <a:pt x="3635" y="6874"/>
                    <a:pt x="3734" y="6967"/>
                  </a:cubicBezTo>
                  <a:cubicBezTo>
                    <a:pt x="3829" y="7053"/>
                    <a:pt x="3950" y="7098"/>
                    <a:pt x="4072" y="7098"/>
                  </a:cubicBezTo>
                  <a:cubicBezTo>
                    <a:pt x="4155" y="7098"/>
                    <a:pt x="4238" y="7078"/>
                    <a:pt x="4314" y="7037"/>
                  </a:cubicBezTo>
                  <a:cubicBezTo>
                    <a:pt x="4360" y="7011"/>
                    <a:pt x="4399" y="6975"/>
                    <a:pt x="4430" y="6932"/>
                  </a:cubicBezTo>
                  <a:cubicBezTo>
                    <a:pt x="4492" y="6831"/>
                    <a:pt x="4470" y="6703"/>
                    <a:pt x="4474" y="6585"/>
                  </a:cubicBezTo>
                  <a:cubicBezTo>
                    <a:pt x="4485" y="6345"/>
                    <a:pt x="4610" y="6123"/>
                    <a:pt x="4808" y="5989"/>
                  </a:cubicBezTo>
                  <a:cubicBezTo>
                    <a:pt x="4896" y="5932"/>
                    <a:pt x="4997" y="5893"/>
                    <a:pt x="5067" y="5814"/>
                  </a:cubicBezTo>
                  <a:cubicBezTo>
                    <a:pt x="5159" y="5710"/>
                    <a:pt x="5179" y="5555"/>
                    <a:pt x="5142" y="5421"/>
                  </a:cubicBezTo>
                  <a:cubicBezTo>
                    <a:pt x="5102" y="5287"/>
                    <a:pt x="5012" y="5175"/>
                    <a:pt x="4907" y="5080"/>
                  </a:cubicBezTo>
                  <a:cubicBezTo>
                    <a:pt x="4812" y="4995"/>
                    <a:pt x="4694" y="4911"/>
                    <a:pt x="4674" y="4784"/>
                  </a:cubicBezTo>
                  <a:cubicBezTo>
                    <a:pt x="4634" y="4525"/>
                    <a:pt x="5014" y="4382"/>
                    <a:pt x="5052" y="4123"/>
                  </a:cubicBezTo>
                  <a:cubicBezTo>
                    <a:pt x="5089" y="3870"/>
                    <a:pt x="4795" y="3708"/>
                    <a:pt x="4672" y="3486"/>
                  </a:cubicBezTo>
                  <a:cubicBezTo>
                    <a:pt x="4566" y="3293"/>
                    <a:pt x="4597" y="3042"/>
                    <a:pt x="4718" y="2860"/>
                  </a:cubicBezTo>
                  <a:cubicBezTo>
                    <a:pt x="4839" y="2675"/>
                    <a:pt x="5036" y="2552"/>
                    <a:pt x="5247" y="2489"/>
                  </a:cubicBezTo>
                  <a:cubicBezTo>
                    <a:pt x="5313" y="2469"/>
                    <a:pt x="5386" y="2454"/>
                    <a:pt x="5434" y="2405"/>
                  </a:cubicBezTo>
                  <a:cubicBezTo>
                    <a:pt x="5535" y="2309"/>
                    <a:pt x="5504" y="2137"/>
                    <a:pt x="5434" y="2017"/>
                  </a:cubicBezTo>
                  <a:cubicBezTo>
                    <a:pt x="5366" y="1894"/>
                    <a:pt x="5267" y="1782"/>
                    <a:pt x="5254" y="1643"/>
                  </a:cubicBezTo>
                  <a:cubicBezTo>
                    <a:pt x="5234" y="1463"/>
                    <a:pt x="5375" y="1292"/>
                    <a:pt x="5548" y="1237"/>
                  </a:cubicBezTo>
                  <a:cubicBezTo>
                    <a:pt x="5602" y="1219"/>
                    <a:pt x="5659" y="1212"/>
                    <a:pt x="5716" y="1212"/>
                  </a:cubicBezTo>
                  <a:cubicBezTo>
                    <a:pt x="5838" y="1212"/>
                    <a:pt x="5961" y="1248"/>
                    <a:pt x="6071" y="1305"/>
                  </a:cubicBezTo>
                  <a:lnTo>
                    <a:pt x="6075" y="967"/>
                  </a:lnTo>
                  <a:cubicBezTo>
                    <a:pt x="5866" y="705"/>
                    <a:pt x="5629" y="466"/>
                    <a:pt x="5370" y="253"/>
                  </a:cubicBezTo>
                  <a:cubicBezTo>
                    <a:pt x="5212" y="124"/>
                    <a:pt x="5016" y="0"/>
                    <a:pt x="4822"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41"/>
            <p:cNvSpPr/>
            <p:nvPr/>
          </p:nvSpPr>
          <p:spPr>
            <a:xfrm>
              <a:off x="2715450" y="735550"/>
              <a:ext cx="104875" cy="96425"/>
            </a:xfrm>
            <a:custGeom>
              <a:avLst/>
              <a:gdLst/>
              <a:ahLst/>
              <a:cxnLst/>
              <a:rect l="l" t="t" r="r" b="b"/>
              <a:pathLst>
                <a:path w="4195" h="3857" extrusionOk="0">
                  <a:moveTo>
                    <a:pt x="1988" y="0"/>
                  </a:moveTo>
                  <a:cubicBezTo>
                    <a:pt x="1491" y="0"/>
                    <a:pt x="1147" y="94"/>
                    <a:pt x="1147" y="94"/>
                  </a:cubicBezTo>
                  <a:lnTo>
                    <a:pt x="1147" y="832"/>
                  </a:lnTo>
                  <a:cubicBezTo>
                    <a:pt x="1147" y="1396"/>
                    <a:pt x="1134" y="2011"/>
                    <a:pt x="776" y="2450"/>
                  </a:cubicBezTo>
                  <a:cubicBezTo>
                    <a:pt x="620" y="2641"/>
                    <a:pt x="407" y="2784"/>
                    <a:pt x="251" y="2977"/>
                  </a:cubicBezTo>
                  <a:cubicBezTo>
                    <a:pt x="95" y="3171"/>
                    <a:pt x="0" y="3452"/>
                    <a:pt x="125" y="3665"/>
                  </a:cubicBezTo>
                  <a:cubicBezTo>
                    <a:pt x="221" y="3573"/>
                    <a:pt x="355" y="3536"/>
                    <a:pt x="490" y="3536"/>
                  </a:cubicBezTo>
                  <a:cubicBezTo>
                    <a:pt x="549" y="3536"/>
                    <a:pt x="607" y="3543"/>
                    <a:pt x="664" y="3555"/>
                  </a:cubicBezTo>
                  <a:cubicBezTo>
                    <a:pt x="850" y="3597"/>
                    <a:pt x="1019" y="3689"/>
                    <a:pt x="1202" y="3750"/>
                  </a:cubicBezTo>
                  <a:cubicBezTo>
                    <a:pt x="1412" y="3824"/>
                    <a:pt x="1632" y="3856"/>
                    <a:pt x="1855" y="3856"/>
                  </a:cubicBezTo>
                  <a:cubicBezTo>
                    <a:pt x="2164" y="3856"/>
                    <a:pt x="2477" y="3793"/>
                    <a:pt x="2770" y="3691"/>
                  </a:cubicBezTo>
                  <a:cubicBezTo>
                    <a:pt x="3273" y="3515"/>
                    <a:pt x="4021" y="3458"/>
                    <a:pt x="4182" y="2949"/>
                  </a:cubicBezTo>
                  <a:cubicBezTo>
                    <a:pt x="4195" y="2905"/>
                    <a:pt x="4083" y="478"/>
                    <a:pt x="3075" y="162"/>
                  </a:cubicBezTo>
                  <a:cubicBezTo>
                    <a:pt x="2683" y="38"/>
                    <a:pt x="2304" y="0"/>
                    <a:pt x="1988"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41"/>
            <p:cNvSpPr/>
            <p:nvPr/>
          </p:nvSpPr>
          <p:spPr>
            <a:xfrm>
              <a:off x="2563075" y="1089100"/>
              <a:ext cx="75975" cy="17525"/>
            </a:xfrm>
            <a:custGeom>
              <a:avLst/>
              <a:gdLst/>
              <a:ahLst/>
              <a:cxnLst/>
              <a:rect l="l" t="t" r="r" b="b"/>
              <a:pathLst>
                <a:path w="3039" h="701" extrusionOk="0">
                  <a:moveTo>
                    <a:pt x="1620" y="1"/>
                  </a:moveTo>
                  <a:cubicBezTo>
                    <a:pt x="1518" y="51"/>
                    <a:pt x="1494" y="225"/>
                    <a:pt x="873" y="323"/>
                  </a:cubicBezTo>
                  <a:cubicBezTo>
                    <a:pt x="249" y="424"/>
                    <a:pt x="1" y="473"/>
                    <a:pt x="150" y="598"/>
                  </a:cubicBezTo>
                  <a:cubicBezTo>
                    <a:pt x="258" y="688"/>
                    <a:pt x="1714" y="701"/>
                    <a:pt x="2516" y="701"/>
                  </a:cubicBezTo>
                  <a:cubicBezTo>
                    <a:pt x="2826" y="701"/>
                    <a:pt x="3038" y="699"/>
                    <a:pt x="3038" y="699"/>
                  </a:cubicBezTo>
                  <a:lnTo>
                    <a:pt x="2788" y="51"/>
                  </a:lnTo>
                  <a:lnTo>
                    <a:pt x="1718" y="27"/>
                  </a:lnTo>
                  <a:lnTo>
                    <a:pt x="1620" y="1"/>
                  </a:lnTo>
                  <a:close/>
                </a:path>
              </a:pathLst>
            </a:custGeom>
            <a:solidFill>
              <a:srgbClr val="F46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41"/>
            <p:cNvSpPr/>
            <p:nvPr/>
          </p:nvSpPr>
          <p:spPr>
            <a:xfrm>
              <a:off x="2584875" y="932050"/>
              <a:ext cx="60375" cy="160100"/>
            </a:xfrm>
            <a:custGeom>
              <a:avLst/>
              <a:gdLst/>
              <a:ahLst/>
              <a:cxnLst/>
              <a:rect l="l" t="t" r="r" b="b"/>
              <a:pathLst>
                <a:path w="2415" h="6404" extrusionOk="0">
                  <a:moveTo>
                    <a:pt x="1028" y="1"/>
                  </a:moveTo>
                  <a:cubicBezTo>
                    <a:pt x="802" y="1"/>
                    <a:pt x="470" y="39"/>
                    <a:pt x="396" y="256"/>
                  </a:cubicBezTo>
                  <a:lnTo>
                    <a:pt x="394" y="254"/>
                  </a:lnTo>
                  <a:cubicBezTo>
                    <a:pt x="1" y="1480"/>
                    <a:pt x="124" y="2600"/>
                    <a:pt x="324" y="3570"/>
                  </a:cubicBezTo>
                  <a:cubicBezTo>
                    <a:pt x="523" y="4541"/>
                    <a:pt x="846" y="6307"/>
                    <a:pt x="846" y="6307"/>
                  </a:cubicBezTo>
                  <a:lnTo>
                    <a:pt x="1725" y="6403"/>
                  </a:lnTo>
                  <a:cubicBezTo>
                    <a:pt x="1725" y="6403"/>
                    <a:pt x="2414" y="5064"/>
                    <a:pt x="2116" y="3197"/>
                  </a:cubicBezTo>
                  <a:cubicBezTo>
                    <a:pt x="1817" y="1330"/>
                    <a:pt x="1244" y="13"/>
                    <a:pt x="1244" y="13"/>
                  </a:cubicBezTo>
                  <a:cubicBezTo>
                    <a:pt x="1244" y="13"/>
                    <a:pt x="1152" y="1"/>
                    <a:pt x="1028" y="1"/>
                  </a:cubicBez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41"/>
            <p:cNvSpPr/>
            <p:nvPr/>
          </p:nvSpPr>
          <p:spPr>
            <a:xfrm>
              <a:off x="2594325" y="905450"/>
              <a:ext cx="179300" cy="169450"/>
            </a:xfrm>
            <a:custGeom>
              <a:avLst/>
              <a:gdLst/>
              <a:ahLst/>
              <a:cxnLst/>
              <a:rect l="l" t="t" r="r" b="b"/>
              <a:pathLst>
                <a:path w="7172" h="6778" extrusionOk="0">
                  <a:moveTo>
                    <a:pt x="1376" y="0"/>
                  </a:moveTo>
                  <a:cubicBezTo>
                    <a:pt x="1334" y="0"/>
                    <a:pt x="1293" y="2"/>
                    <a:pt x="1252" y="5"/>
                  </a:cubicBezTo>
                  <a:cubicBezTo>
                    <a:pt x="591" y="60"/>
                    <a:pt x="1" y="657"/>
                    <a:pt x="16" y="1318"/>
                  </a:cubicBezTo>
                  <a:cubicBezTo>
                    <a:pt x="25" y="1632"/>
                    <a:pt x="150" y="1929"/>
                    <a:pt x="282" y="2212"/>
                  </a:cubicBezTo>
                  <a:cubicBezTo>
                    <a:pt x="484" y="2651"/>
                    <a:pt x="703" y="3084"/>
                    <a:pt x="978" y="3483"/>
                  </a:cubicBezTo>
                  <a:cubicBezTo>
                    <a:pt x="1228" y="3850"/>
                    <a:pt x="1527" y="4184"/>
                    <a:pt x="1821" y="4518"/>
                  </a:cubicBezTo>
                  <a:lnTo>
                    <a:pt x="2616" y="5414"/>
                  </a:lnTo>
                  <a:cubicBezTo>
                    <a:pt x="3080" y="5934"/>
                    <a:pt x="3561" y="6470"/>
                    <a:pt x="4186" y="6778"/>
                  </a:cubicBezTo>
                  <a:lnTo>
                    <a:pt x="7171" y="3088"/>
                  </a:lnTo>
                  <a:cubicBezTo>
                    <a:pt x="6275" y="2407"/>
                    <a:pt x="5458" y="1615"/>
                    <a:pt x="4496" y="1033"/>
                  </a:cubicBezTo>
                  <a:cubicBezTo>
                    <a:pt x="3679" y="538"/>
                    <a:pt x="2777" y="202"/>
                    <a:pt x="1837" y="47"/>
                  </a:cubicBezTo>
                  <a:cubicBezTo>
                    <a:pt x="1684" y="21"/>
                    <a:pt x="1529" y="0"/>
                    <a:pt x="1376" y="0"/>
                  </a:cubicBez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41"/>
            <p:cNvSpPr/>
            <p:nvPr/>
          </p:nvSpPr>
          <p:spPr>
            <a:xfrm>
              <a:off x="2609475" y="908950"/>
              <a:ext cx="164150" cy="165950"/>
            </a:xfrm>
            <a:custGeom>
              <a:avLst/>
              <a:gdLst/>
              <a:ahLst/>
              <a:cxnLst/>
              <a:rect l="l" t="t" r="r" b="b"/>
              <a:pathLst>
                <a:path w="6566" h="6638" extrusionOk="0">
                  <a:moveTo>
                    <a:pt x="1696" y="1"/>
                  </a:moveTo>
                  <a:cubicBezTo>
                    <a:pt x="1253" y="980"/>
                    <a:pt x="695" y="1907"/>
                    <a:pt x="1" y="2729"/>
                  </a:cubicBezTo>
                  <a:cubicBezTo>
                    <a:pt x="113" y="2939"/>
                    <a:pt x="236" y="3146"/>
                    <a:pt x="372" y="3343"/>
                  </a:cubicBezTo>
                  <a:cubicBezTo>
                    <a:pt x="622" y="3710"/>
                    <a:pt x="921" y="4044"/>
                    <a:pt x="1215" y="4378"/>
                  </a:cubicBezTo>
                  <a:lnTo>
                    <a:pt x="2012" y="5274"/>
                  </a:lnTo>
                  <a:cubicBezTo>
                    <a:pt x="2476" y="5794"/>
                    <a:pt x="2955" y="6330"/>
                    <a:pt x="3583" y="6638"/>
                  </a:cubicBezTo>
                  <a:lnTo>
                    <a:pt x="6565" y="2948"/>
                  </a:lnTo>
                  <a:cubicBezTo>
                    <a:pt x="5669" y="2267"/>
                    <a:pt x="4852" y="1475"/>
                    <a:pt x="3890" y="893"/>
                  </a:cubicBezTo>
                  <a:cubicBezTo>
                    <a:pt x="3209" y="482"/>
                    <a:pt x="2469" y="181"/>
                    <a:pt x="1696" y="1"/>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41"/>
            <p:cNvSpPr/>
            <p:nvPr/>
          </p:nvSpPr>
          <p:spPr>
            <a:xfrm>
              <a:off x="2631650" y="1063950"/>
              <a:ext cx="292625" cy="58250"/>
            </a:xfrm>
            <a:custGeom>
              <a:avLst/>
              <a:gdLst/>
              <a:ahLst/>
              <a:cxnLst/>
              <a:rect l="l" t="t" r="r" b="b"/>
              <a:pathLst>
                <a:path w="11705" h="2330" extrusionOk="0">
                  <a:moveTo>
                    <a:pt x="6173" y="1"/>
                  </a:moveTo>
                  <a:cubicBezTo>
                    <a:pt x="5360" y="1"/>
                    <a:pt x="4556" y="108"/>
                    <a:pt x="3774" y="370"/>
                  </a:cubicBezTo>
                  <a:lnTo>
                    <a:pt x="1" y="1441"/>
                  </a:lnTo>
                  <a:cubicBezTo>
                    <a:pt x="232" y="1942"/>
                    <a:pt x="866" y="2080"/>
                    <a:pt x="1413" y="2140"/>
                  </a:cubicBezTo>
                  <a:cubicBezTo>
                    <a:pt x="2555" y="2267"/>
                    <a:pt x="3701" y="2330"/>
                    <a:pt x="4846" y="2330"/>
                  </a:cubicBezTo>
                  <a:cubicBezTo>
                    <a:pt x="7132" y="2330"/>
                    <a:pt x="9414" y="2078"/>
                    <a:pt x="11652" y="1578"/>
                  </a:cubicBezTo>
                  <a:cubicBezTo>
                    <a:pt x="11704" y="1404"/>
                    <a:pt x="11685" y="1217"/>
                    <a:pt x="11595" y="1061"/>
                  </a:cubicBezTo>
                  <a:cubicBezTo>
                    <a:pt x="9837" y="531"/>
                    <a:pt x="7982" y="1"/>
                    <a:pt x="6173" y="1"/>
                  </a:cubicBez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41"/>
            <p:cNvSpPr/>
            <p:nvPr/>
          </p:nvSpPr>
          <p:spPr>
            <a:xfrm>
              <a:off x="2627000" y="970025"/>
              <a:ext cx="276075" cy="143325"/>
            </a:xfrm>
            <a:custGeom>
              <a:avLst/>
              <a:gdLst/>
              <a:ahLst/>
              <a:cxnLst/>
              <a:rect l="l" t="t" r="r" b="b"/>
              <a:pathLst>
                <a:path w="11043" h="5733" extrusionOk="0">
                  <a:moveTo>
                    <a:pt x="6931" y="0"/>
                  </a:moveTo>
                  <a:lnTo>
                    <a:pt x="6378" y="158"/>
                  </a:lnTo>
                  <a:cubicBezTo>
                    <a:pt x="6445" y="150"/>
                    <a:pt x="6512" y="142"/>
                    <a:pt x="6579" y="134"/>
                  </a:cubicBezTo>
                  <a:lnTo>
                    <a:pt x="6579" y="134"/>
                  </a:lnTo>
                  <a:cubicBezTo>
                    <a:pt x="4553" y="908"/>
                    <a:pt x="2502" y="1748"/>
                    <a:pt x="925" y="3226"/>
                  </a:cubicBezTo>
                  <a:cubicBezTo>
                    <a:pt x="450" y="3670"/>
                    <a:pt x="0" y="4239"/>
                    <a:pt x="38" y="4884"/>
                  </a:cubicBezTo>
                  <a:cubicBezTo>
                    <a:pt x="49" y="5064"/>
                    <a:pt x="103" y="5249"/>
                    <a:pt x="226" y="5378"/>
                  </a:cubicBezTo>
                  <a:cubicBezTo>
                    <a:pt x="413" y="5578"/>
                    <a:pt x="712" y="5611"/>
                    <a:pt x="984" y="5633"/>
                  </a:cubicBezTo>
                  <a:cubicBezTo>
                    <a:pt x="1622" y="5685"/>
                    <a:pt x="2262" y="5733"/>
                    <a:pt x="2902" y="5733"/>
                  </a:cubicBezTo>
                  <a:cubicBezTo>
                    <a:pt x="3163" y="5733"/>
                    <a:pt x="3424" y="5725"/>
                    <a:pt x="3685" y="5706"/>
                  </a:cubicBezTo>
                  <a:cubicBezTo>
                    <a:pt x="5469" y="5576"/>
                    <a:pt x="7173" y="4941"/>
                    <a:pt x="8824" y="4256"/>
                  </a:cubicBezTo>
                  <a:cubicBezTo>
                    <a:pt x="9582" y="3942"/>
                    <a:pt x="10412" y="3540"/>
                    <a:pt x="10693" y="2772"/>
                  </a:cubicBezTo>
                  <a:cubicBezTo>
                    <a:pt x="11043" y="1816"/>
                    <a:pt x="10320" y="738"/>
                    <a:pt x="9384" y="336"/>
                  </a:cubicBezTo>
                  <a:cubicBezTo>
                    <a:pt x="8881" y="121"/>
                    <a:pt x="8340" y="50"/>
                    <a:pt x="7790" y="50"/>
                  </a:cubicBezTo>
                  <a:cubicBezTo>
                    <a:pt x="7388" y="50"/>
                    <a:pt x="6980" y="88"/>
                    <a:pt x="6579" y="134"/>
                  </a:cubicBezTo>
                  <a:lnTo>
                    <a:pt x="6579" y="134"/>
                  </a:lnTo>
                  <a:cubicBezTo>
                    <a:pt x="6696" y="89"/>
                    <a:pt x="6814" y="45"/>
                    <a:pt x="6931" y="0"/>
                  </a:cubicBez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41"/>
            <p:cNvSpPr/>
            <p:nvPr/>
          </p:nvSpPr>
          <p:spPr>
            <a:xfrm>
              <a:off x="2786425" y="970025"/>
              <a:ext cx="13825" cy="4025"/>
            </a:xfrm>
            <a:custGeom>
              <a:avLst/>
              <a:gdLst/>
              <a:ahLst/>
              <a:cxnLst/>
              <a:rect l="l" t="t" r="r" b="b"/>
              <a:pathLst>
                <a:path w="553" h="161" extrusionOk="0">
                  <a:moveTo>
                    <a:pt x="552" y="0"/>
                  </a:moveTo>
                  <a:lnTo>
                    <a:pt x="1" y="160"/>
                  </a:lnTo>
                  <a:lnTo>
                    <a:pt x="194" y="136"/>
                  </a:lnTo>
                  <a:lnTo>
                    <a:pt x="552" y="0"/>
                  </a:ln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41"/>
            <p:cNvSpPr/>
            <p:nvPr/>
          </p:nvSpPr>
          <p:spPr>
            <a:xfrm>
              <a:off x="2654875" y="971300"/>
              <a:ext cx="248200" cy="141550"/>
            </a:xfrm>
            <a:custGeom>
              <a:avLst/>
              <a:gdLst/>
              <a:ahLst/>
              <a:cxnLst/>
              <a:rect l="l" t="t" r="r" b="b"/>
              <a:pathLst>
                <a:path w="9928" h="5662" extrusionOk="0">
                  <a:moveTo>
                    <a:pt x="6675" y="0"/>
                  </a:moveTo>
                  <a:cubicBezTo>
                    <a:pt x="6269" y="0"/>
                    <a:pt x="5859" y="39"/>
                    <a:pt x="5456" y="85"/>
                  </a:cubicBezTo>
                  <a:cubicBezTo>
                    <a:pt x="3513" y="828"/>
                    <a:pt x="1549" y="1634"/>
                    <a:pt x="1" y="3004"/>
                  </a:cubicBezTo>
                  <a:cubicBezTo>
                    <a:pt x="587" y="3441"/>
                    <a:pt x="1128" y="3937"/>
                    <a:pt x="1615" y="4484"/>
                  </a:cubicBezTo>
                  <a:cubicBezTo>
                    <a:pt x="1938" y="4844"/>
                    <a:pt x="2234" y="5235"/>
                    <a:pt x="2467" y="5661"/>
                  </a:cubicBezTo>
                  <a:cubicBezTo>
                    <a:pt x="2502" y="5659"/>
                    <a:pt x="2535" y="5659"/>
                    <a:pt x="2570" y="5655"/>
                  </a:cubicBezTo>
                  <a:cubicBezTo>
                    <a:pt x="4356" y="5525"/>
                    <a:pt x="6058" y="4890"/>
                    <a:pt x="7709" y="4207"/>
                  </a:cubicBezTo>
                  <a:cubicBezTo>
                    <a:pt x="8469" y="3893"/>
                    <a:pt x="9297" y="3491"/>
                    <a:pt x="9581" y="2721"/>
                  </a:cubicBezTo>
                  <a:cubicBezTo>
                    <a:pt x="9928" y="1767"/>
                    <a:pt x="9205" y="687"/>
                    <a:pt x="8269" y="287"/>
                  </a:cubicBezTo>
                  <a:cubicBezTo>
                    <a:pt x="7766" y="71"/>
                    <a:pt x="7225" y="0"/>
                    <a:pt x="6675" y="0"/>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41"/>
            <p:cNvSpPr/>
            <p:nvPr/>
          </p:nvSpPr>
          <p:spPr>
            <a:xfrm>
              <a:off x="2617825" y="789675"/>
              <a:ext cx="163375" cy="144750"/>
            </a:xfrm>
            <a:custGeom>
              <a:avLst/>
              <a:gdLst/>
              <a:ahLst/>
              <a:cxnLst/>
              <a:rect l="l" t="t" r="r" b="b"/>
              <a:pathLst>
                <a:path w="6535" h="5790" extrusionOk="0">
                  <a:moveTo>
                    <a:pt x="1300" y="1"/>
                  </a:moveTo>
                  <a:cubicBezTo>
                    <a:pt x="1122" y="1"/>
                    <a:pt x="954" y="43"/>
                    <a:pt x="868" y="189"/>
                  </a:cubicBezTo>
                  <a:cubicBezTo>
                    <a:pt x="839" y="241"/>
                    <a:pt x="820" y="294"/>
                    <a:pt x="807" y="351"/>
                  </a:cubicBezTo>
                  <a:cubicBezTo>
                    <a:pt x="541" y="1348"/>
                    <a:pt x="315" y="2356"/>
                    <a:pt x="128" y="3371"/>
                  </a:cubicBezTo>
                  <a:cubicBezTo>
                    <a:pt x="62" y="3731"/>
                    <a:pt x="1" y="4096"/>
                    <a:pt x="38" y="4458"/>
                  </a:cubicBezTo>
                  <a:cubicBezTo>
                    <a:pt x="75" y="4820"/>
                    <a:pt x="222" y="5187"/>
                    <a:pt x="508" y="5413"/>
                  </a:cubicBezTo>
                  <a:cubicBezTo>
                    <a:pt x="684" y="5549"/>
                    <a:pt x="897" y="5628"/>
                    <a:pt x="1112" y="5683"/>
                  </a:cubicBezTo>
                  <a:cubicBezTo>
                    <a:pt x="1403" y="5757"/>
                    <a:pt x="1698" y="5790"/>
                    <a:pt x="1994" y="5790"/>
                  </a:cubicBezTo>
                  <a:cubicBezTo>
                    <a:pt x="2997" y="5790"/>
                    <a:pt x="4007" y="5410"/>
                    <a:pt x="4920" y="4952"/>
                  </a:cubicBezTo>
                  <a:cubicBezTo>
                    <a:pt x="5495" y="4660"/>
                    <a:pt x="6064" y="4333"/>
                    <a:pt x="6534" y="3889"/>
                  </a:cubicBezTo>
                  <a:cubicBezTo>
                    <a:pt x="6523" y="3858"/>
                    <a:pt x="6514" y="3828"/>
                    <a:pt x="6506" y="3799"/>
                  </a:cubicBezTo>
                  <a:cubicBezTo>
                    <a:pt x="6405" y="3487"/>
                    <a:pt x="6293" y="3178"/>
                    <a:pt x="6174" y="2872"/>
                  </a:cubicBezTo>
                  <a:cubicBezTo>
                    <a:pt x="6110" y="2710"/>
                    <a:pt x="6047" y="2530"/>
                    <a:pt x="5972" y="2356"/>
                  </a:cubicBezTo>
                  <a:cubicBezTo>
                    <a:pt x="3918" y="2734"/>
                    <a:pt x="1650" y="3568"/>
                    <a:pt x="1650" y="3568"/>
                  </a:cubicBezTo>
                  <a:cubicBezTo>
                    <a:pt x="1650" y="3568"/>
                    <a:pt x="1410" y="905"/>
                    <a:pt x="1571" y="26"/>
                  </a:cubicBezTo>
                  <a:cubicBezTo>
                    <a:pt x="1485" y="12"/>
                    <a:pt x="1391" y="1"/>
                    <a:pt x="1300" y="1"/>
                  </a:cubicBez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41"/>
            <p:cNvSpPr/>
            <p:nvPr/>
          </p:nvSpPr>
          <p:spPr>
            <a:xfrm>
              <a:off x="2626050" y="750400"/>
              <a:ext cx="32275" cy="52725"/>
            </a:xfrm>
            <a:custGeom>
              <a:avLst/>
              <a:gdLst/>
              <a:ahLst/>
              <a:cxnLst/>
              <a:rect l="l" t="t" r="r" b="b"/>
              <a:pathLst>
                <a:path w="1291" h="2109" extrusionOk="0">
                  <a:moveTo>
                    <a:pt x="1016" y="0"/>
                  </a:moveTo>
                  <a:cubicBezTo>
                    <a:pt x="1016" y="0"/>
                    <a:pt x="150" y="1667"/>
                    <a:pt x="117" y="1757"/>
                  </a:cubicBezTo>
                  <a:cubicBezTo>
                    <a:pt x="1" y="2089"/>
                    <a:pt x="704" y="2109"/>
                    <a:pt x="704" y="2109"/>
                  </a:cubicBezTo>
                  <a:lnTo>
                    <a:pt x="1290" y="80"/>
                  </a:lnTo>
                  <a:lnTo>
                    <a:pt x="1016" y="0"/>
                  </a:ln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41"/>
            <p:cNvSpPr/>
            <p:nvPr/>
          </p:nvSpPr>
          <p:spPr>
            <a:xfrm>
              <a:off x="2632875" y="698725"/>
              <a:ext cx="61500" cy="61475"/>
            </a:xfrm>
            <a:custGeom>
              <a:avLst/>
              <a:gdLst/>
              <a:ahLst/>
              <a:cxnLst/>
              <a:rect l="l" t="t" r="r" b="b"/>
              <a:pathLst>
                <a:path w="2460" h="2459" extrusionOk="0">
                  <a:moveTo>
                    <a:pt x="1230" y="1"/>
                  </a:moveTo>
                  <a:cubicBezTo>
                    <a:pt x="551" y="1"/>
                    <a:pt x="0" y="550"/>
                    <a:pt x="0" y="1229"/>
                  </a:cubicBezTo>
                  <a:cubicBezTo>
                    <a:pt x="0" y="1909"/>
                    <a:pt x="551" y="2458"/>
                    <a:pt x="1230" y="2458"/>
                  </a:cubicBezTo>
                  <a:cubicBezTo>
                    <a:pt x="1909" y="2458"/>
                    <a:pt x="2460" y="1909"/>
                    <a:pt x="2460" y="1229"/>
                  </a:cubicBezTo>
                  <a:cubicBezTo>
                    <a:pt x="2460" y="550"/>
                    <a:pt x="1909" y="1"/>
                    <a:pt x="1230"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41"/>
            <p:cNvSpPr/>
            <p:nvPr/>
          </p:nvSpPr>
          <p:spPr>
            <a:xfrm>
              <a:off x="2639025" y="757650"/>
              <a:ext cx="20725" cy="41575"/>
            </a:xfrm>
            <a:custGeom>
              <a:avLst/>
              <a:gdLst/>
              <a:ahLst/>
              <a:cxnLst/>
              <a:rect l="l" t="t" r="r" b="b"/>
              <a:pathLst>
                <a:path w="829" h="1663" extrusionOk="0">
                  <a:moveTo>
                    <a:pt x="141" y="1"/>
                  </a:moveTo>
                  <a:cubicBezTo>
                    <a:pt x="106" y="1"/>
                    <a:pt x="73" y="38"/>
                    <a:pt x="60" y="75"/>
                  </a:cubicBezTo>
                  <a:cubicBezTo>
                    <a:pt x="0" y="240"/>
                    <a:pt x="128" y="429"/>
                    <a:pt x="295" y="483"/>
                  </a:cubicBezTo>
                  <a:cubicBezTo>
                    <a:pt x="319" y="492"/>
                    <a:pt x="352" y="503"/>
                    <a:pt x="358" y="530"/>
                  </a:cubicBezTo>
                  <a:cubicBezTo>
                    <a:pt x="360" y="552"/>
                    <a:pt x="354" y="571"/>
                    <a:pt x="341" y="589"/>
                  </a:cubicBezTo>
                  <a:cubicBezTo>
                    <a:pt x="185" y="852"/>
                    <a:pt x="193" y="1180"/>
                    <a:pt x="360" y="1437"/>
                  </a:cubicBezTo>
                  <a:cubicBezTo>
                    <a:pt x="360" y="1437"/>
                    <a:pt x="435" y="1663"/>
                    <a:pt x="531" y="1663"/>
                  </a:cubicBezTo>
                  <a:cubicBezTo>
                    <a:pt x="564" y="1663"/>
                    <a:pt x="599" y="1635"/>
                    <a:pt x="635" y="1562"/>
                  </a:cubicBezTo>
                  <a:cubicBezTo>
                    <a:pt x="771" y="1276"/>
                    <a:pt x="696" y="1114"/>
                    <a:pt x="677" y="1022"/>
                  </a:cubicBezTo>
                  <a:cubicBezTo>
                    <a:pt x="657" y="923"/>
                    <a:pt x="648" y="822"/>
                    <a:pt x="679" y="725"/>
                  </a:cubicBezTo>
                  <a:cubicBezTo>
                    <a:pt x="714" y="631"/>
                    <a:pt x="760" y="538"/>
                    <a:pt x="815" y="453"/>
                  </a:cubicBezTo>
                  <a:cubicBezTo>
                    <a:pt x="824" y="442"/>
                    <a:pt x="828" y="426"/>
                    <a:pt x="826" y="411"/>
                  </a:cubicBezTo>
                  <a:cubicBezTo>
                    <a:pt x="824" y="391"/>
                    <a:pt x="804" y="380"/>
                    <a:pt x="786" y="369"/>
                  </a:cubicBezTo>
                  <a:cubicBezTo>
                    <a:pt x="584" y="268"/>
                    <a:pt x="343" y="222"/>
                    <a:pt x="202" y="44"/>
                  </a:cubicBezTo>
                  <a:cubicBezTo>
                    <a:pt x="191" y="29"/>
                    <a:pt x="178" y="16"/>
                    <a:pt x="161" y="5"/>
                  </a:cubicBezTo>
                  <a:cubicBezTo>
                    <a:pt x="154" y="2"/>
                    <a:pt x="148" y="1"/>
                    <a:pt x="141" y="1"/>
                  </a:cubicBez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41"/>
            <p:cNvSpPr/>
            <p:nvPr/>
          </p:nvSpPr>
          <p:spPr>
            <a:xfrm>
              <a:off x="2636925" y="761150"/>
              <a:ext cx="6400" cy="13275"/>
            </a:xfrm>
            <a:custGeom>
              <a:avLst/>
              <a:gdLst/>
              <a:ahLst/>
              <a:cxnLst/>
              <a:rect l="l" t="t" r="r" b="b"/>
              <a:pathLst>
                <a:path w="256" h="531" extrusionOk="0">
                  <a:moveTo>
                    <a:pt x="194" y="1"/>
                  </a:moveTo>
                  <a:cubicBezTo>
                    <a:pt x="168" y="1"/>
                    <a:pt x="141" y="3"/>
                    <a:pt x="115" y="10"/>
                  </a:cubicBezTo>
                  <a:cubicBezTo>
                    <a:pt x="67" y="18"/>
                    <a:pt x="29" y="51"/>
                    <a:pt x="10" y="95"/>
                  </a:cubicBezTo>
                  <a:cubicBezTo>
                    <a:pt x="3" y="122"/>
                    <a:pt x="1" y="150"/>
                    <a:pt x="5" y="177"/>
                  </a:cubicBezTo>
                  <a:cubicBezTo>
                    <a:pt x="18" y="291"/>
                    <a:pt x="58" y="398"/>
                    <a:pt x="124" y="493"/>
                  </a:cubicBezTo>
                  <a:cubicBezTo>
                    <a:pt x="133" y="510"/>
                    <a:pt x="148" y="524"/>
                    <a:pt x="168" y="530"/>
                  </a:cubicBezTo>
                  <a:cubicBezTo>
                    <a:pt x="171" y="531"/>
                    <a:pt x="174" y="531"/>
                    <a:pt x="177" y="531"/>
                  </a:cubicBezTo>
                  <a:cubicBezTo>
                    <a:pt x="199" y="531"/>
                    <a:pt x="219" y="516"/>
                    <a:pt x="229" y="493"/>
                  </a:cubicBezTo>
                  <a:cubicBezTo>
                    <a:pt x="236" y="469"/>
                    <a:pt x="238" y="442"/>
                    <a:pt x="234" y="416"/>
                  </a:cubicBezTo>
                  <a:cubicBezTo>
                    <a:pt x="216" y="289"/>
                    <a:pt x="170" y="166"/>
                    <a:pt x="102" y="58"/>
                  </a:cubicBezTo>
                  <a:lnTo>
                    <a:pt x="256" y="5"/>
                  </a:lnTo>
                  <a:cubicBezTo>
                    <a:pt x="235" y="2"/>
                    <a:pt x="215" y="1"/>
                    <a:pt x="194" y="1"/>
                  </a:cubicBez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41"/>
            <p:cNvSpPr/>
            <p:nvPr/>
          </p:nvSpPr>
          <p:spPr>
            <a:xfrm>
              <a:off x="2632825" y="767925"/>
              <a:ext cx="9725" cy="13200"/>
            </a:xfrm>
            <a:custGeom>
              <a:avLst/>
              <a:gdLst/>
              <a:ahLst/>
              <a:cxnLst/>
              <a:rect l="l" t="t" r="r" b="b"/>
              <a:pathLst>
                <a:path w="389" h="528" extrusionOk="0">
                  <a:moveTo>
                    <a:pt x="75" y="0"/>
                  </a:moveTo>
                  <a:cubicBezTo>
                    <a:pt x="31" y="2"/>
                    <a:pt x="0" y="51"/>
                    <a:pt x="2" y="94"/>
                  </a:cubicBezTo>
                  <a:cubicBezTo>
                    <a:pt x="9" y="138"/>
                    <a:pt x="24" y="180"/>
                    <a:pt x="53" y="215"/>
                  </a:cubicBezTo>
                  <a:cubicBezTo>
                    <a:pt x="110" y="314"/>
                    <a:pt x="178" y="409"/>
                    <a:pt x="255" y="492"/>
                  </a:cubicBezTo>
                  <a:cubicBezTo>
                    <a:pt x="270" y="510"/>
                    <a:pt x="290" y="521"/>
                    <a:pt x="310" y="527"/>
                  </a:cubicBezTo>
                  <a:cubicBezTo>
                    <a:pt x="347" y="527"/>
                    <a:pt x="378" y="501"/>
                    <a:pt x="384" y="466"/>
                  </a:cubicBezTo>
                  <a:cubicBezTo>
                    <a:pt x="389" y="430"/>
                    <a:pt x="384" y="395"/>
                    <a:pt x="371" y="362"/>
                  </a:cubicBezTo>
                  <a:cubicBezTo>
                    <a:pt x="332" y="250"/>
                    <a:pt x="279" y="143"/>
                    <a:pt x="213" y="44"/>
                  </a:cubicBezTo>
                  <a:lnTo>
                    <a:pt x="152" y="7"/>
                  </a:lnTo>
                  <a:cubicBezTo>
                    <a:pt x="146" y="9"/>
                    <a:pt x="141" y="9"/>
                    <a:pt x="135" y="9"/>
                  </a:cubicBezTo>
                  <a:cubicBezTo>
                    <a:pt x="116" y="9"/>
                    <a:pt x="95" y="0"/>
                    <a:pt x="75" y="0"/>
                  </a:cubicBez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41"/>
            <p:cNvSpPr/>
            <p:nvPr/>
          </p:nvSpPr>
          <p:spPr>
            <a:xfrm>
              <a:off x="2628200" y="774125"/>
              <a:ext cx="12925" cy="8225"/>
            </a:xfrm>
            <a:custGeom>
              <a:avLst/>
              <a:gdLst/>
              <a:ahLst/>
              <a:cxnLst/>
              <a:rect l="l" t="t" r="r" b="b"/>
              <a:pathLst>
                <a:path w="517" h="329" extrusionOk="0">
                  <a:moveTo>
                    <a:pt x="271" y="0"/>
                  </a:moveTo>
                  <a:cubicBezTo>
                    <a:pt x="252" y="10"/>
                    <a:pt x="232" y="13"/>
                    <a:pt x="212" y="13"/>
                  </a:cubicBezTo>
                  <a:cubicBezTo>
                    <a:pt x="185" y="13"/>
                    <a:pt x="157" y="8"/>
                    <a:pt x="130" y="7"/>
                  </a:cubicBezTo>
                  <a:cubicBezTo>
                    <a:pt x="127" y="7"/>
                    <a:pt x="124" y="7"/>
                    <a:pt x="121" y="7"/>
                  </a:cubicBezTo>
                  <a:cubicBezTo>
                    <a:pt x="75" y="7"/>
                    <a:pt x="22" y="23"/>
                    <a:pt x="12" y="66"/>
                  </a:cubicBezTo>
                  <a:cubicBezTo>
                    <a:pt x="1" y="112"/>
                    <a:pt x="49" y="154"/>
                    <a:pt x="91" y="180"/>
                  </a:cubicBezTo>
                  <a:cubicBezTo>
                    <a:pt x="167" y="226"/>
                    <a:pt x="247" y="268"/>
                    <a:pt x="328" y="305"/>
                  </a:cubicBezTo>
                  <a:cubicBezTo>
                    <a:pt x="355" y="318"/>
                    <a:pt x="389" y="328"/>
                    <a:pt x="419" y="328"/>
                  </a:cubicBezTo>
                  <a:cubicBezTo>
                    <a:pt x="446" y="328"/>
                    <a:pt x="470" y="320"/>
                    <a:pt x="484" y="297"/>
                  </a:cubicBezTo>
                  <a:cubicBezTo>
                    <a:pt x="517" y="235"/>
                    <a:pt x="438" y="171"/>
                    <a:pt x="433" y="103"/>
                  </a:cubicBezTo>
                  <a:lnTo>
                    <a:pt x="271" y="0"/>
                  </a:ln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41"/>
            <p:cNvSpPr/>
            <p:nvPr/>
          </p:nvSpPr>
          <p:spPr>
            <a:xfrm>
              <a:off x="2630675" y="779725"/>
              <a:ext cx="4700" cy="12400"/>
            </a:xfrm>
            <a:custGeom>
              <a:avLst/>
              <a:gdLst/>
              <a:ahLst/>
              <a:cxnLst/>
              <a:rect l="l" t="t" r="r" b="b"/>
              <a:pathLst>
                <a:path w="188" h="496" extrusionOk="0">
                  <a:moveTo>
                    <a:pt x="40" y="0"/>
                  </a:moveTo>
                  <a:cubicBezTo>
                    <a:pt x="3" y="132"/>
                    <a:pt x="0" y="273"/>
                    <a:pt x="36" y="404"/>
                  </a:cubicBezTo>
                  <a:cubicBezTo>
                    <a:pt x="40" y="428"/>
                    <a:pt x="51" y="453"/>
                    <a:pt x="66" y="472"/>
                  </a:cubicBezTo>
                  <a:cubicBezTo>
                    <a:pt x="78" y="487"/>
                    <a:pt x="96" y="496"/>
                    <a:pt x="115" y="496"/>
                  </a:cubicBezTo>
                  <a:cubicBezTo>
                    <a:pt x="121" y="496"/>
                    <a:pt x="128" y="494"/>
                    <a:pt x="134" y="492"/>
                  </a:cubicBezTo>
                  <a:cubicBezTo>
                    <a:pt x="161" y="479"/>
                    <a:pt x="172" y="444"/>
                    <a:pt x="174" y="411"/>
                  </a:cubicBezTo>
                  <a:cubicBezTo>
                    <a:pt x="187" y="277"/>
                    <a:pt x="181" y="139"/>
                    <a:pt x="150" y="7"/>
                  </a:cubicBezTo>
                  <a:lnTo>
                    <a:pt x="40" y="0"/>
                  </a:ln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41"/>
            <p:cNvSpPr/>
            <p:nvPr/>
          </p:nvSpPr>
          <p:spPr>
            <a:xfrm>
              <a:off x="2684050" y="760975"/>
              <a:ext cx="6725" cy="5350"/>
            </a:xfrm>
            <a:custGeom>
              <a:avLst/>
              <a:gdLst/>
              <a:ahLst/>
              <a:cxnLst/>
              <a:rect l="l" t="t" r="r" b="b"/>
              <a:pathLst>
                <a:path w="269" h="214" extrusionOk="0">
                  <a:moveTo>
                    <a:pt x="55" y="23"/>
                  </a:moveTo>
                  <a:lnTo>
                    <a:pt x="53" y="25"/>
                  </a:lnTo>
                  <a:cubicBezTo>
                    <a:pt x="52" y="26"/>
                    <a:pt x="52" y="26"/>
                    <a:pt x="52" y="26"/>
                  </a:cubicBezTo>
                  <a:lnTo>
                    <a:pt x="52" y="26"/>
                  </a:lnTo>
                  <a:lnTo>
                    <a:pt x="55" y="23"/>
                  </a:lnTo>
                  <a:close/>
                  <a:moveTo>
                    <a:pt x="31" y="41"/>
                  </a:moveTo>
                  <a:cubicBezTo>
                    <a:pt x="26" y="45"/>
                    <a:pt x="20" y="54"/>
                    <a:pt x="15" y="61"/>
                  </a:cubicBezTo>
                  <a:lnTo>
                    <a:pt x="31" y="41"/>
                  </a:lnTo>
                  <a:close/>
                  <a:moveTo>
                    <a:pt x="113" y="0"/>
                  </a:moveTo>
                  <a:cubicBezTo>
                    <a:pt x="104" y="0"/>
                    <a:pt x="95" y="1"/>
                    <a:pt x="86" y="3"/>
                  </a:cubicBezTo>
                  <a:cubicBezTo>
                    <a:pt x="68" y="10"/>
                    <a:pt x="51" y="19"/>
                    <a:pt x="40" y="32"/>
                  </a:cubicBezTo>
                  <a:lnTo>
                    <a:pt x="40" y="32"/>
                  </a:lnTo>
                  <a:cubicBezTo>
                    <a:pt x="37" y="35"/>
                    <a:pt x="34" y="38"/>
                    <a:pt x="31" y="41"/>
                  </a:cubicBezTo>
                  <a:cubicBezTo>
                    <a:pt x="31" y="41"/>
                    <a:pt x="31" y="41"/>
                    <a:pt x="31" y="41"/>
                  </a:cubicBezTo>
                  <a:lnTo>
                    <a:pt x="31" y="41"/>
                  </a:lnTo>
                  <a:cubicBezTo>
                    <a:pt x="31" y="43"/>
                    <a:pt x="29" y="43"/>
                    <a:pt x="29" y="45"/>
                  </a:cubicBezTo>
                  <a:cubicBezTo>
                    <a:pt x="18" y="56"/>
                    <a:pt x="9" y="69"/>
                    <a:pt x="4" y="85"/>
                  </a:cubicBezTo>
                  <a:cubicBezTo>
                    <a:pt x="0" y="100"/>
                    <a:pt x="0" y="115"/>
                    <a:pt x="4" y="131"/>
                  </a:cubicBezTo>
                  <a:cubicBezTo>
                    <a:pt x="9" y="140"/>
                    <a:pt x="11" y="146"/>
                    <a:pt x="15" y="155"/>
                  </a:cubicBezTo>
                  <a:cubicBezTo>
                    <a:pt x="15" y="155"/>
                    <a:pt x="15" y="155"/>
                    <a:pt x="15" y="157"/>
                  </a:cubicBezTo>
                  <a:cubicBezTo>
                    <a:pt x="18" y="159"/>
                    <a:pt x="20" y="164"/>
                    <a:pt x="24" y="168"/>
                  </a:cubicBezTo>
                  <a:cubicBezTo>
                    <a:pt x="26" y="175"/>
                    <a:pt x="33" y="181"/>
                    <a:pt x="40" y="186"/>
                  </a:cubicBezTo>
                  <a:lnTo>
                    <a:pt x="51" y="192"/>
                  </a:lnTo>
                  <a:cubicBezTo>
                    <a:pt x="62" y="199"/>
                    <a:pt x="73" y="203"/>
                    <a:pt x="86" y="208"/>
                  </a:cubicBezTo>
                  <a:cubicBezTo>
                    <a:pt x="98" y="211"/>
                    <a:pt x="110" y="213"/>
                    <a:pt x="121" y="213"/>
                  </a:cubicBezTo>
                  <a:cubicBezTo>
                    <a:pt x="233" y="213"/>
                    <a:pt x="269" y="34"/>
                    <a:pt x="141" y="3"/>
                  </a:cubicBezTo>
                  <a:cubicBezTo>
                    <a:pt x="132" y="1"/>
                    <a:pt x="123" y="0"/>
                    <a:pt x="113" y="0"/>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41"/>
            <p:cNvSpPr/>
            <p:nvPr/>
          </p:nvSpPr>
          <p:spPr>
            <a:xfrm>
              <a:off x="2684825" y="742050"/>
              <a:ext cx="6925" cy="21050"/>
            </a:xfrm>
            <a:custGeom>
              <a:avLst/>
              <a:gdLst/>
              <a:ahLst/>
              <a:cxnLst/>
              <a:rect l="l" t="t" r="r" b="b"/>
              <a:pathLst>
                <a:path w="277" h="842" extrusionOk="0">
                  <a:moveTo>
                    <a:pt x="257" y="0"/>
                  </a:moveTo>
                  <a:cubicBezTo>
                    <a:pt x="252" y="0"/>
                    <a:pt x="246" y="4"/>
                    <a:pt x="244" y="9"/>
                  </a:cubicBezTo>
                  <a:cubicBezTo>
                    <a:pt x="224" y="82"/>
                    <a:pt x="211" y="159"/>
                    <a:pt x="204" y="233"/>
                  </a:cubicBezTo>
                  <a:cubicBezTo>
                    <a:pt x="193" y="306"/>
                    <a:pt x="180" y="381"/>
                    <a:pt x="162" y="451"/>
                  </a:cubicBezTo>
                  <a:cubicBezTo>
                    <a:pt x="145" y="517"/>
                    <a:pt x="123" y="583"/>
                    <a:pt x="94" y="646"/>
                  </a:cubicBezTo>
                  <a:cubicBezTo>
                    <a:pt x="81" y="675"/>
                    <a:pt x="66" y="706"/>
                    <a:pt x="50" y="734"/>
                  </a:cubicBezTo>
                  <a:cubicBezTo>
                    <a:pt x="31" y="760"/>
                    <a:pt x="15" y="789"/>
                    <a:pt x="2" y="822"/>
                  </a:cubicBezTo>
                  <a:cubicBezTo>
                    <a:pt x="0" y="832"/>
                    <a:pt x="8" y="842"/>
                    <a:pt x="18" y="842"/>
                  </a:cubicBezTo>
                  <a:cubicBezTo>
                    <a:pt x="21" y="842"/>
                    <a:pt x="23" y="841"/>
                    <a:pt x="26" y="840"/>
                  </a:cubicBezTo>
                  <a:cubicBezTo>
                    <a:pt x="81" y="811"/>
                    <a:pt x="125" y="732"/>
                    <a:pt x="151" y="679"/>
                  </a:cubicBezTo>
                  <a:cubicBezTo>
                    <a:pt x="184" y="613"/>
                    <a:pt x="208" y="545"/>
                    <a:pt x="226" y="475"/>
                  </a:cubicBezTo>
                  <a:cubicBezTo>
                    <a:pt x="246" y="398"/>
                    <a:pt x="259" y="321"/>
                    <a:pt x="268" y="242"/>
                  </a:cubicBezTo>
                  <a:cubicBezTo>
                    <a:pt x="277" y="165"/>
                    <a:pt x="277" y="86"/>
                    <a:pt x="268" y="9"/>
                  </a:cubicBezTo>
                  <a:cubicBezTo>
                    <a:pt x="267" y="3"/>
                    <a:pt x="262" y="0"/>
                    <a:pt x="257" y="0"/>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41"/>
            <p:cNvSpPr/>
            <p:nvPr/>
          </p:nvSpPr>
          <p:spPr>
            <a:xfrm>
              <a:off x="2619700" y="733775"/>
              <a:ext cx="5025" cy="5025"/>
            </a:xfrm>
            <a:custGeom>
              <a:avLst/>
              <a:gdLst/>
              <a:ahLst/>
              <a:cxnLst/>
              <a:rect l="l" t="t" r="r" b="b"/>
              <a:pathLst>
                <a:path w="201" h="201" extrusionOk="0">
                  <a:moveTo>
                    <a:pt x="99" y="0"/>
                  </a:moveTo>
                  <a:cubicBezTo>
                    <a:pt x="86" y="0"/>
                    <a:pt x="73" y="2"/>
                    <a:pt x="62" y="9"/>
                  </a:cubicBezTo>
                  <a:cubicBezTo>
                    <a:pt x="24" y="24"/>
                    <a:pt x="0" y="59"/>
                    <a:pt x="0" y="99"/>
                  </a:cubicBezTo>
                  <a:lnTo>
                    <a:pt x="2" y="127"/>
                  </a:lnTo>
                  <a:cubicBezTo>
                    <a:pt x="7" y="143"/>
                    <a:pt x="16" y="158"/>
                    <a:pt x="29" y="171"/>
                  </a:cubicBezTo>
                  <a:lnTo>
                    <a:pt x="48" y="187"/>
                  </a:lnTo>
                  <a:cubicBezTo>
                    <a:pt x="64" y="195"/>
                    <a:pt x="81" y="200"/>
                    <a:pt x="99" y="200"/>
                  </a:cubicBezTo>
                  <a:cubicBezTo>
                    <a:pt x="101" y="200"/>
                    <a:pt x="104" y="200"/>
                    <a:pt x="106" y="200"/>
                  </a:cubicBezTo>
                  <a:cubicBezTo>
                    <a:pt x="117" y="200"/>
                    <a:pt x="128" y="197"/>
                    <a:pt x="139" y="193"/>
                  </a:cubicBezTo>
                  <a:cubicBezTo>
                    <a:pt x="150" y="189"/>
                    <a:pt x="161" y="180"/>
                    <a:pt x="169" y="171"/>
                  </a:cubicBezTo>
                  <a:cubicBezTo>
                    <a:pt x="178" y="163"/>
                    <a:pt x="187" y="152"/>
                    <a:pt x="191" y="138"/>
                  </a:cubicBezTo>
                  <a:cubicBezTo>
                    <a:pt x="196" y="127"/>
                    <a:pt x="200" y="114"/>
                    <a:pt x="198" y="101"/>
                  </a:cubicBezTo>
                  <a:lnTo>
                    <a:pt x="196" y="72"/>
                  </a:lnTo>
                  <a:cubicBezTo>
                    <a:pt x="191" y="57"/>
                    <a:pt x="182" y="42"/>
                    <a:pt x="169" y="29"/>
                  </a:cubicBezTo>
                  <a:lnTo>
                    <a:pt x="150" y="13"/>
                  </a:lnTo>
                  <a:cubicBezTo>
                    <a:pt x="134" y="4"/>
                    <a:pt x="117" y="0"/>
                    <a:pt x="99" y="0"/>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41"/>
            <p:cNvSpPr/>
            <p:nvPr/>
          </p:nvSpPr>
          <p:spPr>
            <a:xfrm>
              <a:off x="2641500" y="750225"/>
              <a:ext cx="5825" cy="5300"/>
            </a:xfrm>
            <a:custGeom>
              <a:avLst/>
              <a:gdLst/>
              <a:ahLst/>
              <a:cxnLst/>
              <a:rect l="l" t="t" r="r" b="b"/>
              <a:pathLst>
                <a:path w="233" h="212" extrusionOk="0">
                  <a:moveTo>
                    <a:pt x="125" y="1"/>
                  </a:moveTo>
                  <a:lnTo>
                    <a:pt x="105" y="3"/>
                  </a:lnTo>
                  <a:cubicBezTo>
                    <a:pt x="77" y="3"/>
                    <a:pt x="53" y="14"/>
                    <a:pt x="33" y="34"/>
                  </a:cubicBezTo>
                  <a:cubicBezTo>
                    <a:pt x="22" y="43"/>
                    <a:pt x="15" y="54"/>
                    <a:pt x="11" y="67"/>
                  </a:cubicBezTo>
                  <a:cubicBezTo>
                    <a:pt x="4" y="78"/>
                    <a:pt x="0" y="93"/>
                    <a:pt x="2" y="106"/>
                  </a:cubicBezTo>
                  <a:lnTo>
                    <a:pt x="4" y="135"/>
                  </a:lnTo>
                  <a:cubicBezTo>
                    <a:pt x="11" y="150"/>
                    <a:pt x="20" y="168"/>
                    <a:pt x="33" y="179"/>
                  </a:cubicBezTo>
                  <a:lnTo>
                    <a:pt x="53" y="196"/>
                  </a:lnTo>
                  <a:cubicBezTo>
                    <a:pt x="70" y="205"/>
                    <a:pt x="88" y="209"/>
                    <a:pt x="105" y="209"/>
                  </a:cubicBezTo>
                  <a:lnTo>
                    <a:pt x="125" y="212"/>
                  </a:lnTo>
                  <a:cubicBezTo>
                    <a:pt x="154" y="212"/>
                    <a:pt x="180" y="201"/>
                    <a:pt x="200" y="181"/>
                  </a:cubicBezTo>
                  <a:cubicBezTo>
                    <a:pt x="211" y="172"/>
                    <a:pt x="217" y="159"/>
                    <a:pt x="222" y="148"/>
                  </a:cubicBezTo>
                  <a:cubicBezTo>
                    <a:pt x="228" y="135"/>
                    <a:pt x="233" y="119"/>
                    <a:pt x="231" y="106"/>
                  </a:cubicBezTo>
                  <a:lnTo>
                    <a:pt x="228" y="78"/>
                  </a:lnTo>
                  <a:cubicBezTo>
                    <a:pt x="222" y="60"/>
                    <a:pt x="213" y="45"/>
                    <a:pt x="200" y="32"/>
                  </a:cubicBezTo>
                  <a:lnTo>
                    <a:pt x="178" y="16"/>
                  </a:lnTo>
                  <a:cubicBezTo>
                    <a:pt x="163" y="5"/>
                    <a:pt x="145" y="1"/>
                    <a:pt x="125" y="1"/>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41"/>
            <p:cNvSpPr/>
            <p:nvPr/>
          </p:nvSpPr>
          <p:spPr>
            <a:xfrm>
              <a:off x="2662400" y="761075"/>
              <a:ext cx="5625" cy="5325"/>
            </a:xfrm>
            <a:custGeom>
              <a:avLst/>
              <a:gdLst/>
              <a:ahLst/>
              <a:cxnLst/>
              <a:rect l="l" t="t" r="r" b="b"/>
              <a:pathLst>
                <a:path w="225" h="213" extrusionOk="0">
                  <a:moveTo>
                    <a:pt x="104" y="0"/>
                  </a:moveTo>
                  <a:cubicBezTo>
                    <a:pt x="96" y="0"/>
                    <a:pt x="88" y="1"/>
                    <a:pt x="80" y="4"/>
                  </a:cubicBezTo>
                  <a:lnTo>
                    <a:pt x="54" y="15"/>
                  </a:lnTo>
                  <a:cubicBezTo>
                    <a:pt x="38" y="24"/>
                    <a:pt x="25" y="37"/>
                    <a:pt x="16" y="52"/>
                  </a:cubicBezTo>
                  <a:lnTo>
                    <a:pt x="5" y="79"/>
                  </a:lnTo>
                  <a:cubicBezTo>
                    <a:pt x="1" y="92"/>
                    <a:pt x="1" y="107"/>
                    <a:pt x="3" y="120"/>
                  </a:cubicBezTo>
                  <a:cubicBezTo>
                    <a:pt x="3" y="133"/>
                    <a:pt x="7" y="149"/>
                    <a:pt x="16" y="160"/>
                  </a:cubicBezTo>
                  <a:lnTo>
                    <a:pt x="32" y="182"/>
                  </a:lnTo>
                  <a:cubicBezTo>
                    <a:pt x="43" y="191"/>
                    <a:pt x="54" y="199"/>
                    <a:pt x="67" y="204"/>
                  </a:cubicBezTo>
                  <a:cubicBezTo>
                    <a:pt x="80" y="210"/>
                    <a:pt x="93" y="213"/>
                    <a:pt x="108" y="213"/>
                  </a:cubicBezTo>
                  <a:cubicBezTo>
                    <a:pt x="135" y="210"/>
                    <a:pt x="161" y="199"/>
                    <a:pt x="183" y="182"/>
                  </a:cubicBezTo>
                  <a:lnTo>
                    <a:pt x="198" y="160"/>
                  </a:lnTo>
                  <a:cubicBezTo>
                    <a:pt x="204" y="148"/>
                    <a:pt x="209" y="137"/>
                    <a:pt x="212" y="126"/>
                  </a:cubicBezTo>
                  <a:lnTo>
                    <a:pt x="212" y="126"/>
                  </a:lnTo>
                  <a:cubicBezTo>
                    <a:pt x="212" y="124"/>
                    <a:pt x="213" y="122"/>
                    <a:pt x="214" y="120"/>
                  </a:cubicBezTo>
                  <a:cubicBezTo>
                    <a:pt x="218" y="114"/>
                    <a:pt x="220" y="109"/>
                    <a:pt x="223" y="103"/>
                  </a:cubicBezTo>
                  <a:cubicBezTo>
                    <a:pt x="223" y="96"/>
                    <a:pt x="223" y="92"/>
                    <a:pt x="225" y="85"/>
                  </a:cubicBezTo>
                  <a:cubicBezTo>
                    <a:pt x="225" y="76"/>
                    <a:pt x="223" y="68"/>
                    <a:pt x="218" y="61"/>
                  </a:cubicBezTo>
                  <a:cubicBezTo>
                    <a:pt x="216" y="52"/>
                    <a:pt x="212" y="46"/>
                    <a:pt x="205" y="39"/>
                  </a:cubicBezTo>
                  <a:cubicBezTo>
                    <a:pt x="201" y="35"/>
                    <a:pt x="196" y="32"/>
                    <a:pt x="192" y="28"/>
                  </a:cubicBezTo>
                  <a:lnTo>
                    <a:pt x="187" y="28"/>
                  </a:lnTo>
                  <a:lnTo>
                    <a:pt x="170" y="21"/>
                  </a:lnTo>
                  <a:lnTo>
                    <a:pt x="169" y="21"/>
                  </a:lnTo>
                  <a:lnTo>
                    <a:pt x="161" y="15"/>
                  </a:lnTo>
                  <a:cubicBezTo>
                    <a:pt x="148" y="6"/>
                    <a:pt x="135" y="2"/>
                    <a:pt x="122" y="2"/>
                  </a:cubicBezTo>
                  <a:cubicBezTo>
                    <a:pt x="116" y="1"/>
                    <a:pt x="110" y="0"/>
                    <a:pt x="104" y="0"/>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41"/>
            <p:cNvSpPr/>
            <p:nvPr/>
          </p:nvSpPr>
          <p:spPr>
            <a:xfrm>
              <a:off x="2621150" y="718225"/>
              <a:ext cx="13225" cy="15850"/>
            </a:xfrm>
            <a:custGeom>
              <a:avLst/>
              <a:gdLst/>
              <a:ahLst/>
              <a:cxnLst/>
              <a:rect l="l" t="t" r="r" b="b"/>
              <a:pathLst>
                <a:path w="529" h="634" extrusionOk="0">
                  <a:moveTo>
                    <a:pt x="500" y="1"/>
                  </a:moveTo>
                  <a:cubicBezTo>
                    <a:pt x="498" y="1"/>
                    <a:pt x="495" y="1"/>
                    <a:pt x="491" y="3"/>
                  </a:cubicBezTo>
                  <a:cubicBezTo>
                    <a:pt x="432" y="25"/>
                    <a:pt x="381" y="75"/>
                    <a:pt x="337" y="115"/>
                  </a:cubicBezTo>
                  <a:cubicBezTo>
                    <a:pt x="289" y="161"/>
                    <a:pt x="245" y="207"/>
                    <a:pt x="206" y="260"/>
                  </a:cubicBezTo>
                  <a:cubicBezTo>
                    <a:pt x="127" y="361"/>
                    <a:pt x="61" y="473"/>
                    <a:pt x="10" y="593"/>
                  </a:cubicBezTo>
                  <a:cubicBezTo>
                    <a:pt x="1" y="617"/>
                    <a:pt x="21" y="633"/>
                    <a:pt x="42" y="633"/>
                  </a:cubicBezTo>
                  <a:cubicBezTo>
                    <a:pt x="55" y="633"/>
                    <a:pt x="69" y="627"/>
                    <a:pt x="76" y="611"/>
                  </a:cubicBezTo>
                  <a:cubicBezTo>
                    <a:pt x="122" y="499"/>
                    <a:pt x="186" y="396"/>
                    <a:pt x="261" y="301"/>
                  </a:cubicBezTo>
                  <a:cubicBezTo>
                    <a:pt x="298" y="255"/>
                    <a:pt x="337" y="211"/>
                    <a:pt x="379" y="170"/>
                  </a:cubicBezTo>
                  <a:cubicBezTo>
                    <a:pt x="401" y="150"/>
                    <a:pt x="425" y="128"/>
                    <a:pt x="447" y="108"/>
                  </a:cubicBezTo>
                  <a:cubicBezTo>
                    <a:pt x="474" y="91"/>
                    <a:pt x="496" y="69"/>
                    <a:pt x="515" y="47"/>
                  </a:cubicBezTo>
                  <a:cubicBezTo>
                    <a:pt x="529" y="31"/>
                    <a:pt x="520" y="1"/>
                    <a:pt x="500" y="1"/>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41"/>
            <p:cNvSpPr/>
            <p:nvPr/>
          </p:nvSpPr>
          <p:spPr>
            <a:xfrm>
              <a:off x="2621550" y="725100"/>
              <a:ext cx="27400" cy="9500"/>
            </a:xfrm>
            <a:custGeom>
              <a:avLst/>
              <a:gdLst/>
              <a:ahLst/>
              <a:cxnLst/>
              <a:rect l="l" t="t" r="r" b="b"/>
              <a:pathLst>
                <a:path w="1096" h="380" extrusionOk="0">
                  <a:moveTo>
                    <a:pt x="1039" y="1"/>
                  </a:moveTo>
                  <a:cubicBezTo>
                    <a:pt x="1033" y="1"/>
                    <a:pt x="1028" y="2"/>
                    <a:pt x="1022" y="4"/>
                  </a:cubicBezTo>
                  <a:cubicBezTo>
                    <a:pt x="862" y="83"/>
                    <a:pt x="699" y="154"/>
                    <a:pt x="532" y="217"/>
                  </a:cubicBezTo>
                  <a:cubicBezTo>
                    <a:pt x="368" y="270"/>
                    <a:pt x="199" y="310"/>
                    <a:pt x="27" y="334"/>
                  </a:cubicBezTo>
                  <a:cubicBezTo>
                    <a:pt x="1" y="338"/>
                    <a:pt x="10" y="378"/>
                    <a:pt x="34" y="378"/>
                  </a:cubicBezTo>
                  <a:cubicBezTo>
                    <a:pt x="54" y="379"/>
                    <a:pt x="74" y="380"/>
                    <a:pt x="94" y="380"/>
                  </a:cubicBezTo>
                  <a:cubicBezTo>
                    <a:pt x="254" y="380"/>
                    <a:pt x="411" y="336"/>
                    <a:pt x="559" y="283"/>
                  </a:cubicBezTo>
                  <a:cubicBezTo>
                    <a:pt x="730" y="220"/>
                    <a:pt x="897" y="147"/>
                    <a:pt x="1059" y="66"/>
                  </a:cubicBezTo>
                  <a:cubicBezTo>
                    <a:pt x="1095" y="49"/>
                    <a:pt x="1072" y="1"/>
                    <a:pt x="1039" y="1"/>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41"/>
            <p:cNvSpPr/>
            <p:nvPr/>
          </p:nvSpPr>
          <p:spPr>
            <a:xfrm>
              <a:off x="2642575" y="725475"/>
              <a:ext cx="5875" cy="28200"/>
            </a:xfrm>
            <a:custGeom>
              <a:avLst/>
              <a:gdLst/>
              <a:ahLst/>
              <a:cxnLst/>
              <a:rect l="l" t="t" r="r" b="b"/>
              <a:pathLst>
                <a:path w="235" h="1128" extrusionOk="0">
                  <a:moveTo>
                    <a:pt x="203" y="1"/>
                  </a:moveTo>
                  <a:cubicBezTo>
                    <a:pt x="190" y="1"/>
                    <a:pt x="177" y="8"/>
                    <a:pt x="174" y="22"/>
                  </a:cubicBezTo>
                  <a:lnTo>
                    <a:pt x="174" y="20"/>
                  </a:lnTo>
                  <a:cubicBezTo>
                    <a:pt x="135" y="216"/>
                    <a:pt x="71" y="402"/>
                    <a:pt x="34" y="598"/>
                  </a:cubicBezTo>
                  <a:cubicBezTo>
                    <a:pt x="14" y="690"/>
                    <a:pt x="5" y="784"/>
                    <a:pt x="5" y="881"/>
                  </a:cubicBezTo>
                  <a:cubicBezTo>
                    <a:pt x="5" y="951"/>
                    <a:pt x="1" y="1077"/>
                    <a:pt x="62" y="1123"/>
                  </a:cubicBezTo>
                  <a:cubicBezTo>
                    <a:pt x="67" y="1126"/>
                    <a:pt x="72" y="1127"/>
                    <a:pt x="77" y="1127"/>
                  </a:cubicBezTo>
                  <a:cubicBezTo>
                    <a:pt x="87" y="1127"/>
                    <a:pt x="96" y="1122"/>
                    <a:pt x="102" y="1112"/>
                  </a:cubicBezTo>
                  <a:cubicBezTo>
                    <a:pt x="120" y="1077"/>
                    <a:pt x="109" y="1046"/>
                    <a:pt x="104" y="1008"/>
                  </a:cubicBezTo>
                  <a:cubicBezTo>
                    <a:pt x="95" y="958"/>
                    <a:pt x="93" y="910"/>
                    <a:pt x="93" y="859"/>
                  </a:cubicBezTo>
                  <a:cubicBezTo>
                    <a:pt x="98" y="762"/>
                    <a:pt x="109" y="666"/>
                    <a:pt x="128" y="571"/>
                  </a:cubicBezTo>
                  <a:cubicBezTo>
                    <a:pt x="163" y="389"/>
                    <a:pt x="214" y="213"/>
                    <a:pt x="234" y="29"/>
                  </a:cubicBezTo>
                  <a:cubicBezTo>
                    <a:pt x="235" y="11"/>
                    <a:pt x="219" y="1"/>
                    <a:pt x="203" y="1"/>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41"/>
            <p:cNvSpPr/>
            <p:nvPr/>
          </p:nvSpPr>
          <p:spPr>
            <a:xfrm>
              <a:off x="2642600" y="737050"/>
              <a:ext cx="19825" cy="16325"/>
            </a:xfrm>
            <a:custGeom>
              <a:avLst/>
              <a:gdLst/>
              <a:ahLst/>
              <a:cxnLst/>
              <a:rect l="l" t="t" r="r" b="b"/>
              <a:pathLst>
                <a:path w="793" h="653" extrusionOk="0">
                  <a:moveTo>
                    <a:pt x="763" y="1"/>
                  </a:moveTo>
                  <a:cubicBezTo>
                    <a:pt x="730" y="1"/>
                    <a:pt x="709" y="32"/>
                    <a:pt x="685" y="53"/>
                  </a:cubicBezTo>
                  <a:cubicBezTo>
                    <a:pt x="657" y="82"/>
                    <a:pt x="630" y="111"/>
                    <a:pt x="600" y="137"/>
                  </a:cubicBezTo>
                  <a:cubicBezTo>
                    <a:pt x="542" y="194"/>
                    <a:pt x="481" y="249"/>
                    <a:pt x="419" y="302"/>
                  </a:cubicBezTo>
                  <a:cubicBezTo>
                    <a:pt x="358" y="354"/>
                    <a:pt x="296" y="403"/>
                    <a:pt x="235" y="451"/>
                  </a:cubicBezTo>
                  <a:cubicBezTo>
                    <a:pt x="169" y="506"/>
                    <a:pt x="101" y="554"/>
                    <a:pt x="29" y="598"/>
                  </a:cubicBezTo>
                  <a:cubicBezTo>
                    <a:pt x="0" y="613"/>
                    <a:pt x="19" y="652"/>
                    <a:pt x="45" y="652"/>
                  </a:cubicBezTo>
                  <a:cubicBezTo>
                    <a:pt x="50" y="652"/>
                    <a:pt x="55" y="651"/>
                    <a:pt x="59" y="649"/>
                  </a:cubicBezTo>
                  <a:lnTo>
                    <a:pt x="61" y="646"/>
                  </a:lnTo>
                  <a:cubicBezTo>
                    <a:pt x="206" y="574"/>
                    <a:pt x="336" y="464"/>
                    <a:pt x="461" y="361"/>
                  </a:cubicBezTo>
                  <a:cubicBezTo>
                    <a:pt x="523" y="308"/>
                    <a:pt x="584" y="253"/>
                    <a:pt x="643" y="198"/>
                  </a:cubicBezTo>
                  <a:cubicBezTo>
                    <a:pt x="672" y="170"/>
                    <a:pt x="701" y="144"/>
                    <a:pt x="729" y="115"/>
                  </a:cubicBezTo>
                  <a:cubicBezTo>
                    <a:pt x="758" y="89"/>
                    <a:pt x="793" y="60"/>
                    <a:pt x="788" y="23"/>
                  </a:cubicBezTo>
                  <a:cubicBezTo>
                    <a:pt x="788" y="12"/>
                    <a:pt x="777" y="3"/>
                    <a:pt x="766" y="1"/>
                  </a:cubicBezTo>
                  <a:cubicBezTo>
                    <a:pt x="765" y="1"/>
                    <a:pt x="764" y="1"/>
                    <a:pt x="763" y="1"/>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41"/>
            <p:cNvSpPr/>
            <p:nvPr/>
          </p:nvSpPr>
          <p:spPr>
            <a:xfrm>
              <a:off x="2661200" y="736525"/>
              <a:ext cx="4175" cy="26950"/>
            </a:xfrm>
            <a:custGeom>
              <a:avLst/>
              <a:gdLst/>
              <a:ahLst/>
              <a:cxnLst/>
              <a:rect l="l" t="t" r="r" b="b"/>
              <a:pathLst>
                <a:path w="167" h="1078" extrusionOk="0">
                  <a:moveTo>
                    <a:pt x="56" y="1"/>
                  </a:moveTo>
                  <a:cubicBezTo>
                    <a:pt x="49" y="1"/>
                    <a:pt x="42" y="5"/>
                    <a:pt x="40" y="15"/>
                  </a:cubicBezTo>
                  <a:cubicBezTo>
                    <a:pt x="11" y="189"/>
                    <a:pt x="0" y="367"/>
                    <a:pt x="11" y="542"/>
                  </a:cubicBezTo>
                  <a:cubicBezTo>
                    <a:pt x="20" y="714"/>
                    <a:pt x="38" y="894"/>
                    <a:pt x="97" y="1056"/>
                  </a:cubicBezTo>
                  <a:cubicBezTo>
                    <a:pt x="103" y="1071"/>
                    <a:pt x="116" y="1077"/>
                    <a:pt x="128" y="1077"/>
                  </a:cubicBezTo>
                  <a:cubicBezTo>
                    <a:pt x="148" y="1077"/>
                    <a:pt x="167" y="1062"/>
                    <a:pt x="163" y="1036"/>
                  </a:cubicBezTo>
                  <a:cubicBezTo>
                    <a:pt x="137" y="869"/>
                    <a:pt x="104" y="705"/>
                    <a:pt x="95" y="533"/>
                  </a:cubicBezTo>
                  <a:cubicBezTo>
                    <a:pt x="88" y="360"/>
                    <a:pt x="95" y="191"/>
                    <a:pt x="80" y="22"/>
                  </a:cubicBezTo>
                  <a:cubicBezTo>
                    <a:pt x="78" y="9"/>
                    <a:pt x="67" y="1"/>
                    <a:pt x="56" y="1"/>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41"/>
            <p:cNvSpPr/>
            <p:nvPr/>
          </p:nvSpPr>
          <p:spPr>
            <a:xfrm>
              <a:off x="2665200" y="741400"/>
              <a:ext cx="12850" cy="21525"/>
            </a:xfrm>
            <a:custGeom>
              <a:avLst/>
              <a:gdLst/>
              <a:ahLst/>
              <a:cxnLst/>
              <a:rect l="l" t="t" r="r" b="b"/>
              <a:pathLst>
                <a:path w="514" h="861" extrusionOk="0">
                  <a:moveTo>
                    <a:pt x="476" y="0"/>
                  </a:moveTo>
                  <a:cubicBezTo>
                    <a:pt x="468" y="0"/>
                    <a:pt x="460" y="5"/>
                    <a:pt x="455" y="16"/>
                  </a:cubicBezTo>
                  <a:cubicBezTo>
                    <a:pt x="422" y="84"/>
                    <a:pt x="405" y="158"/>
                    <a:pt x="374" y="229"/>
                  </a:cubicBezTo>
                  <a:cubicBezTo>
                    <a:pt x="346" y="297"/>
                    <a:pt x="308" y="374"/>
                    <a:pt x="271" y="444"/>
                  </a:cubicBezTo>
                  <a:cubicBezTo>
                    <a:pt x="236" y="512"/>
                    <a:pt x="196" y="578"/>
                    <a:pt x="152" y="642"/>
                  </a:cubicBezTo>
                  <a:cubicBezTo>
                    <a:pt x="108" y="710"/>
                    <a:pt x="60" y="776"/>
                    <a:pt x="7" y="839"/>
                  </a:cubicBezTo>
                  <a:cubicBezTo>
                    <a:pt x="1" y="849"/>
                    <a:pt x="8" y="861"/>
                    <a:pt x="17" y="861"/>
                  </a:cubicBezTo>
                  <a:cubicBezTo>
                    <a:pt x="19" y="861"/>
                    <a:pt x="22" y="859"/>
                    <a:pt x="25" y="857"/>
                  </a:cubicBezTo>
                  <a:lnTo>
                    <a:pt x="25" y="859"/>
                  </a:lnTo>
                  <a:cubicBezTo>
                    <a:pt x="80" y="800"/>
                    <a:pt x="135" y="747"/>
                    <a:pt x="183" y="683"/>
                  </a:cubicBezTo>
                  <a:cubicBezTo>
                    <a:pt x="231" y="620"/>
                    <a:pt x="278" y="552"/>
                    <a:pt x="319" y="481"/>
                  </a:cubicBezTo>
                  <a:cubicBezTo>
                    <a:pt x="359" y="413"/>
                    <a:pt x="396" y="343"/>
                    <a:pt x="427" y="270"/>
                  </a:cubicBezTo>
                  <a:cubicBezTo>
                    <a:pt x="464" y="196"/>
                    <a:pt x="491" y="119"/>
                    <a:pt x="510" y="40"/>
                  </a:cubicBezTo>
                  <a:cubicBezTo>
                    <a:pt x="513" y="19"/>
                    <a:pt x="493" y="0"/>
                    <a:pt x="476" y="0"/>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41"/>
            <p:cNvSpPr/>
            <p:nvPr/>
          </p:nvSpPr>
          <p:spPr>
            <a:xfrm>
              <a:off x="2676675" y="741150"/>
              <a:ext cx="9525" cy="21875"/>
            </a:xfrm>
            <a:custGeom>
              <a:avLst/>
              <a:gdLst/>
              <a:ahLst/>
              <a:cxnLst/>
              <a:rect l="l" t="t" r="r" b="b"/>
              <a:pathLst>
                <a:path w="381" h="875" extrusionOk="0">
                  <a:moveTo>
                    <a:pt x="59" y="0"/>
                  </a:moveTo>
                  <a:cubicBezTo>
                    <a:pt x="52" y="0"/>
                    <a:pt x="46" y="3"/>
                    <a:pt x="43" y="10"/>
                  </a:cubicBezTo>
                  <a:lnTo>
                    <a:pt x="43" y="12"/>
                  </a:lnTo>
                  <a:cubicBezTo>
                    <a:pt x="1" y="85"/>
                    <a:pt x="12" y="182"/>
                    <a:pt x="32" y="261"/>
                  </a:cubicBezTo>
                  <a:cubicBezTo>
                    <a:pt x="51" y="348"/>
                    <a:pt x="93" y="432"/>
                    <a:pt x="124" y="518"/>
                  </a:cubicBezTo>
                  <a:cubicBezTo>
                    <a:pt x="163" y="632"/>
                    <a:pt x="192" y="834"/>
                    <a:pt x="328" y="873"/>
                  </a:cubicBezTo>
                  <a:cubicBezTo>
                    <a:pt x="331" y="874"/>
                    <a:pt x="334" y="875"/>
                    <a:pt x="337" y="875"/>
                  </a:cubicBezTo>
                  <a:cubicBezTo>
                    <a:pt x="365" y="875"/>
                    <a:pt x="381" y="838"/>
                    <a:pt x="361" y="818"/>
                  </a:cubicBezTo>
                  <a:cubicBezTo>
                    <a:pt x="339" y="799"/>
                    <a:pt x="319" y="777"/>
                    <a:pt x="302" y="753"/>
                  </a:cubicBezTo>
                  <a:cubicBezTo>
                    <a:pt x="289" y="726"/>
                    <a:pt x="275" y="700"/>
                    <a:pt x="267" y="671"/>
                  </a:cubicBezTo>
                  <a:cubicBezTo>
                    <a:pt x="247" y="608"/>
                    <a:pt x="231" y="542"/>
                    <a:pt x="207" y="478"/>
                  </a:cubicBezTo>
                  <a:cubicBezTo>
                    <a:pt x="179" y="406"/>
                    <a:pt x="146" y="333"/>
                    <a:pt x="119" y="258"/>
                  </a:cubicBezTo>
                  <a:cubicBezTo>
                    <a:pt x="108" y="219"/>
                    <a:pt x="97" y="182"/>
                    <a:pt x="91" y="142"/>
                  </a:cubicBezTo>
                  <a:cubicBezTo>
                    <a:pt x="84" y="103"/>
                    <a:pt x="84" y="61"/>
                    <a:pt x="80" y="21"/>
                  </a:cubicBezTo>
                  <a:cubicBezTo>
                    <a:pt x="80" y="8"/>
                    <a:pt x="69" y="0"/>
                    <a:pt x="59" y="0"/>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41"/>
            <p:cNvSpPr/>
            <p:nvPr/>
          </p:nvSpPr>
          <p:spPr>
            <a:xfrm>
              <a:off x="2636800" y="712300"/>
              <a:ext cx="56100" cy="29000"/>
            </a:xfrm>
            <a:custGeom>
              <a:avLst/>
              <a:gdLst/>
              <a:ahLst/>
              <a:cxnLst/>
              <a:rect l="l" t="t" r="r" b="b"/>
              <a:pathLst>
                <a:path w="2244" h="1160" extrusionOk="0">
                  <a:moveTo>
                    <a:pt x="35" y="1"/>
                  </a:moveTo>
                  <a:cubicBezTo>
                    <a:pt x="18" y="1"/>
                    <a:pt x="1" y="15"/>
                    <a:pt x="8" y="33"/>
                  </a:cubicBezTo>
                  <a:cubicBezTo>
                    <a:pt x="144" y="407"/>
                    <a:pt x="487" y="642"/>
                    <a:pt x="832" y="806"/>
                  </a:cubicBezTo>
                  <a:cubicBezTo>
                    <a:pt x="1217" y="993"/>
                    <a:pt x="1653" y="1160"/>
                    <a:pt x="2088" y="1160"/>
                  </a:cubicBezTo>
                  <a:cubicBezTo>
                    <a:pt x="2114" y="1160"/>
                    <a:pt x="2141" y="1159"/>
                    <a:pt x="2167" y="1158"/>
                  </a:cubicBezTo>
                  <a:cubicBezTo>
                    <a:pt x="2241" y="1155"/>
                    <a:pt x="2244" y="1041"/>
                    <a:pt x="2167" y="1041"/>
                  </a:cubicBezTo>
                  <a:cubicBezTo>
                    <a:pt x="1725" y="1041"/>
                    <a:pt x="1299" y="903"/>
                    <a:pt x="902" y="718"/>
                  </a:cubicBezTo>
                  <a:cubicBezTo>
                    <a:pt x="561" y="558"/>
                    <a:pt x="254" y="339"/>
                    <a:pt x="58" y="13"/>
                  </a:cubicBezTo>
                  <a:cubicBezTo>
                    <a:pt x="53" y="4"/>
                    <a:pt x="44" y="1"/>
                    <a:pt x="35" y="1"/>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41"/>
            <p:cNvSpPr/>
            <p:nvPr/>
          </p:nvSpPr>
          <p:spPr>
            <a:xfrm>
              <a:off x="2646775" y="703750"/>
              <a:ext cx="46575" cy="21975"/>
            </a:xfrm>
            <a:custGeom>
              <a:avLst/>
              <a:gdLst/>
              <a:ahLst/>
              <a:cxnLst/>
              <a:rect l="l" t="t" r="r" b="b"/>
              <a:pathLst>
                <a:path w="1863" h="879" extrusionOk="0">
                  <a:moveTo>
                    <a:pt x="9" y="0"/>
                  </a:moveTo>
                  <a:cubicBezTo>
                    <a:pt x="4" y="0"/>
                    <a:pt x="1" y="6"/>
                    <a:pt x="4" y="11"/>
                  </a:cubicBezTo>
                  <a:cubicBezTo>
                    <a:pt x="195" y="285"/>
                    <a:pt x="516" y="494"/>
                    <a:pt x="812" y="641"/>
                  </a:cubicBezTo>
                  <a:cubicBezTo>
                    <a:pt x="968" y="718"/>
                    <a:pt x="1133" y="779"/>
                    <a:pt x="1302" y="821"/>
                  </a:cubicBezTo>
                  <a:cubicBezTo>
                    <a:pt x="1386" y="841"/>
                    <a:pt x="1471" y="856"/>
                    <a:pt x="1557" y="865"/>
                  </a:cubicBezTo>
                  <a:cubicBezTo>
                    <a:pt x="1607" y="870"/>
                    <a:pt x="1663" y="879"/>
                    <a:pt x="1718" y="879"/>
                  </a:cubicBezTo>
                  <a:cubicBezTo>
                    <a:pt x="1757" y="879"/>
                    <a:pt x="1795" y="874"/>
                    <a:pt x="1829" y="861"/>
                  </a:cubicBezTo>
                  <a:cubicBezTo>
                    <a:pt x="1862" y="850"/>
                    <a:pt x="1862" y="801"/>
                    <a:pt x="1829" y="793"/>
                  </a:cubicBezTo>
                  <a:cubicBezTo>
                    <a:pt x="1790" y="779"/>
                    <a:pt x="1746" y="776"/>
                    <a:pt x="1703" y="776"/>
                  </a:cubicBezTo>
                  <a:cubicBezTo>
                    <a:pt x="1683" y="776"/>
                    <a:pt x="1662" y="777"/>
                    <a:pt x="1642" y="777"/>
                  </a:cubicBezTo>
                  <a:cubicBezTo>
                    <a:pt x="1624" y="777"/>
                    <a:pt x="1607" y="776"/>
                    <a:pt x="1590" y="775"/>
                  </a:cubicBezTo>
                  <a:cubicBezTo>
                    <a:pt x="1495" y="766"/>
                    <a:pt x="1401" y="751"/>
                    <a:pt x="1309" y="729"/>
                  </a:cubicBezTo>
                  <a:cubicBezTo>
                    <a:pt x="1142" y="689"/>
                    <a:pt x="982" y="628"/>
                    <a:pt x="828" y="551"/>
                  </a:cubicBezTo>
                  <a:cubicBezTo>
                    <a:pt x="685" y="478"/>
                    <a:pt x="549" y="395"/>
                    <a:pt x="422" y="301"/>
                  </a:cubicBezTo>
                  <a:cubicBezTo>
                    <a:pt x="283" y="202"/>
                    <a:pt x="158" y="90"/>
                    <a:pt x="13" y="2"/>
                  </a:cubicBezTo>
                  <a:cubicBezTo>
                    <a:pt x="12" y="1"/>
                    <a:pt x="10" y="0"/>
                    <a:pt x="9" y="0"/>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41"/>
            <p:cNvSpPr/>
            <p:nvPr/>
          </p:nvSpPr>
          <p:spPr>
            <a:xfrm>
              <a:off x="2631500" y="710975"/>
              <a:ext cx="12550" cy="9750"/>
            </a:xfrm>
            <a:custGeom>
              <a:avLst/>
              <a:gdLst/>
              <a:ahLst/>
              <a:cxnLst/>
              <a:rect l="l" t="t" r="r" b="b"/>
              <a:pathLst>
                <a:path w="502" h="390" extrusionOk="0">
                  <a:moveTo>
                    <a:pt x="251" y="1"/>
                  </a:moveTo>
                  <a:cubicBezTo>
                    <a:pt x="0" y="1"/>
                    <a:pt x="0" y="389"/>
                    <a:pt x="251" y="389"/>
                  </a:cubicBezTo>
                  <a:cubicBezTo>
                    <a:pt x="501" y="389"/>
                    <a:pt x="501" y="1"/>
                    <a:pt x="251" y="1"/>
                  </a:cubicBezTo>
                  <a:close/>
                </a:path>
              </a:pathLst>
            </a:custGeom>
            <a:solidFill>
              <a:srgbClr val="F46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41"/>
            <p:cNvSpPr/>
            <p:nvPr/>
          </p:nvSpPr>
          <p:spPr>
            <a:xfrm>
              <a:off x="2647250" y="722075"/>
              <a:ext cx="10300" cy="7975"/>
            </a:xfrm>
            <a:custGeom>
              <a:avLst/>
              <a:gdLst/>
              <a:ahLst/>
              <a:cxnLst/>
              <a:rect l="l" t="t" r="r" b="b"/>
              <a:pathLst>
                <a:path w="412" h="319" extrusionOk="0">
                  <a:moveTo>
                    <a:pt x="207" y="0"/>
                  </a:moveTo>
                  <a:cubicBezTo>
                    <a:pt x="1" y="0"/>
                    <a:pt x="3" y="319"/>
                    <a:pt x="207" y="319"/>
                  </a:cubicBezTo>
                  <a:cubicBezTo>
                    <a:pt x="411" y="319"/>
                    <a:pt x="411" y="0"/>
                    <a:pt x="207" y="0"/>
                  </a:cubicBezTo>
                  <a:close/>
                </a:path>
              </a:pathLst>
            </a:custGeom>
            <a:solidFill>
              <a:srgbClr val="F46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41"/>
            <p:cNvSpPr/>
            <p:nvPr/>
          </p:nvSpPr>
          <p:spPr>
            <a:xfrm>
              <a:off x="2658900" y="729700"/>
              <a:ext cx="9525" cy="7375"/>
            </a:xfrm>
            <a:custGeom>
              <a:avLst/>
              <a:gdLst/>
              <a:ahLst/>
              <a:cxnLst/>
              <a:rect l="l" t="t" r="r" b="b"/>
              <a:pathLst>
                <a:path w="381" h="295" extrusionOk="0">
                  <a:moveTo>
                    <a:pt x="189" y="0"/>
                  </a:moveTo>
                  <a:cubicBezTo>
                    <a:pt x="0" y="0"/>
                    <a:pt x="0" y="295"/>
                    <a:pt x="189" y="295"/>
                  </a:cubicBezTo>
                  <a:cubicBezTo>
                    <a:pt x="378" y="295"/>
                    <a:pt x="380" y="0"/>
                    <a:pt x="189" y="0"/>
                  </a:cubicBezTo>
                  <a:close/>
                </a:path>
              </a:pathLst>
            </a:custGeom>
            <a:solidFill>
              <a:srgbClr val="F46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41"/>
            <p:cNvSpPr/>
            <p:nvPr/>
          </p:nvSpPr>
          <p:spPr>
            <a:xfrm>
              <a:off x="2674975" y="735125"/>
              <a:ext cx="6900" cy="6250"/>
            </a:xfrm>
            <a:custGeom>
              <a:avLst/>
              <a:gdLst/>
              <a:ahLst/>
              <a:cxnLst/>
              <a:rect l="l" t="t" r="r" b="b"/>
              <a:pathLst>
                <a:path w="276" h="250" extrusionOk="0">
                  <a:moveTo>
                    <a:pt x="150" y="0"/>
                  </a:moveTo>
                  <a:cubicBezTo>
                    <a:pt x="129" y="0"/>
                    <a:pt x="108" y="6"/>
                    <a:pt x="89" y="18"/>
                  </a:cubicBezTo>
                  <a:lnTo>
                    <a:pt x="75" y="27"/>
                  </a:lnTo>
                  <a:cubicBezTo>
                    <a:pt x="1" y="71"/>
                    <a:pt x="1" y="179"/>
                    <a:pt x="75" y="223"/>
                  </a:cubicBezTo>
                  <a:lnTo>
                    <a:pt x="89" y="232"/>
                  </a:lnTo>
                  <a:cubicBezTo>
                    <a:pt x="108" y="244"/>
                    <a:pt x="129" y="250"/>
                    <a:pt x="150" y="250"/>
                  </a:cubicBezTo>
                  <a:cubicBezTo>
                    <a:pt x="215" y="250"/>
                    <a:pt x="275" y="194"/>
                    <a:pt x="275" y="126"/>
                  </a:cubicBezTo>
                  <a:cubicBezTo>
                    <a:pt x="275" y="56"/>
                    <a:pt x="215" y="0"/>
                    <a:pt x="150" y="0"/>
                  </a:cubicBezTo>
                  <a:close/>
                </a:path>
              </a:pathLst>
            </a:custGeom>
            <a:solidFill>
              <a:srgbClr val="F46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41"/>
            <p:cNvSpPr/>
            <p:nvPr/>
          </p:nvSpPr>
          <p:spPr>
            <a:xfrm>
              <a:off x="2686025" y="734525"/>
              <a:ext cx="10825" cy="8425"/>
            </a:xfrm>
            <a:custGeom>
              <a:avLst/>
              <a:gdLst/>
              <a:ahLst/>
              <a:cxnLst/>
              <a:rect l="l" t="t" r="r" b="b"/>
              <a:pathLst>
                <a:path w="433" h="337" extrusionOk="0">
                  <a:moveTo>
                    <a:pt x="218" y="1"/>
                  </a:moveTo>
                  <a:cubicBezTo>
                    <a:pt x="0" y="1"/>
                    <a:pt x="0" y="337"/>
                    <a:pt x="218" y="337"/>
                  </a:cubicBezTo>
                  <a:cubicBezTo>
                    <a:pt x="433" y="337"/>
                    <a:pt x="433" y="1"/>
                    <a:pt x="218" y="1"/>
                  </a:cubicBezTo>
                  <a:close/>
                </a:path>
              </a:pathLst>
            </a:custGeom>
            <a:solidFill>
              <a:srgbClr val="F46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41"/>
            <p:cNvSpPr/>
            <p:nvPr/>
          </p:nvSpPr>
          <p:spPr>
            <a:xfrm>
              <a:off x="2749050" y="844500"/>
              <a:ext cx="125475" cy="144125"/>
            </a:xfrm>
            <a:custGeom>
              <a:avLst/>
              <a:gdLst/>
              <a:ahLst/>
              <a:cxnLst/>
              <a:rect l="l" t="t" r="r" b="b"/>
              <a:pathLst>
                <a:path w="5019" h="5765" extrusionOk="0">
                  <a:moveTo>
                    <a:pt x="1721" y="1"/>
                  </a:moveTo>
                  <a:cubicBezTo>
                    <a:pt x="745" y="1"/>
                    <a:pt x="0" y="337"/>
                    <a:pt x="0" y="337"/>
                  </a:cubicBezTo>
                  <a:lnTo>
                    <a:pt x="240" y="5342"/>
                  </a:lnTo>
                  <a:cubicBezTo>
                    <a:pt x="580" y="5651"/>
                    <a:pt x="1289" y="5765"/>
                    <a:pt x="2212" y="5765"/>
                  </a:cubicBezTo>
                  <a:cubicBezTo>
                    <a:pt x="2820" y="5765"/>
                    <a:pt x="3522" y="5715"/>
                    <a:pt x="4272" y="5640"/>
                  </a:cubicBezTo>
                  <a:cubicBezTo>
                    <a:pt x="4272" y="5640"/>
                    <a:pt x="5019" y="1198"/>
                    <a:pt x="3376" y="376"/>
                  </a:cubicBezTo>
                  <a:cubicBezTo>
                    <a:pt x="2810" y="93"/>
                    <a:pt x="2234" y="1"/>
                    <a:pt x="1721" y="1"/>
                  </a:cubicBez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41"/>
            <p:cNvSpPr/>
            <p:nvPr/>
          </p:nvSpPr>
          <p:spPr>
            <a:xfrm>
              <a:off x="2766125" y="803100"/>
              <a:ext cx="44175" cy="51375"/>
            </a:xfrm>
            <a:custGeom>
              <a:avLst/>
              <a:gdLst/>
              <a:ahLst/>
              <a:cxnLst/>
              <a:rect l="l" t="t" r="r" b="b"/>
              <a:pathLst>
                <a:path w="1767" h="2055" extrusionOk="0">
                  <a:moveTo>
                    <a:pt x="1151" y="1"/>
                  </a:moveTo>
                  <a:lnTo>
                    <a:pt x="0" y="251"/>
                  </a:lnTo>
                  <a:lnTo>
                    <a:pt x="90" y="921"/>
                  </a:lnTo>
                  <a:lnTo>
                    <a:pt x="143" y="1296"/>
                  </a:lnTo>
                  <a:lnTo>
                    <a:pt x="246" y="2054"/>
                  </a:lnTo>
                  <a:lnTo>
                    <a:pt x="1766" y="1808"/>
                  </a:lnTo>
                  <a:lnTo>
                    <a:pt x="1151" y="1"/>
                  </a:ln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41"/>
            <p:cNvSpPr/>
            <p:nvPr/>
          </p:nvSpPr>
          <p:spPr>
            <a:xfrm>
              <a:off x="2732750" y="725650"/>
              <a:ext cx="93900" cy="101650"/>
            </a:xfrm>
            <a:custGeom>
              <a:avLst/>
              <a:gdLst/>
              <a:ahLst/>
              <a:cxnLst/>
              <a:rect l="l" t="t" r="r" b="b"/>
              <a:pathLst>
                <a:path w="3756" h="4066" extrusionOk="0">
                  <a:moveTo>
                    <a:pt x="2212" y="1"/>
                  </a:moveTo>
                  <a:cubicBezTo>
                    <a:pt x="1955" y="1"/>
                    <a:pt x="1694" y="49"/>
                    <a:pt x="1443" y="108"/>
                  </a:cubicBezTo>
                  <a:cubicBezTo>
                    <a:pt x="1111" y="187"/>
                    <a:pt x="742" y="323"/>
                    <a:pt x="624" y="639"/>
                  </a:cubicBezTo>
                  <a:cubicBezTo>
                    <a:pt x="580" y="751"/>
                    <a:pt x="584" y="874"/>
                    <a:pt x="573" y="993"/>
                  </a:cubicBezTo>
                  <a:cubicBezTo>
                    <a:pt x="450" y="2425"/>
                    <a:pt x="0" y="3676"/>
                    <a:pt x="1452" y="4037"/>
                  </a:cubicBezTo>
                  <a:cubicBezTo>
                    <a:pt x="1532" y="4056"/>
                    <a:pt x="1613" y="4065"/>
                    <a:pt x="1693" y="4065"/>
                  </a:cubicBezTo>
                  <a:cubicBezTo>
                    <a:pt x="2169" y="4065"/>
                    <a:pt x="2633" y="3744"/>
                    <a:pt x="2972" y="3386"/>
                  </a:cubicBezTo>
                  <a:cubicBezTo>
                    <a:pt x="3424" y="2910"/>
                    <a:pt x="3756" y="2282"/>
                    <a:pt x="3749" y="1623"/>
                  </a:cubicBezTo>
                  <a:cubicBezTo>
                    <a:pt x="3745" y="964"/>
                    <a:pt x="3349" y="290"/>
                    <a:pt x="2726" y="79"/>
                  </a:cubicBezTo>
                  <a:cubicBezTo>
                    <a:pt x="2559" y="23"/>
                    <a:pt x="2387" y="1"/>
                    <a:pt x="2212" y="1"/>
                  </a:cubicBez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41"/>
            <p:cNvSpPr/>
            <p:nvPr/>
          </p:nvSpPr>
          <p:spPr>
            <a:xfrm>
              <a:off x="2749100" y="777550"/>
              <a:ext cx="16600" cy="25175"/>
            </a:xfrm>
            <a:custGeom>
              <a:avLst/>
              <a:gdLst/>
              <a:ahLst/>
              <a:cxnLst/>
              <a:rect l="l" t="t" r="r" b="b"/>
              <a:pathLst>
                <a:path w="664" h="1007" extrusionOk="0">
                  <a:moveTo>
                    <a:pt x="376" y="0"/>
                  </a:moveTo>
                  <a:cubicBezTo>
                    <a:pt x="355" y="0"/>
                    <a:pt x="333" y="13"/>
                    <a:pt x="326" y="37"/>
                  </a:cubicBezTo>
                  <a:cubicBezTo>
                    <a:pt x="308" y="96"/>
                    <a:pt x="317" y="162"/>
                    <a:pt x="308" y="221"/>
                  </a:cubicBezTo>
                  <a:cubicBezTo>
                    <a:pt x="301" y="276"/>
                    <a:pt x="286" y="327"/>
                    <a:pt x="264" y="375"/>
                  </a:cubicBezTo>
                  <a:cubicBezTo>
                    <a:pt x="242" y="425"/>
                    <a:pt x="214" y="469"/>
                    <a:pt x="178" y="511"/>
                  </a:cubicBezTo>
                  <a:cubicBezTo>
                    <a:pt x="161" y="531"/>
                    <a:pt x="141" y="551"/>
                    <a:pt x="121" y="568"/>
                  </a:cubicBezTo>
                  <a:cubicBezTo>
                    <a:pt x="97" y="590"/>
                    <a:pt x="64" y="603"/>
                    <a:pt x="51" y="634"/>
                  </a:cubicBezTo>
                  <a:cubicBezTo>
                    <a:pt x="1" y="755"/>
                    <a:pt x="178" y="865"/>
                    <a:pt x="260" y="913"/>
                  </a:cubicBezTo>
                  <a:cubicBezTo>
                    <a:pt x="337" y="957"/>
                    <a:pt x="432" y="1006"/>
                    <a:pt x="523" y="1006"/>
                  </a:cubicBezTo>
                  <a:cubicBezTo>
                    <a:pt x="559" y="1006"/>
                    <a:pt x="593" y="999"/>
                    <a:pt x="626" y="981"/>
                  </a:cubicBezTo>
                  <a:cubicBezTo>
                    <a:pt x="657" y="961"/>
                    <a:pt x="664" y="920"/>
                    <a:pt x="637" y="893"/>
                  </a:cubicBezTo>
                  <a:cubicBezTo>
                    <a:pt x="567" y="827"/>
                    <a:pt x="475" y="819"/>
                    <a:pt x="387" y="786"/>
                  </a:cubicBezTo>
                  <a:cubicBezTo>
                    <a:pt x="350" y="770"/>
                    <a:pt x="312" y="753"/>
                    <a:pt x="277" y="733"/>
                  </a:cubicBezTo>
                  <a:cubicBezTo>
                    <a:pt x="263" y="724"/>
                    <a:pt x="231" y="706"/>
                    <a:pt x="211" y="688"/>
                  </a:cubicBezTo>
                  <a:lnTo>
                    <a:pt x="211" y="688"/>
                  </a:lnTo>
                  <a:cubicBezTo>
                    <a:pt x="390" y="528"/>
                    <a:pt x="489" y="278"/>
                    <a:pt x="427" y="37"/>
                  </a:cubicBezTo>
                  <a:cubicBezTo>
                    <a:pt x="419" y="13"/>
                    <a:pt x="398" y="0"/>
                    <a:pt x="376"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41"/>
            <p:cNvSpPr/>
            <p:nvPr/>
          </p:nvSpPr>
          <p:spPr>
            <a:xfrm>
              <a:off x="2723025" y="852675"/>
              <a:ext cx="150575" cy="106550"/>
            </a:xfrm>
            <a:custGeom>
              <a:avLst/>
              <a:gdLst/>
              <a:ahLst/>
              <a:cxnLst/>
              <a:rect l="l" t="t" r="r" b="b"/>
              <a:pathLst>
                <a:path w="6023" h="4262" extrusionOk="0">
                  <a:moveTo>
                    <a:pt x="1270" y="1"/>
                  </a:moveTo>
                  <a:lnTo>
                    <a:pt x="1270" y="1"/>
                  </a:lnTo>
                  <a:cubicBezTo>
                    <a:pt x="1270" y="1"/>
                    <a:pt x="1151" y="311"/>
                    <a:pt x="991" y="701"/>
                  </a:cubicBezTo>
                  <a:cubicBezTo>
                    <a:pt x="943" y="820"/>
                    <a:pt x="888" y="945"/>
                    <a:pt x="833" y="1070"/>
                  </a:cubicBezTo>
                  <a:cubicBezTo>
                    <a:pt x="670" y="1446"/>
                    <a:pt x="490" y="1828"/>
                    <a:pt x="347" y="2041"/>
                  </a:cubicBezTo>
                  <a:cubicBezTo>
                    <a:pt x="0" y="2564"/>
                    <a:pt x="1219" y="3857"/>
                    <a:pt x="1219" y="3857"/>
                  </a:cubicBezTo>
                  <a:cubicBezTo>
                    <a:pt x="1863" y="4140"/>
                    <a:pt x="2737" y="4262"/>
                    <a:pt x="3783" y="4262"/>
                  </a:cubicBezTo>
                  <a:cubicBezTo>
                    <a:pt x="4363" y="4262"/>
                    <a:pt x="4996" y="4224"/>
                    <a:pt x="5673" y="4156"/>
                  </a:cubicBezTo>
                  <a:cubicBezTo>
                    <a:pt x="5673" y="4156"/>
                    <a:pt x="6022" y="3185"/>
                    <a:pt x="5873" y="2092"/>
                  </a:cubicBezTo>
                  <a:cubicBezTo>
                    <a:pt x="5963" y="983"/>
                    <a:pt x="4454" y="49"/>
                    <a:pt x="4454" y="49"/>
                  </a:cubicBezTo>
                  <a:cubicBezTo>
                    <a:pt x="4454" y="49"/>
                    <a:pt x="3618" y="726"/>
                    <a:pt x="2358" y="726"/>
                  </a:cubicBezTo>
                  <a:cubicBezTo>
                    <a:pt x="2295" y="726"/>
                    <a:pt x="2231" y="725"/>
                    <a:pt x="2166" y="721"/>
                  </a:cubicBezTo>
                  <a:cubicBezTo>
                    <a:pt x="1226" y="684"/>
                    <a:pt x="1270" y="1"/>
                    <a:pt x="1270"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41"/>
            <p:cNvSpPr/>
            <p:nvPr/>
          </p:nvSpPr>
          <p:spPr>
            <a:xfrm>
              <a:off x="2735975" y="900675"/>
              <a:ext cx="12650" cy="9800"/>
            </a:xfrm>
            <a:custGeom>
              <a:avLst/>
              <a:gdLst/>
              <a:ahLst/>
              <a:cxnLst/>
              <a:rect l="l" t="t" r="r" b="b"/>
              <a:pathLst>
                <a:path w="506" h="392" extrusionOk="0">
                  <a:moveTo>
                    <a:pt x="253" y="0"/>
                  </a:moveTo>
                  <a:cubicBezTo>
                    <a:pt x="1" y="0"/>
                    <a:pt x="1" y="391"/>
                    <a:pt x="253" y="391"/>
                  </a:cubicBezTo>
                  <a:cubicBezTo>
                    <a:pt x="506" y="391"/>
                    <a:pt x="506" y="0"/>
                    <a:pt x="253" y="0"/>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41"/>
            <p:cNvSpPr/>
            <p:nvPr/>
          </p:nvSpPr>
          <p:spPr>
            <a:xfrm>
              <a:off x="2759500" y="902400"/>
              <a:ext cx="13400" cy="12625"/>
            </a:xfrm>
            <a:custGeom>
              <a:avLst/>
              <a:gdLst/>
              <a:ahLst/>
              <a:cxnLst/>
              <a:rect l="l" t="t" r="r" b="b"/>
              <a:pathLst>
                <a:path w="536" h="505" extrusionOk="0">
                  <a:moveTo>
                    <a:pt x="268" y="1"/>
                  </a:moveTo>
                  <a:cubicBezTo>
                    <a:pt x="135" y="1"/>
                    <a:pt x="0" y="103"/>
                    <a:pt x="6" y="252"/>
                  </a:cubicBezTo>
                  <a:cubicBezTo>
                    <a:pt x="12" y="395"/>
                    <a:pt x="139" y="505"/>
                    <a:pt x="269" y="505"/>
                  </a:cubicBezTo>
                  <a:cubicBezTo>
                    <a:pt x="328" y="505"/>
                    <a:pt x="387" y="482"/>
                    <a:pt x="437" y="430"/>
                  </a:cubicBezTo>
                  <a:lnTo>
                    <a:pt x="448" y="417"/>
                  </a:lnTo>
                  <a:cubicBezTo>
                    <a:pt x="535" y="324"/>
                    <a:pt x="535" y="177"/>
                    <a:pt x="448" y="85"/>
                  </a:cubicBezTo>
                  <a:lnTo>
                    <a:pt x="437" y="72"/>
                  </a:lnTo>
                  <a:cubicBezTo>
                    <a:pt x="390" y="23"/>
                    <a:pt x="329" y="1"/>
                    <a:pt x="268" y="1"/>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41"/>
            <p:cNvSpPr/>
            <p:nvPr/>
          </p:nvSpPr>
          <p:spPr>
            <a:xfrm>
              <a:off x="2789625" y="904525"/>
              <a:ext cx="12375" cy="12100"/>
            </a:xfrm>
            <a:custGeom>
              <a:avLst/>
              <a:gdLst/>
              <a:ahLst/>
              <a:cxnLst/>
              <a:rect l="l" t="t" r="r" b="b"/>
              <a:pathLst>
                <a:path w="495" h="484" extrusionOk="0">
                  <a:moveTo>
                    <a:pt x="246" y="0"/>
                  </a:moveTo>
                  <a:cubicBezTo>
                    <a:pt x="121" y="0"/>
                    <a:pt x="0" y="110"/>
                    <a:pt x="5" y="242"/>
                  </a:cubicBezTo>
                  <a:cubicBezTo>
                    <a:pt x="9" y="373"/>
                    <a:pt x="115" y="479"/>
                    <a:pt x="246" y="483"/>
                  </a:cubicBezTo>
                  <a:cubicBezTo>
                    <a:pt x="374" y="483"/>
                    <a:pt x="494" y="373"/>
                    <a:pt x="488" y="242"/>
                  </a:cubicBezTo>
                  <a:cubicBezTo>
                    <a:pt x="486" y="108"/>
                    <a:pt x="378" y="2"/>
                    <a:pt x="246" y="0"/>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41"/>
            <p:cNvSpPr/>
            <p:nvPr/>
          </p:nvSpPr>
          <p:spPr>
            <a:xfrm>
              <a:off x="2746900" y="885875"/>
              <a:ext cx="12500" cy="10750"/>
            </a:xfrm>
            <a:custGeom>
              <a:avLst/>
              <a:gdLst/>
              <a:ahLst/>
              <a:cxnLst/>
              <a:rect l="l" t="t" r="r" b="b"/>
              <a:pathLst>
                <a:path w="500" h="430" extrusionOk="0">
                  <a:moveTo>
                    <a:pt x="217" y="1"/>
                  </a:moveTo>
                  <a:cubicBezTo>
                    <a:pt x="107" y="1"/>
                    <a:pt x="1" y="86"/>
                    <a:pt x="1" y="215"/>
                  </a:cubicBezTo>
                  <a:cubicBezTo>
                    <a:pt x="3" y="333"/>
                    <a:pt x="97" y="428"/>
                    <a:pt x="214" y="430"/>
                  </a:cubicBezTo>
                  <a:cubicBezTo>
                    <a:pt x="405" y="430"/>
                    <a:pt x="499" y="199"/>
                    <a:pt x="365" y="63"/>
                  </a:cubicBezTo>
                  <a:cubicBezTo>
                    <a:pt x="322" y="20"/>
                    <a:pt x="269" y="1"/>
                    <a:pt x="217" y="1"/>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41"/>
            <p:cNvSpPr/>
            <p:nvPr/>
          </p:nvSpPr>
          <p:spPr>
            <a:xfrm>
              <a:off x="2773150" y="888700"/>
              <a:ext cx="12975" cy="10075"/>
            </a:xfrm>
            <a:custGeom>
              <a:avLst/>
              <a:gdLst/>
              <a:ahLst/>
              <a:cxnLst/>
              <a:rect l="l" t="t" r="r" b="b"/>
              <a:pathLst>
                <a:path w="519" h="403" extrusionOk="0">
                  <a:moveTo>
                    <a:pt x="260" y="1"/>
                  </a:moveTo>
                  <a:cubicBezTo>
                    <a:pt x="0" y="1"/>
                    <a:pt x="0" y="402"/>
                    <a:pt x="260" y="402"/>
                  </a:cubicBezTo>
                  <a:cubicBezTo>
                    <a:pt x="519" y="402"/>
                    <a:pt x="519" y="1"/>
                    <a:pt x="260" y="1"/>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41"/>
            <p:cNvSpPr/>
            <p:nvPr/>
          </p:nvSpPr>
          <p:spPr>
            <a:xfrm>
              <a:off x="2799400" y="886900"/>
              <a:ext cx="11500" cy="11225"/>
            </a:xfrm>
            <a:custGeom>
              <a:avLst/>
              <a:gdLst/>
              <a:ahLst/>
              <a:cxnLst/>
              <a:rect l="l" t="t" r="r" b="b"/>
              <a:pathLst>
                <a:path w="460" h="449" extrusionOk="0">
                  <a:moveTo>
                    <a:pt x="229" y="0"/>
                  </a:moveTo>
                  <a:cubicBezTo>
                    <a:pt x="112" y="0"/>
                    <a:pt x="0" y="103"/>
                    <a:pt x="5" y="224"/>
                  </a:cubicBezTo>
                  <a:cubicBezTo>
                    <a:pt x="7" y="347"/>
                    <a:pt x="106" y="446"/>
                    <a:pt x="229" y="448"/>
                  </a:cubicBezTo>
                  <a:cubicBezTo>
                    <a:pt x="347" y="448"/>
                    <a:pt x="459" y="345"/>
                    <a:pt x="453" y="224"/>
                  </a:cubicBezTo>
                  <a:cubicBezTo>
                    <a:pt x="450" y="101"/>
                    <a:pt x="352" y="2"/>
                    <a:pt x="229" y="0"/>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41"/>
            <p:cNvSpPr/>
            <p:nvPr/>
          </p:nvSpPr>
          <p:spPr>
            <a:xfrm>
              <a:off x="2756725" y="872500"/>
              <a:ext cx="14700" cy="11400"/>
            </a:xfrm>
            <a:custGeom>
              <a:avLst/>
              <a:gdLst/>
              <a:ahLst/>
              <a:cxnLst/>
              <a:rect l="l" t="t" r="r" b="b"/>
              <a:pathLst>
                <a:path w="588" h="456" extrusionOk="0">
                  <a:moveTo>
                    <a:pt x="293" y="1"/>
                  </a:moveTo>
                  <a:cubicBezTo>
                    <a:pt x="1" y="1"/>
                    <a:pt x="1" y="455"/>
                    <a:pt x="293" y="455"/>
                  </a:cubicBezTo>
                  <a:cubicBezTo>
                    <a:pt x="587" y="455"/>
                    <a:pt x="587" y="1"/>
                    <a:pt x="293" y="1"/>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41"/>
            <p:cNvSpPr/>
            <p:nvPr/>
          </p:nvSpPr>
          <p:spPr>
            <a:xfrm>
              <a:off x="2784725" y="874200"/>
              <a:ext cx="13425" cy="10475"/>
            </a:xfrm>
            <a:custGeom>
              <a:avLst/>
              <a:gdLst/>
              <a:ahLst/>
              <a:cxnLst/>
              <a:rect l="l" t="t" r="r" b="b"/>
              <a:pathLst>
                <a:path w="537" h="419" extrusionOk="0">
                  <a:moveTo>
                    <a:pt x="269" y="1"/>
                  </a:moveTo>
                  <a:cubicBezTo>
                    <a:pt x="1" y="1"/>
                    <a:pt x="1" y="418"/>
                    <a:pt x="269" y="418"/>
                  </a:cubicBezTo>
                  <a:cubicBezTo>
                    <a:pt x="537" y="418"/>
                    <a:pt x="537" y="1"/>
                    <a:pt x="269" y="1"/>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41"/>
            <p:cNvSpPr/>
            <p:nvPr/>
          </p:nvSpPr>
          <p:spPr>
            <a:xfrm>
              <a:off x="2743825" y="870200"/>
              <a:ext cx="6400" cy="9250"/>
            </a:xfrm>
            <a:custGeom>
              <a:avLst/>
              <a:gdLst/>
              <a:ahLst/>
              <a:cxnLst/>
              <a:rect l="l" t="t" r="r" b="b"/>
              <a:pathLst>
                <a:path w="256" h="370" extrusionOk="0">
                  <a:moveTo>
                    <a:pt x="159" y="0"/>
                  </a:moveTo>
                  <a:lnTo>
                    <a:pt x="159" y="0"/>
                  </a:lnTo>
                  <a:cubicBezTo>
                    <a:pt x="111" y="119"/>
                    <a:pt x="56" y="244"/>
                    <a:pt x="1" y="369"/>
                  </a:cubicBezTo>
                  <a:cubicBezTo>
                    <a:pt x="203" y="363"/>
                    <a:pt x="255" y="128"/>
                    <a:pt x="159" y="0"/>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41"/>
            <p:cNvSpPr/>
            <p:nvPr/>
          </p:nvSpPr>
          <p:spPr>
            <a:xfrm>
              <a:off x="2744700" y="918275"/>
              <a:ext cx="11500" cy="10550"/>
            </a:xfrm>
            <a:custGeom>
              <a:avLst/>
              <a:gdLst/>
              <a:ahLst/>
              <a:cxnLst/>
              <a:rect l="l" t="t" r="r" b="b"/>
              <a:pathLst>
                <a:path w="460" h="422" extrusionOk="0">
                  <a:moveTo>
                    <a:pt x="230" y="1"/>
                  </a:moveTo>
                  <a:cubicBezTo>
                    <a:pt x="140" y="1"/>
                    <a:pt x="43" y="59"/>
                    <a:pt x="23" y="151"/>
                  </a:cubicBezTo>
                  <a:cubicBezTo>
                    <a:pt x="1" y="258"/>
                    <a:pt x="40" y="361"/>
                    <a:pt x="144" y="405"/>
                  </a:cubicBezTo>
                  <a:cubicBezTo>
                    <a:pt x="171" y="416"/>
                    <a:pt x="198" y="422"/>
                    <a:pt x="225" y="422"/>
                  </a:cubicBezTo>
                  <a:cubicBezTo>
                    <a:pt x="317" y="422"/>
                    <a:pt x="402" y="362"/>
                    <a:pt x="429" y="267"/>
                  </a:cubicBezTo>
                  <a:cubicBezTo>
                    <a:pt x="460" y="155"/>
                    <a:pt x="394" y="41"/>
                    <a:pt x="282" y="8"/>
                  </a:cubicBezTo>
                  <a:cubicBezTo>
                    <a:pt x="265" y="3"/>
                    <a:pt x="248" y="1"/>
                    <a:pt x="230" y="1"/>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41"/>
            <p:cNvSpPr/>
            <p:nvPr/>
          </p:nvSpPr>
          <p:spPr>
            <a:xfrm>
              <a:off x="2769350" y="922525"/>
              <a:ext cx="15575" cy="12100"/>
            </a:xfrm>
            <a:custGeom>
              <a:avLst/>
              <a:gdLst/>
              <a:ahLst/>
              <a:cxnLst/>
              <a:rect l="l" t="t" r="r" b="b"/>
              <a:pathLst>
                <a:path w="623" h="484" extrusionOk="0">
                  <a:moveTo>
                    <a:pt x="311" y="0"/>
                  </a:moveTo>
                  <a:cubicBezTo>
                    <a:pt x="1" y="0"/>
                    <a:pt x="1" y="484"/>
                    <a:pt x="311" y="484"/>
                  </a:cubicBezTo>
                  <a:cubicBezTo>
                    <a:pt x="622" y="484"/>
                    <a:pt x="622" y="0"/>
                    <a:pt x="311" y="0"/>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41"/>
            <p:cNvSpPr/>
            <p:nvPr/>
          </p:nvSpPr>
          <p:spPr>
            <a:xfrm>
              <a:off x="2806475" y="921375"/>
              <a:ext cx="13475" cy="13150"/>
            </a:xfrm>
            <a:custGeom>
              <a:avLst/>
              <a:gdLst/>
              <a:ahLst/>
              <a:cxnLst/>
              <a:rect l="l" t="t" r="r" b="b"/>
              <a:pathLst>
                <a:path w="539" h="526" extrusionOk="0">
                  <a:moveTo>
                    <a:pt x="271" y="0"/>
                  </a:moveTo>
                  <a:cubicBezTo>
                    <a:pt x="132" y="0"/>
                    <a:pt x="1" y="121"/>
                    <a:pt x="7" y="264"/>
                  </a:cubicBezTo>
                  <a:cubicBezTo>
                    <a:pt x="9" y="407"/>
                    <a:pt x="126" y="523"/>
                    <a:pt x="271" y="525"/>
                  </a:cubicBezTo>
                  <a:cubicBezTo>
                    <a:pt x="407" y="525"/>
                    <a:pt x="539" y="404"/>
                    <a:pt x="532" y="264"/>
                  </a:cubicBezTo>
                  <a:cubicBezTo>
                    <a:pt x="530" y="119"/>
                    <a:pt x="413" y="5"/>
                    <a:pt x="271" y="0"/>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41"/>
            <p:cNvSpPr/>
            <p:nvPr/>
          </p:nvSpPr>
          <p:spPr>
            <a:xfrm>
              <a:off x="2752275" y="936025"/>
              <a:ext cx="16125" cy="12550"/>
            </a:xfrm>
            <a:custGeom>
              <a:avLst/>
              <a:gdLst/>
              <a:ahLst/>
              <a:cxnLst/>
              <a:rect l="l" t="t" r="r" b="b"/>
              <a:pathLst>
                <a:path w="645" h="502" extrusionOk="0">
                  <a:moveTo>
                    <a:pt x="322" y="1"/>
                  </a:moveTo>
                  <a:cubicBezTo>
                    <a:pt x="1" y="1"/>
                    <a:pt x="1" y="501"/>
                    <a:pt x="322" y="501"/>
                  </a:cubicBezTo>
                  <a:cubicBezTo>
                    <a:pt x="644" y="501"/>
                    <a:pt x="644" y="1"/>
                    <a:pt x="322" y="1"/>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41"/>
            <p:cNvSpPr/>
            <p:nvPr/>
          </p:nvSpPr>
          <p:spPr>
            <a:xfrm>
              <a:off x="2790450" y="938950"/>
              <a:ext cx="13200" cy="12850"/>
            </a:xfrm>
            <a:custGeom>
              <a:avLst/>
              <a:gdLst/>
              <a:ahLst/>
              <a:cxnLst/>
              <a:rect l="l" t="t" r="r" b="b"/>
              <a:pathLst>
                <a:path w="528" h="514" extrusionOk="0">
                  <a:moveTo>
                    <a:pt x="264" y="0"/>
                  </a:moveTo>
                  <a:cubicBezTo>
                    <a:pt x="130" y="0"/>
                    <a:pt x="0" y="119"/>
                    <a:pt x="7" y="257"/>
                  </a:cubicBezTo>
                  <a:cubicBezTo>
                    <a:pt x="9" y="398"/>
                    <a:pt x="123" y="512"/>
                    <a:pt x="264" y="514"/>
                  </a:cubicBezTo>
                  <a:cubicBezTo>
                    <a:pt x="398" y="514"/>
                    <a:pt x="527" y="398"/>
                    <a:pt x="521" y="257"/>
                  </a:cubicBezTo>
                  <a:cubicBezTo>
                    <a:pt x="519" y="116"/>
                    <a:pt x="404" y="2"/>
                    <a:pt x="264" y="0"/>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41"/>
            <p:cNvSpPr/>
            <p:nvPr/>
          </p:nvSpPr>
          <p:spPr>
            <a:xfrm>
              <a:off x="2824925" y="940475"/>
              <a:ext cx="15125" cy="14800"/>
            </a:xfrm>
            <a:custGeom>
              <a:avLst/>
              <a:gdLst/>
              <a:ahLst/>
              <a:cxnLst/>
              <a:rect l="l" t="t" r="r" b="b"/>
              <a:pathLst>
                <a:path w="605" h="592" extrusionOk="0">
                  <a:moveTo>
                    <a:pt x="304" y="1"/>
                  </a:moveTo>
                  <a:cubicBezTo>
                    <a:pt x="148" y="1"/>
                    <a:pt x="0" y="137"/>
                    <a:pt x="7" y="297"/>
                  </a:cubicBezTo>
                  <a:cubicBezTo>
                    <a:pt x="14" y="455"/>
                    <a:pt x="137" y="591"/>
                    <a:pt x="304" y="591"/>
                  </a:cubicBezTo>
                  <a:cubicBezTo>
                    <a:pt x="457" y="591"/>
                    <a:pt x="604" y="455"/>
                    <a:pt x="600" y="297"/>
                  </a:cubicBezTo>
                  <a:cubicBezTo>
                    <a:pt x="596" y="135"/>
                    <a:pt x="466" y="3"/>
                    <a:pt x="304" y="1"/>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41"/>
            <p:cNvSpPr/>
            <p:nvPr/>
          </p:nvSpPr>
          <p:spPr>
            <a:xfrm>
              <a:off x="2808075" y="870700"/>
              <a:ext cx="12800" cy="12525"/>
            </a:xfrm>
            <a:custGeom>
              <a:avLst/>
              <a:gdLst/>
              <a:ahLst/>
              <a:cxnLst/>
              <a:rect l="l" t="t" r="r" b="b"/>
              <a:pathLst>
                <a:path w="512" h="501" extrusionOk="0">
                  <a:moveTo>
                    <a:pt x="255" y="0"/>
                  </a:moveTo>
                  <a:cubicBezTo>
                    <a:pt x="125" y="0"/>
                    <a:pt x="0" y="114"/>
                    <a:pt x="5" y="251"/>
                  </a:cubicBezTo>
                  <a:cubicBezTo>
                    <a:pt x="7" y="387"/>
                    <a:pt x="119" y="499"/>
                    <a:pt x="255" y="501"/>
                  </a:cubicBezTo>
                  <a:cubicBezTo>
                    <a:pt x="387" y="501"/>
                    <a:pt x="512" y="385"/>
                    <a:pt x="505" y="251"/>
                  </a:cubicBezTo>
                  <a:cubicBezTo>
                    <a:pt x="503" y="112"/>
                    <a:pt x="393" y="2"/>
                    <a:pt x="255" y="0"/>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41"/>
            <p:cNvSpPr/>
            <p:nvPr/>
          </p:nvSpPr>
          <p:spPr>
            <a:xfrm>
              <a:off x="2782475" y="859300"/>
              <a:ext cx="124225" cy="174550"/>
            </a:xfrm>
            <a:custGeom>
              <a:avLst/>
              <a:gdLst/>
              <a:ahLst/>
              <a:cxnLst/>
              <a:rect l="l" t="t" r="r" b="b"/>
              <a:pathLst>
                <a:path w="4969" h="6982" extrusionOk="0">
                  <a:moveTo>
                    <a:pt x="2102" y="0"/>
                  </a:moveTo>
                  <a:cubicBezTo>
                    <a:pt x="1858" y="0"/>
                    <a:pt x="1642" y="94"/>
                    <a:pt x="1483" y="346"/>
                  </a:cubicBezTo>
                  <a:cubicBezTo>
                    <a:pt x="1143" y="889"/>
                    <a:pt x="1239" y="1636"/>
                    <a:pt x="1398" y="2222"/>
                  </a:cubicBezTo>
                  <a:cubicBezTo>
                    <a:pt x="1413" y="2281"/>
                    <a:pt x="1431" y="2341"/>
                    <a:pt x="1448" y="2398"/>
                  </a:cubicBezTo>
                  <a:cubicBezTo>
                    <a:pt x="2149" y="3518"/>
                    <a:pt x="2781" y="4374"/>
                    <a:pt x="2781" y="4374"/>
                  </a:cubicBezTo>
                  <a:lnTo>
                    <a:pt x="1" y="6638"/>
                  </a:lnTo>
                  <a:lnTo>
                    <a:pt x="526" y="6981"/>
                  </a:lnTo>
                  <a:cubicBezTo>
                    <a:pt x="526" y="6981"/>
                    <a:pt x="4734" y="5290"/>
                    <a:pt x="4870" y="4952"/>
                  </a:cubicBezTo>
                  <a:cubicBezTo>
                    <a:pt x="4953" y="4745"/>
                    <a:pt x="4969" y="4519"/>
                    <a:pt x="4960" y="4297"/>
                  </a:cubicBezTo>
                  <a:cubicBezTo>
                    <a:pt x="4911" y="2977"/>
                    <a:pt x="4090" y="1813"/>
                    <a:pt x="3192" y="847"/>
                  </a:cubicBezTo>
                  <a:cubicBezTo>
                    <a:pt x="2922" y="553"/>
                    <a:pt x="2634" y="278"/>
                    <a:pt x="2327" y="24"/>
                  </a:cubicBezTo>
                  <a:cubicBezTo>
                    <a:pt x="2250" y="8"/>
                    <a:pt x="2175" y="0"/>
                    <a:pt x="2102" y="0"/>
                  </a:cubicBez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41"/>
            <p:cNvSpPr/>
            <p:nvPr/>
          </p:nvSpPr>
          <p:spPr>
            <a:xfrm>
              <a:off x="2742300" y="1020075"/>
              <a:ext cx="56950" cy="41150"/>
            </a:xfrm>
            <a:custGeom>
              <a:avLst/>
              <a:gdLst/>
              <a:ahLst/>
              <a:cxnLst/>
              <a:rect l="l" t="t" r="r" b="b"/>
              <a:pathLst>
                <a:path w="2278" h="1646" extrusionOk="0">
                  <a:moveTo>
                    <a:pt x="751" y="1"/>
                  </a:moveTo>
                  <a:lnTo>
                    <a:pt x="751" y="1"/>
                  </a:lnTo>
                  <a:cubicBezTo>
                    <a:pt x="721" y="87"/>
                    <a:pt x="740" y="183"/>
                    <a:pt x="804" y="249"/>
                  </a:cubicBezTo>
                  <a:cubicBezTo>
                    <a:pt x="868" y="313"/>
                    <a:pt x="953" y="350"/>
                    <a:pt x="1041" y="355"/>
                  </a:cubicBezTo>
                  <a:cubicBezTo>
                    <a:pt x="903" y="473"/>
                    <a:pt x="712" y="513"/>
                    <a:pt x="540" y="574"/>
                  </a:cubicBezTo>
                  <a:cubicBezTo>
                    <a:pt x="413" y="618"/>
                    <a:pt x="290" y="671"/>
                    <a:pt x="169" y="732"/>
                  </a:cubicBezTo>
                  <a:cubicBezTo>
                    <a:pt x="130" y="750"/>
                    <a:pt x="86" y="776"/>
                    <a:pt x="73" y="818"/>
                  </a:cubicBezTo>
                  <a:cubicBezTo>
                    <a:pt x="57" y="871"/>
                    <a:pt x="99" y="926"/>
                    <a:pt x="152" y="943"/>
                  </a:cubicBezTo>
                  <a:cubicBezTo>
                    <a:pt x="174" y="949"/>
                    <a:pt x="198" y="952"/>
                    <a:pt x="222" y="952"/>
                  </a:cubicBezTo>
                  <a:cubicBezTo>
                    <a:pt x="252" y="952"/>
                    <a:pt x="282" y="947"/>
                    <a:pt x="310" y="939"/>
                  </a:cubicBezTo>
                  <a:cubicBezTo>
                    <a:pt x="457" y="906"/>
                    <a:pt x="602" y="862"/>
                    <a:pt x="740" y="803"/>
                  </a:cubicBezTo>
                  <a:lnTo>
                    <a:pt x="740" y="803"/>
                  </a:lnTo>
                  <a:cubicBezTo>
                    <a:pt x="681" y="862"/>
                    <a:pt x="615" y="917"/>
                    <a:pt x="547" y="963"/>
                  </a:cubicBezTo>
                  <a:cubicBezTo>
                    <a:pt x="396" y="1060"/>
                    <a:pt x="211" y="1097"/>
                    <a:pt x="73" y="1211"/>
                  </a:cubicBezTo>
                  <a:cubicBezTo>
                    <a:pt x="35" y="1242"/>
                    <a:pt x="0" y="1288"/>
                    <a:pt x="13" y="1334"/>
                  </a:cubicBezTo>
                  <a:cubicBezTo>
                    <a:pt x="24" y="1365"/>
                    <a:pt x="51" y="1389"/>
                    <a:pt x="84" y="1393"/>
                  </a:cubicBezTo>
                  <a:cubicBezTo>
                    <a:pt x="97" y="1396"/>
                    <a:pt x="110" y="1397"/>
                    <a:pt x="123" y="1397"/>
                  </a:cubicBezTo>
                  <a:cubicBezTo>
                    <a:pt x="142" y="1397"/>
                    <a:pt x="162" y="1394"/>
                    <a:pt x="180" y="1389"/>
                  </a:cubicBezTo>
                  <a:cubicBezTo>
                    <a:pt x="407" y="1338"/>
                    <a:pt x="595" y="1189"/>
                    <a:pt x="813" y="1112"/>
                  </a:cubicBezTo>
                  <a:lnTo>
                    <a:pt x="813" y="1112"/>
                  </a:lnTo>
                  <a:lnTo>
                    <a:pt x="422" y="1516"/>
                  </a:lnTo>
                  <a:cubicBezTo>
                    <a:pt x="411" y="1525"/>
                    <a:pt x="402" y="1538"/>
                    <a:pt x="396" y="1554"/>
                  </a:cubicBezTo>
                  <a:cubicBezTo>
                    <a:pt x="378" y="1598"/>
                    <a:pt x="428" y="1646"/>
                    <a:pt x="477" y="1646"/>
                  </a:cubicBezTo>
                  <a:cubicBezTo>
                    <a:pt x="525" y="1646"/>
                    <a:pt x="569" y="1615"/>
                    <a:pt x="606" y="1587"/>
                  </a:cubicBezTo>
                  <a:lnTo>
                    <a:pt x="1111" y="1209"/>
                  </a:lnTo>
                  <a:lnTo>
                    <a:pt x="1111" y="1209"/>
                  </a:lnTo>
                  <a:cubicBezTo>
                    <a:pt x="1081" y="1330"/>
                    <a:pt x="984" y="1422"/>
                    <a:pt x="920" y="1527"/>
                  </a:cubicBezTo>
                  <a:cubicBezTo>
                    <a:pt x="905" y="1551"/>
                    <a:pt x="892" y="1582"/>
                    <a:pt x="912" y="1604"/>
                  </a:cubicBezTo>
                  <a:cubicBezTo>
                    <a:pt x="923" y="1613"/>
                    <a:pt x="934" y="1617"/>
                    <a:pt x="947" y="1620"/>
                  </a:cubicBezTo>
                  <a:cubicBezTo>
                    <a:pt x="958" y="1621"/>
                    <a:pt x="969" y="1622"/>
                    <a:pt x="980" y="1622"/>
                  </a:cubicBezTo>
                  <a:cubicBezTo>
                    <a:pt x="1060" y="1622"/>
                    <a:pt x="1138" y="1582"/>
                    <a:pt x="1199" y="1529"/>
                  </a:cubicBezTo>
                  <a:cubicBezTo>
                    <a:pt x="1267" y="1470"/>
                    <a:pt x="1322" y="1396"/>
                    <a:pt x="1388" y="1330"/>
                  </a:cubicBezTo>
                  <a:cubicBezTo>
                    <a:pt x="1447" y="1268"/>
                    <a:pt x="1516" y="1218"/>
                    <a:pt x="1581" y="1163"/>
                  </a:cubicBezTo>
                  <a:cubicBezTo>
                    <a:pt x="1869" y="919"/>
                    <a:pt x="2106" y="622"/>
                    <a:pt x="2278" y="286"/>
                  </a:cubicBezTo>
                  <a:lnTo>
                    <a:pt x="1599" y="196"/>
                  </a:lnTo>
                  <a:cubicBezTo>
                    <a:pt x="1558" y="224"/>
                    <a:pt x="1509" y="232"/>
                    <a:pt x="1458" y="232"/>
                  </a:cubicBezTo>
                  <a:cubicBezTo>
                    <a:pt x="1427" y="232"/>
                    <a:pt x="1396" y="229"/>
                    <a:pt x="1366" y="225"/>
                  </a:cubicBezTo>
                  <a:cubicBezTo>
                    <a:pt x="1149" y="190"/>
                    <a:pt x="940" y="115"/>
                    <a:pt x="751" y="1"/>
                  </a:cubicBezTo>
                  <a:close/>
                </a:path>
              </a:pathLst>
            </a:custGeom>
            <a:solidFill>
              <a:srgbClr val="6D3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41"/>
            <p:cNvSpPr/>
            <p:nvPr/>
          </p:nvSpPr>
          <p:spPr>
            <a:xfrm>
              <a:off x="2921500" y="1083500"/>
              <a:ext cx="62225" cy="23375"/>
            </a:xfrm>
            <a:custGeom>
              <a:avLst/>
              <a:gdLst/>
              <a:ahLst/>
              <a:cxnLst/>
              <a:rect l="l" t="t" r="r" b="b"/>
              <a:pathLst>
                <a:path w="2489" h="935" extrusionOk="0">
                  <a:moveTo>
                    <a:pt x="497" y="1"/>
                  </a:moveTo>
                  <a:cubicBezTo>
                    <a:pt x="497" y="1"/>
                    <a:pt x="73" y="275"/>
                    <a:pt x="1" y="279"/>
                  </a:cubicBezTo>
                  <a:lnTo>
                    <a:pt x="58" y="796"/>
                  </a:lnTo>
                  <a:cubicBezTo>
                    <a:pt x="58" y="796"/>
                    <a:pt x="1549" y="934"/>
                    <a:pt x="2196" y="934"/>
                  </a:cubicBezTo>
                  <a:cubicBezTo>
                    <a:pt x="2375" y="934"/>
                    <a:pt x="2489" y="924"/>
                    <a:pt x="2489" y="897"/>
                  </a:cubicBezTo>
                  <a:cubicBezTo>
                    <a:pt x="2489" y="771"/>
                    <a:pt x="497" y="1"/>
                    <a:pt x="497" y="1"/>
                  </a:cubicBezTo>
                  <a:close/>
                </a:path>
              </a:pathLst>
            </a:custGeom>
            <a:solidFill>
              <a:srgbClr val="F46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41"/>
            <p:cNvSpPr/>
            <p:nvPr/>
          </p:nvSpPr>
          <p:spPr>
            <a:xfrm>
              <a:off x="2769300" y="783000"/>
              <a:ext cx="17400" cy="6325"/>
            </a:xfrm>
            <a:custGeom>
              <a:avLst/>
              <a:gdLst/>
              <a:ahLst/>
              <a:cxnLst/>
              <a:rect l="l" t="t" r="r" b="b"/>
              <a:pathLst>
                <a:path w="696" h="253" extrusionOk="0">
                  <a:moveTo>
                    <a:pt x="39" y="0"/>
                  </a:moveTo>
                  <a:cubicBezTo>
                    <a:pt x="34" y="0"/>
                    <a:pt x="28" y="1"/>
                    <a:pt x="23" y="3"/>
                  </a:cubicBezTo>
                  <a:cubicBezTo>
                    <a:pt x="14" y="5"/>
                    <a:pt x="7" y="12"/>
                    <a:pt x="5" y="21"/>
                  </a:cubicBezTo>
                  <a:lnTo>
                    <a:pt x="5" y="23"/>
                  </a:lnTo>
                  <a:cubicBezTo>
                    <a:pt x="1" y="58"/>
                    <a:pt x="29" y="89"/>
                    <a:pt x="53" y="111"/>
                  </a:cubicBezTo>
                  <a:cubicBezTo>
                    <a:pt x="80" y="137"/>
                    <a:pt x="111" y="161"/>
                    <a:pt x="141" y="183"/>
                  </a:cubicBezTo>
                  <a:cubicBezTo>
                    <a:pt x="209" y="223"/>
                    <a:pt x="286" y="245"/>
                    <a:pt x="365" y="251"/>
                  </a:cubicBezTo>
                  <a:cubicBezTo>
                    <a:pt x="373" y="252"/>
                    <a:pt x="380" y="252"/>
                    <a:pt x="388" y="252"/>
                  </a:cubicBezTo>
                  <a:cubicBezTo>
                    <a:pt x="449" y="252"/>
                    <a:pt x="510" y="236"/>
                    <a:pt x="563" y="205"/>
                  </a:cubicBezTo>
                  <a:cubicBezTo>
                    <a:pt x="592" y="188"/>
                    <a:pt x="618" y="166"/>
                    <a:pt x="640" y="139"/>
                  </a:cubicBezTo>
                  <a:cubicBezTo>
                    <a:pt x="666" y="117"/>
                    <a:pt x="684" y="89"/>
                    <a:pt x="690" y="56"/>
                  </a:cubicBezTo>
                  <a:cubicBezTo>
                    <a:pt x="696" y="33"/>
                    <a:pt x="679" y="15"/>
                    <a:pt x="658" y="15"/>
                  </a:cubicBezTo>
                  <a:cubicBezTo>
                    <a:pt x="653" y="15"/>
                    <a:pt x="647" y="16"/>
                    <a:pt x="642" y="19"/>
                  </a:cubicBezTo>
                  <a:cubicBezTo>
                    <a:pt x="620" y="32"/>
                    <a:pt x="605" y="51"/>
                    <a:pt x="583" y="67"/>
                  </a:cubicBezTo>
                  <a:cubicBezTo>
                    <a:pt x="563" y="78"/>
                    <a:pt x="539" y="87"/>
                    <a:pt x="517" y="93"/>
                  </a:cubicBezTo>
                  <a:cubicBezTo>
                    <a:pt x="473" y="107"/>
                    <a:pt x="427" y="113"/>
                    <a:pt x="381" y="113"/>
                  </a:cubicBezTo>
                  <a:cubicBezTo>
                    <a:pt x="374" y="113"/>
                    <a:pt x="367" y="113"/>
                    <a:pt x="361" y="113"/>
                  </a:cubicBezTo>
                  <a:cubicBezTo>
                    <a:pt x="302" y="106"/>
                    <a:pt x="245" y="89"/>
                    <a:pt x="192" y="65"/>
                  </a:cubicBezTo>
                  <a:cubicBezTo>
                    <a:pt x="163" y="54"/>
                    <a:pt x="137" y="40"/>
                    <a:pt x="108" y="27"/>
                  </a:cubicBezTo>
                  <a:cubicBezTo>
                    <a:pt x="91" y="17"/>
                    <a:pt x="64" y="0"/>
                    <a:pt x="39"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41"/>
            <p:cNvSpPr/>
            <p:nvPr/>
          </p:nvSpPr>
          <p:spPr>
            <a:xfrm>
              <a:off x="2744225" y="777850"/>
              <a:ext cx="10050" cy="5625"/>
            </a:xfrm>
            <a:custGeom>
              <a:avLst/>
              <a:gdLst/>
              <a:ahLst/>
              <a:cxnLst/>
              <a:rect l="l" t="t" r="r" b="b"/>
              <a:pathLst>
                <a:path w="402" h="225" extrusionOk="0">
                  <a:moveTo>
                    <a:pt x="351" y="79"/>
                  </a:moveTo>
                  <a:cubicBezTo>
                    <a:pt x="350" y="79"/>
                    <a:pt x="353" y="80"/>
                    <a:pt x="356" y="80"/>
                  </a:cubicBezTo>
                  <a:cubicBezTo>
                    <a:pt x="353" y="79"/>
                    <a:pt x="351" y="79"/>
                    <a:pt x="351" y="79"/>
                  </a:cubicBezTo>
                  <a:close/>
                  <a:moveTo>
                    <a:pt x="68" y="1"/>
                  </a:moveTo>
                  <a:cubicBezTo>
                    <a:pt x="40" y="1"/>
                    <a:pt x="11" y="20"/>
                    <a:pt x="4" y="51"/>
                  </a:cubicBezTo>
                  <a:lnTo>
                    <a:pt x="4" y="49"/>
                  </a:lnTo>
                  <a:lnTo>
                    <a:pt x="4" y="49"/>
                  </a:lnTo>
                  <a:cubicBezTo>
                    <a:pt x="0" y="69"/>
                    <a:pt x="2" y="91"/>
                    <a:pt x="11" y="108"/>
                  </a:cubicBezTo>
                  <a:cubicBezTo>
                    <a:pt x="13" y="113"/>
                    <a:pt x="18" y="117"/>
                    <a:pt x="20" y="124"/>
                  </a:cubicBezTo>
                  <a:cubicBezTo>
                    <a:pt x="33" y="141"/>
                    <a:pt x="48" y="159"/>
                    <a:pt x="66" y="172"/>
                  </a:cubicBezTo>
                  <a:cubicBezTo>
                    <a:pt x="90" y="187"/>
                    <a:pt x="116" y="200"/>
                    <a:pt x="143" y="209"/>
                  </a:cubicBezTo>
                  <a:cubicBezTo>
                    <a:pt x="169" y="218"/>
                    <a:pt x="198" y="225"/>
                    <a:pt x="226" y="225"/>
                  </a:cubicBezTo>
                  <a:cubicBezTo>
                    <a:pt x="260" y="225"/>
                    <a:pt x="304" y="221"/>
                    <a:pt x="329" y="197"/>
                  </a:cubicBezTo>
                  <a:lnTo>
                    <a:pt x="329" y="197"/>
                  </a:lnTo>
                  <a:cubicBezTo>
                    <a:pt x="337" y="192"/>
                    <a:pt x="345" y="188"/>
                    <a:pt x="354" y="183"/>
                  </a:cubicBezTo>
                  <a:cubicBezTo>
                    <a:pt x="362" y="176"/>
                    <a:pt x="373" y="167"/>
                    <a:pt x="380" y="156"/>
                  </a:cubicBezTo>
                  <a:lnTo>
                    <a:pt x="382" y="154"/>
                  </a:lnTo>
                  <a:cubicBezTo>
                    <a:pt x="385" y="149"/>
                    <a:pt x="387" y="144"/>
                    <a:pt x="388" y="138"/>
                  </a:cubicBezTo>
                  <a:lnTo>
                    <a:pt x="388" y="138"/>
                  </a:lnTo>
                  <a:cubicBezTo>
                    <a:pt x="388" y="138"/>
                    <a:pt x="388" y="137"/>
                    <a:pt x="389" y="137"/>
                  </a:cubicBezTo>
                  <a:cubicBezTo>
                    <a:pt x="402" y="113"/>
                    <a:pt x="384" y="82"/>
                    <a:pt x="356" y="80"/>
                  </a:cubicBezTo>
                  <a:lnTo>
                    <a:pt x="356" y="80"/>
                  </a:lnTo>
                  <a:lnTo>
                    <a:pt x="362" y="83"/>
                  </a:lnTo>
                  <a:lnTo>
                    <a:pt x="362" y="83"/>
                  </a:lnTo>
                  <a:cubicBezTo>
                    <a:pt x="352" y="79"/>
                    <a:pt x="341" y="77"/>
                    <a:pt x="330" y="77"/>
                  </a:cubicBezTo>
                  <a:cubicBezTo>
                    <a:pt x="323" y="77"/>
                    <a:pt x="316" y="78"/>
                    <a:pt x="310" y="80"/>
                  </a:cubicBezTo>
                  <a:lnTo>
                    <a:pt x="303" y="82"/>
                  </a:lnTo>
                  <a:lnTo>
                    <a:pt x="303" y="82"/>
                  </a:lnTo>
                  <a:cubicBezTo>
                    <a:pt x="299" y="82"/>
                    <a:pt x="294" y="81"/>
                    <a:pt x="292" y="81"/>
                  </a:cubicBezTo>
                  <a:lnTo>
                    <a:pt x="292" y="81"/>
                  </a:lnTo>
                  <a:cubicBezTo>
                    <a:pt x="286" y="80"/>
                    <a:pt x="279" y="79"/>
                    <a:pt x="273" y="79"/>
                  </a:cubicBezTo>
                  <a:cubicBezTo>
                    <a:pt x="270" y="79"/>
                    <a:pt x="267" y="79"/>
                    <a:pt x="264" y="80"/>
                  </a:cubicBezTo>
                  <a:lnTo>
                    <a:pt x="239" y="80"/>
                  </a:lnTo>
                  <a:lnTo>
                    <a:pt x="233" y="77"/>
                  </a:lnTo>
                  <a:lnTo>
                    <a:pt x="218" y="75"/>
                  </a:lnTo>
                  <a:cubicBezTo>
                    <a:pt x="207" y="71"/>
                    <a:pt x="198" y="69"/>
                    <a:pt x="187" y="64"/>
                  </a:cubicBezTo>
                  <a:cubicBezTo>
                    <a:pt x="186" y="64"/>
                    <a:pt x="185" y="64"/>
                    <a:pt x="184" y="64"/>
                  </a:cubicBezTo>
                  <a:lnTo>
                    <a:pt x="184" y="64"/>
                  </a:lnTo>
                  <a:cubicBezTo>
                    <a:pt x="186" y="66"/>
                    <a:pt x="190" y="68"/>
                    <a:pt x="189" y="68"/>
                  </a:cubicBezTo>
                  <a:cubicBezTo>
                    <a:pt x="189" y="68"/>
                    <a:pt x="189" y="67"/>
                    <a:pt x="187" y="66"/>
                  </a:cubicBezTo>
                  <a:lnTo>
                    <a:pt x="183" y="64"/>
                  </a:lnTo>
                  <a:lnTo>
                    <a:pt x="183" y="64"/>
                  </a:lnTo>
                  <a:cubicBezTo>
                    <a:pt x="183" y="64"/>
                    <a:pt x="183" y="64"/>
                    <a:pt x="184" y="64"/>
                  </a:cubicBezTo>
                  <a:lnTo>
                    <a:pt x="184" y="64"/>
                  </a:lnTo>
                  <a:cubicBezTo>
                    <a:pt x="182" y="63"/>
                    <a:pt x="180" y="62"/>
                    <a:pt x="180" y="62"/>
                  </a:cubicBezTo>
                  <a:lnTo>
                    <a:pt x="180" y="62"/>
                  </a:lnTo>
                  <a:lnTo>
                    <a:pt x="183" y="64"/>
                  </a:lnTo>
                  <a:lnTo>
                    <a:pt x="183" y="64"/>
                  </a:lnTo>
                  <a:cubicBezTo>
                    <a:pt x="182" y="63"/>
                    <a:pt x="181" y="63"/>
                    <a:pt x="180" y="62"/>
                  </a:cubicBezTo>
                  <a:lnTo>
                    <a:pt x="180" y="62"/>
                  </a:lnTo>
                  <a:cubicBezTo>
                    <a:pt x="180" y="62"/>
                    <a:pt x="180" y="62"/>
                    <a:pt x="180" y="62"/>
                  </a:cubicBezTo>
                  <a:lnTo>
                    <a:pt x="180" y="62"/>
                  </a:lnTo>
                  <a:lnTo>
                    <a:pt x="174" y="58"/>
                  </a:lnTo>
                  <a:cubicBezTo>
                    <a:pt x="169" y="55"/>
                    <a:pt x="165" y="53"/>
                    <a:pt x="160" y="51"/>
                  </a:cubicBezTo>
                  <a:lnTo>
                    <a:pt x="154" y="47"/>
                  </a:lnTo>
                  <a:cubicBezTo>
                    <a:pt x="152" y="45"/>
                    <a:pt x="151" y="45"/>
                    <a:pt x="151" y="45"/>
                  </a:cubicBezTo>
                  <a:lnTo>
                    <a:pt x="151" y="45"/>
                  </a:lnTo>
                  <a:cubicBezTo>
                    <a:pt x="151" y="45"/>
                    <a:pt x="154" y="47"/>
                    <a:pt x="156" y="49"/>
                  </a:cubicBezTo>
                  <a:lnTo>
                    <a:pt x="156" y="49"/>
                  </a:lnTo>
                  <a:cubicBezTo>
                    <a:pt x="149" y="45"/>
                    <a:pt x="142" y="39"/>
                    <a:pt x="136" y="31"/>
                  </a:cubicBezTo>
                  <a:lnTo>
                    <a:pt x="123" y="22"/>
                  </a:lnTo>
                  <a:cubicBezTo>
                    <a:pt x="108" y="9"/>
                    <a:pt x="88" y="3"/>
                    <a:pt x="68"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41"/>
            <p:cNvSpPr/>
            <p:nvPr/>
          </p:nvSpPr>
          <p:spPr>
            <a:xfrm>
              <a:off x="2745575" y="760975"/>
              <a:ext cx="11300" cy="5325"/>
            </a:xfrm>
            <a:custGeom>
              <a:avLst/>
              <a:gdLst/>
              <a:ahLst/>
              <a:cxnLst/>
              <a:rect l="l" t="t" r="r" b="b"/>
              <a:pathLst>
                <a:path w="452" h="213" extrusionOk="0">
                  <a:moveTo>
                    <a:pt x="193" y="0"/>
                  </a:moveTo>
                  <a:cubicBezTo>
                    <a:pt x="173" y="0"/>
                    <a:pt x="154" y="2"/>
                    <a:pt x="135" y="6"/>
                  </a:cubicBezTo>
                  <a:cubicBezTo>
                    <a:pt x="113" y="8"/>
                    <a:pt x="91" y="14"/>
                    <a:pt x="71" y="25"/>
                  </a:cubicBezTo>
                  <a:cubicBezTo>
                    <a:pt x="49" y="36"/>
                    <a:pt x="30" y="54"/>
                    <a:pt x="16" y="76"/>
                  </a:cubicBezTo>
                  <a:cubicBezTo>
                    <a:pt x="1" y="105"/>
                    <a:pt x="21" y="140"/>
                    <a:pt x="54" y="140"/>
                  </a:cubicBezTo>
                  <a:lnTo>
                    <a:pt x="56" y="140"/>
                  </a:lnTo>
                  <a:cubicBezTo>
                    <a:pt x="65" y="140"/>
                    <a:pt x="73" y="137"/>
                    <a:pt x="82" y="137"/>
                  </a:cubicBezTo>
                  <a:cubicBezTo>
                    <a:pt x="85" y="137"/>
                    <a:pt x="92" y="136"/>
                    <a:pt x="93" y="136"/>
                  </a:cubicBezTo>
                  <a:lnTo>
                    <a:pt x="93" y="136"/>
                  </a:lnTo>
                  <a:cubicBezTo>
                    <a:pt x="93" y="136"/>
                    <a:pt x="93" y="137"/>
                    <a:pt x="89" y="137"/>
                  </a:cubicBezTo>
                  <a:cubicBezTo>
                    <a:pt x="98" y="137"/>
                    <a:pt x="106" y="135"/>
                    <a:pt x="113" y="135"/>
                  </a:cubicBezTo>
                  <a:cubicBezTo>
                    <a:pt x="122" y="133"/>
                    <a:pt x="131" y="131"/>
                    <a:pt x="137" y="129"/>
                  </a:cubicBezTo>
                  <a:cubicBezTo>
                    <a:pt x="144" y="126"/>
                    <a:pt x="146" y="126"/>
                    <a:pt x="150" y="126"/>
                  </a:cubicBezTo>
                  <a:cubicBezTo>
                    <a:pt x="159" y="125"/>
                    <a:pt x="168" y="125"/>
                    <a:pt x="177" y="125"/>
                  </a:cubicBezTo>
                  <a:cubicBezTo>
                    <a:pt x="186" y="125"/>
                    <a:pt x="195" y="125"/>
                    <a:pt x="205" y="126"/>
                  </a:cubicBezTo>
                  <a:lnTo>
                    <a:pt x="212" y="126"/>
                  </a:lnTo>
                  <a:lnTo>
                    <a:pt x="229" y="129"/>
                  </a:lnTo>
                  <a:cubicBezTo>
                    <a:pt x="230" y="129"/>
                    <a:pt x="232" y="129"/>
                    <a:pt x="234" y="129"/>
                  </a:cubicBezTo>
                  <a:lnTo>
                    <a:pt x="234" y="129"/>
                  </a:lnTo>
                  <a:lnTo>
                    <a:pt x="243" y="131"/>
                  </a:lnTo>
                  <a:cubicBezTo>
                    <a:pt x="260" y="133"/>
                    <a:pt x="276" y="140"/>
                    <a:pt x="293" y="144"/>
                  </a:cubicBezTo>
                  <a:cubicBezTo>
                    <a:pt x="300" y="144"/>
                    <a:pt x="308" y="148"/>
                    <a:pt x="315" y="151"/>
                  </a:cubicBezTo>
                  <a:cubicBezTo>
                    <a:pt x="324" y="153"/>
                    <a:pt x="324" y="153"/>
                    <a:pt x="328" y="155"/>
                  </a:cubicBezTo>
                  <a:cubicBezTo>
                    <a:pt x="326" y="154"/>
                    <a:pt x="325" y="154"/>
                    <a:pt x="325" y="154"/>
                  </a:cubicBezTo>
                  <a:lnTo>
                    <a:pt x="325" y="154"/>
                  </a:lnTo>
                  <a:cubicBezTo>
                    <a:pt x="325" y="154"/>
                    <a:pt x="330" y="156"/>
                    <a:pt x="333" y="157"/>
                  </a:cubicBezTo>
                  <a:cubicBezTo>
                    <a:pt x="348" y="164"/>
                    <a:pt x="361" y="173"/>
                    <a:pt x="374" y="181"/>
                  </a:cubicBezTo>
                  <a:cubicBezTo>
                    <a:pt x="388" y="195"/>
                    <a:pt x="401" y="206"/>
                    <a:pt x="418" y="212"/>
                  </a:cubicBezTo>
                  <a:cubicBezTo>
                    <a:pt x="420" y="213"/>
                    <a:pt x="422" y="213"/>
                    <a:pt x="424" y="213"/>
                  </a:cubicBezTo>
                  <a:cubicBezTo>
                    <a:pt x="438" y="213"/>
                    <a:pt x="451" y="201"/>
                    <a:pt x="451" y="186"/>
                  </a:cubicBezTo>
                  <a:cubicBezTo>
                    <a:pt x="451" y="166"/>
                    <a:pt x="442" y="144"/>
                    <a:pt x="429" y="129"/>
                  </a:cubicBezTo>
                  <a:cubicBezTo>
                    <a:pt x="416" y="111"/>
                    <a:pt x="403" y="94"/>
                    <a:pt x="390" y="80"/>
                  </a:cubicBezTo>
                  <a:cubicBezTo>
                    <a:pt x="357" y="47"/>
                    <a:pt x="317" y="23"/>
                    <a:pt x="273" y="10"/>
                  </a:cubicBezTo>
                  <a:cubicBezTo>
                    <a:pt x="246" y="4"/>
                    <a:pt x="220" y="0"/>
                    <a:pt x="193"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41"/>
            <p:cNvSpPr/>
            <p:nvPr/>
          </p:nvSpPr>
          <p:spPr>
            <a:xfrm>
              <a:off x="2769675" y="764825"/>
              <a:ext cx="18875" cy="8200"/>
            </a:xfrm>
            <a:custGeom>
              <a:avLst/>
              <a:gdLst/>
              <a:ahLst/>
              <a:cxnLst/>
              <a:rect l="l" t="t" r="r" b="b"/>
              <a:pathLst>
                <a:path w="755" h="328" extrusionOk="0">
                  <a:moveTo>
                    <a:pt x="328" y="1"/>
                  </a:moveTo>
                  <a:cubicBezTo>
                    <a:pt x="226" y="1"/>
                    <a:pt x="125" y="29"/>
                    <a:pt x="36" y="82"/>
                  </a:cubicBezTo>
                  <a:cubicBezTo>
                    <a:pt x="0" y="108"/>
                    <a:pt x="7" y="177"/>
                    <a:pt x="56" y="177"/>
                  </a:cubicBezTo>
                  <a:cubicBezTo>
                    <a:pt x="57" y="177"/>
                    <a:pt x="59" y="177"/>
                    <a:pt x="60" y="177"/>
                  </a:cubicBezTo>
                  <a:cubicBezTo>
                    <a:pt x="141" y="171"/>
                    <a:pt x="221" y="156"/>
                    <a:pt x="301" y="156"/>
                  </a:cubicBezTo>
                  <a:cubicBezTo>
                    <a:pt x="339" y="156"/>
                    <a:pt x="376" y="159"/>
                    <a:pt x="414" y="168"/>
                  </a:cubicBezTo>
                  <a:cubicBezTo>
                    <a:pt x="458" y="179"/>
                    <a:pt x="502" y="199"/>
                    <a:pt x="539" y="225"/>
                  </a:cubicBezTo>
                  <a:cubicBezTo>
                    <a:pt x="577" y="251"/>
                    <a:pt x="612" y="308"/>
                    <a:pt x="662" y="324"/>
                  </a:cubicBezTo>
                  <a:cubicBezTo>
                    <a:pt x="669" y="326"/>
                    <a:pt x="676" y="327"/>
                    <a:pt x="683" y="327"/>
                  </a:cubicBezTo>
                  <a:cubicBezTo>
                    <a:pt x="719" y="327"/>
                    <a:pt x="742" y="294"/>
                    <a:pt x="746" y="260"/>
                  </a:cubicBezTo>
                  <a:cubicBezTo>
                    <a:pt x="754" y="192"/>
                    <a:pt x="675" y="126"/>
                    <a:pt x="629" y="91"/>
                  </a:cubicBezTo>
                  <a:cubicBezTo>
                    <a:pt x="577" y="56"/>
                    <a:pt x="519" y="30"/>
                    <a:pt x="460" y="16"/>
                  </a:cubicBezTo>
                  <a:cubicBezTo>
                    <a:pt x="416" y="6"/>
                    <a:pt x="372" y="1"/>
                    <a:pt x="328"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41"/>
            <p:cNvSpPr/>
            <p:nvPr/>
          </p:nvSpPr>
          <p:spPr>
            <a:xfrm>
              <a:off x="2757175" y="802350"/>
              <a:ext cx="19625" cy="11175"/>
            </a:xfrm>
            <a:custGeom>
              <a:avLst/>
              <a:gdLst/>
              <a:ahLst/>
              <a:cxnLst/>
              <a:rect l="l" t="t" r="r" b="b"/>
              <a:pathLst>
                <a:path w="785" h="447" extrusionOk="0">
                  <a:moveTo>
                    <a:pt x="784" y="0"/>
                  </a:moveTo>
                  <a:lnTo>
                    <a:pt x="784" y="0"/>
                  </a:lnTo>
                  <a:cubicBezTo>
                    <a:pt x="624" y="114"/>
                    <a:pt x="435" y="173"/>
                    <a:pt x="244" y="173"/>
                  </a:cubicBezTo>
                  <a:cubicBezTo>
                    <a:pt x="162" y="173"/>
                    <a:pt x="80" y="162"/>
                    <a:pt x="0" y="141"/>
                  </a:cubicBezTo>
                  <a:lnTo>
                    <a:pt x="0" y="141"/>
                  </a:lnTo>
                  <a:lnTo>
                    <a:pt x="40" y="171"/>
                  </a:lnTo>
                  <a:cubicBezTo>
                    <a:pt x="44" y="277"/>
                    <a:pt x="108" y="373"/>
                    <a:pt x="205" y="417"/>
                  </a:cubicBezTo>
                  <a:cubicBezTo>
                    <a:pt x="233" y="430"/>
                    <a:pt x="264" y="439"/>
                    <a:pt x="297" y="444"/>
                  </a:cubicBezTo>
                  <a:cubicBezTo>
                    <a:pt x="312" y="445"/>
                    <a:pt x="328" y="446"/>
                    <a:pt x="343" y="446"/>
                  </a:cubicBezTo>
                  <a:cubicBezTo>
                    <a:pt x="420" y="446"/>
                    <a:pt x="494" y="424"/>
                    <a:pt x="558" y="380"/>
                  </a:cubicBezTo>
                  <a:cubicBezTo>
                    <a:pt x="681" y="294"/>
                    <a:pt x="736" y="143"/>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41"/>
            <p:cNvSpPr/>
            <p:nvPr/>
          </p:nvSpPr>
          <p:spPr>
            <a:xfrm>
              <a:off x="2768375" y="818375"/>
              <a:ext cx="30325" cy="17150"/>
            </a:xfrm>
            <a:custGeom>
              <a:avLst/>
              <a:gdLst/>
              <a:ahLst/>
              <a:cxnLst/>
              <a:rect l="l" t="t" r="r" b="b"/>
              <a:pathLst>
                <a:path w="1213" h="686" extrusionOk="0">
                  <a:moveTo>
                    <a:pt x="1060" y="1"/>
                  </a:moveTo>
                  <a:cubicBezTo>
                    <a:pt x="1040" y="1"/>
                    <a:pt x="1010" y="13"/>
                    <a:pt x="971" y="40"/>
                  </a:cubicBezTo>
                  <a:cubicBezTo>
                    <a:pt x="694" y="235"/>
                    <a:pt x="341" y="312"/>
                    <a:pt x="73" y="312"/>
                  </a:cubicBezTo>
                  <a:cubicBezTo>
                    <a:pt x="48" y="312"/>
                    <a:pt x="24" y="311"/>
                    <a:pt x="0" y="310"/>
                  </a:cubicBezTo>
                  <a:lnTo>
                    <a:pt x="0" y="310"/>
                  </a:lnTo>
                  <a:lnTo>
                    <a:pt x="53" y="685"/>
                  </a:lnTo>
                  <a:cubicBezTo>
                    <a:pt x="871" y="656"/>
                    <a:pt x="1212" y="1"/>
                    <a:pt x="1060"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41"/>
            <p:cNvSpPr/>
            <p:nvPr/>
          </p:nvSpPr>
          <p:spPr>
            <a:xfrm>
              <a:off x="2730825" y="722250"/>
              <a:ext cx="90775" cy="44600"/>
            </a:xfrm>
            <a:custGeom>
              <a:avLst/>
              <a:gdLst/>
              <a:ahLst/>
              <a:cxnLst/>
              <a:rect l="l" t="t" r="r" b="b"/>
              <a:pathLst>
                <a:path w="3631" h="1784" extrusionOk="0">
                  <a:moveTo>
                    <a:pt x="933" y="0"/>
                  </a:moveTo>
                  <a:cubicBezTo>
                    <a:pt x="881" y="0"/>
                    <a:pt x="829" y="3"/>
                    <a:pt x="778" y="9"/>
                  </a:cubicBezTo>
                  <a:cubicBezTo>
                    <a:pt x="538" y="35"/>
                    <a:pt x="292" y="143"/>
                    <a:pt x="167" y="349"/>
                  </a:cubicBezTo>
                  <a:cubicBezTo>
                    <a:pt x="0" y="624"/>
                    <a:pt x="108" y="1008"/>
                    <a:pt x="352" y="1216"/>
                  </a:cubicBezTo>
                  <a:cubicBezTo>
                    <a:pt x="389" y="1252"/>
                    <a:pt x="433" y="1276"/>
                    <a:pt x="483" y="1287"/>
                  </a:cubicBezTo>
                  <a:cubicBezTo>
                    <a:pt x="491" y="1288"/>
                    <a:pt x="499" y="1289"/>
                    <a:pt x="507" y="1289"/>
                  </a:cubicBezTo>
                  <a:cubicBezTo>
                    <a:pt x="549" y="1289"/>
                    <a:pt x="588" y="1265"/>
                    <a:pt x="609" y="1227"/>
                  </a:cubicBezTo>
                  <a:cubicBezTo>
                    <a:pt x="615" y="1201"/>
                    <a:pt x="617" y="1175"/>
                    <a:pt x="613" y="1151"/>
                  </a:cubicBezTo>
                  <a:cubicBezTo>
                    <a:pt x="604" y="1052"/>
                    <a:pt x="584" y="957"/>
                    <a:pt x="556" y="865"/>
                  </a:cubicBezTo>
                  <a:cubicBezTo>
                    <a:pt x="549" y="850"/>
                    <a:pt x="547" y="834"/>
                    <a:pt x="551" y="819"/>
                  </a:cubicBezTo>
                  <a:cubicBezTo>
                    <a:pt x="560" y="802"/>
                    <a:pt x="577" y="792"/>
                    <a:pt x="595" y="792"/>
                  </a:cubicBezTo>
                  <a:cubicBezTo>
                    <a:pt x="604" y="792"/>
                    <a:pt x="615" y="795"/>
                    <a:pt x="624" y="801"/>
                  </a:cubicBezTo>
                  <a:cubicBezTo>
                    <a:pt x="646" y="817"/>
                    <a:pt x="663" y="841"/>
                    <a:pt x="674" y="867"/>
                  </a:cubicBezTo>
                  <a:cubicBezTo>
                    <a:pt x="841" y="1184"/>
                    <a:pt x="1122" y="1423"/>
                    <a:pt x="1463" y="1537"/>
                  </a:cubicBezTo>
                  <a:cubicBezTo>
                    <a:pt x="1484" y="1545"/>
                    <a:pt x="1507" y="1551"/>
                    <a:pt x="1530" y="1551"/>
                  </a:cubicBezTo>
                  <a:cubicBezTo>
                    <a:pt x="1551" y="1551"/>
                    <a:pt x="1570" y="1546"/>
                    <a:pt x="1586" y="1533"/>
                  </a:cubicBezTo>
                  <a:cubicBezTo>
                    <a:pt x="1623" y="1495"/>
                    <a:pt x="1603" y="1432"/>
                    <a:pt x="1581" y="1383"/>
                  </a:cubicBezTo>
                  <a:lnTo>
                    <a:pt x="1437" y="1072"/>
                  </a:lnTo>
                  <a:cubicBezTo>
                    <a:pt x="1448" y="1058"/>
                    <a:pt x="1466" y="1051"/>
                    <a:pt x="1484" y="1051"/>
                  </a:cubicBezTo>
                  <a:cubicBezTo>
                    <a:pt x="1504" y="1051"/>
                    <a:pt x="1524" y="1058"/>
                    <a:pt x="1540" y="1069"/>
                  </a:cubicBezTo>
                  <a:cubicBezTo>
                    <a:pt x="1570" y="1093"/>
                    <a:pt x="1592" y="1124"/>
                    <a:pt x="1610" y="1159"/>
                  </a:cubicBezTo>
                  <a:cubicBezTo>
                    <a:pt x="1775" y="1438"/>
                    <a:pt x="2076" y="1614"/>
                    <a:pt x="2390" y="1700"/>
                  </a:cubicBezTo>
                  <a:cubicBezTo>
                    <a:pt x="2702" y="1783"/>
                    <a:pt x="3031" y="1783"/>
                    <a:pt x="3354" y="1783"/>
                  </a:cubicBezTo>
                  <a:cubicBezTo>
                    <a:pt x="3354" y="1783"/>
                    <a:pt x="3630" y="1473"/>
                    <a:pt x="3369" y="815"/>
                  </a:cubicBezTo>
                  <a:cubicBezTo>
                    <a:pt x="3108" y="156"/>
                    <a:pt x="2636" y="92"/>
                    <a:pt x="2598" y="83"/>
                  </a:cubicBezTo>
                  <a:cubicBezTo>
                    <a:pt x="2484" y="54"/>
                    <a:pt x="2367" y="46"/>
                    <a:pt x="2249" y="46"/>
                  </a:cubicBezTo>
                  <a:cubicBezTo>
                    <a:pt x="2070" y="46"/>
                    <a:pt x="1887" y="66"/>
                    <a:pt x="1707" y="66"/>
                  </a:cubicBezTo>
                  <a:cubicBezTo>
                    <a:pt x="1638" y="66"/>
                    <a:pt x="1569" y="63"/>
                    <a:pt x="1500" y="55"/>
                  </a:cubicBezTo>
                  <a:cubicBezTo>
                    <a:pt x="1311" y="32"/>
                    <a:pt x="1121" y="0"/>
                    <a:pt x="933"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41"/>
            <p:cNvSpPr/>
            <p:nvPr/>
          </p:nvSpPr>
          <p:spPr>
            <a:xfrm>
              <a:off x="2777100" y="725525"/>
              <a:ext cx="88025" cy="115550"/>
            </a:xfrm>
            <a:custGeom>
              <a:avLst/>
              <a:gdLst/>
              <a:ahLst/>
              <a:cxnLst/>
              <a:rect l="l" t="t" r="r" b="b"/>
              <a:pathLst>
                <a:path w="3521" h="4622" extrusionOk="0">
                  <a:moveTo>
                    <a:pt x="872" y="1"/>
                  </a:moveTo>
                  <a:cubicBezTo>
                    <a:pt x="835" y="1"/>
                    <a:pt x="798" y="1"/>
                    <a:pt x="760" y="3"/>
                  </a:cubicBezTo>
                  <a:lnTo>
                    <a:pt x="1072" y="1533"/>
                  </a:lnTo>
                  <a:lnTo>
                    <a:pt x="934" y="2517"/>
                  </a:lnTo>
                  <a:cubicBezTo>
                    <a:pt x="934" y="2517"/>
                    <a:pt x="1012" y="2284"/>
                    <a:pt x="1205" y="2284"/>
                  </a:cubicBezTo>
                  <a:cubicBezTo>
                    <a:pt x="1256" y="2284"/>
                    <a:pt x="1314" y="2300"/>
                    <a:pt x="1382" y="2342"/>
                  </a:cubicBezTo>
                  <a:cubicBezTo>
                    <a:pt x="1707" y="2542"/>
                    <a:pt x="1358" y="2952"/>
                    <a:pt x="1195" y="3014"/>
                  </a:cubicBezTo>
                  <a:cubicBezTo>
                    <a:pt x="1035" y="3077"/>
                    <a:pt x="897" y="3872"/>
                    <a:pt x="486" y="4171"/>
                  </a:cubicBezTo>
                  <a:cubicBezTo>
                    <a:pt x="75" y="4470"/>
                    <a:pt x="1" y="4533"/>
                    <a:pt x="38" y="4533"/>
                  </a:cubicBezTo>
                  <a:cubicBezTo>
                    <a:pt x="61" y="4533"/>
                    <a:pt x="158" y="4621"/>
                    <a:pt x="364" y="4621"/>
                  </a:cubicBezTo>
                  <a:cubicBezTo>
                    <a:pt x="495" y="4621"/>
                    <a:pt x="670" y="4586"/>
                    <a:pt x="897" y="4470"/>
                  </a:cubicBezTo>
                  <a:cubicBezTo>
                    <a:pt x="1363" y="4231"/>
                    <a:pt x="1505" y="4096"/>
                    <a:pt x="1714" y="4096"/>
                  </a:cubicBezTo>
                  <a:cubicBezTo>
                    <a:pt x="1767" y="4096"/>
                    <a:pt x="1824" y="4105"/>
                    <a:pt x="1891" y="4123"/>
                  </a:cubicBezTo>
                  <a:cubicBezTo>
                    <a:pt x="2153" y="4189"/>
                    <a:pt x="2398" y="4360"/>
                    <a:pt x="2662" y="4360"/>
                  </a:cubicBezTo>
                  <a:cubicBezTo>
                    <a:pt x="2739" y="4360"/>
                    <a:pt x="2818" y="4346"/>
                    <a:pt x="2900" y="4309"/>
                  </a:cubicBezTo>
                  <a:cubicBezTo>
                    <a:pt x="3115" y="4213"/>
                    <a:pt x="3299" y="4063"/>
                    <a:pt x="3435" y="3872"/>
                  </a:cubicBezTo>
                  <a:cubicBezTo>
                    <a:pt x="3435" y="3872"/>
                    <a:pt x="3521" y="1"/>
                    <a:pt x="872"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5" name="Google Shape;1885;p41"/>
          <p:cNvGrpSpPr/>
          <p:nvPr/>
        </p:nvGrpSpPr>
        <p:grpSpPr>
          <a:xfrm>
            <a:off x="4126912" y="539988"/>
            <a:ext cx="890185" cy="675108"/>
            <a:chOff x="4725044" y="4077175"/>
            <a:chExt cx="398900" cy="347475"/>
          </a:xfrm>
        </p:grpSpPr>
        <p:sp>
          <p:nvSpPr>
            <p:cNvPr id="1886" name="Google Shape;1886;p41"/>
            <p:cNvSpPr/>
            <p:nvPr/>
          </p:nvSpPr>
          <p:spPr>
            <a:xfrm>
              <a:off x="4725044" y="4077175"/>
              <a:ext cx="398900" cy="297393"/>
            </a:xfrm>
            <a:custGeom>
              <a:avLst/>
              <a:gdLst/>
              <a:ahLst/>
              <a:cxnLst/>
              <a:rect l="l" t="t" r="r" b="b"/>
              <a:pathLst>
                <a:path w="15956" h="9319" extrusionOk="0">
                  <a:moveTo>
                    <a:pt x="7919" y="1"/>
                  </a:moveTo>
                  <a:cubicBezTo>
                    <a:pt x="6674" y="1"/>
                    <a:pt x="5425" y="185"/>
                    <a:pt x="4303" y="548"/>
                  </a:cubicBezTo>
                  <a:cubicBezTo>
                    <a:pt x="3756" y="724"/>
                    <a:pt x="3235" y="939"/>
                    <a:pt x="2783" y="1211"/>
                  </a:cubicBezTo>
                  <a:cubicBezTo>
                    <a:pt x="1975" y="1692"/>
                    <a:pt x="1329" y="2406"/>
                    <a:pt x="932" y="3258"/>
                  </a:cubicBezTo>
                  <a:cubicBezTo>
                    <a:pt x="0" y="5237"/>
                    <a:pt x="795" y="7718"/>
                    <a:pt x="3444" y="8773"/>
                  </a:cubicBezTo>
                  <a:cubicBezTo>
                    <a:pt x="4426" y="9163"/>
                    <a:pt x="5521" y="9318"/>
                    <a:pt x="6649" y="9318"/>
                  </a:cubicBezTo>
                  <a:cubicBezTo>
                    <a:pt x="8094" y="9318"/>
                    <a:pt x="9592" y="9063"/>
                    <a:pt x="10975" y="8718"/>
                  </a:cubicBezTo>
                  <a:lnTo>
                    <a:pt x="10975" y="8718"/>
                  </a:lnTo>
                  <a:lnTo>
                    <a:pt x="9264" y="9159"/>
                  </a:lnTo>
                  <a:cubicBezTo>
                    <a:pt x="9282" y="9159"/>
                    <a:pt x="9301" y="9159"/>
                    <a:pt x="9319" y="9159"/>
                  </a:cubicBezTo>
                  <a:cubicBezTo>
                    <a:pt x="12107" y="9159"/>
                    <a:pt x="14699" y="7684"/>
                    <a:pt x="15325" y="5847"/>
                  </a:cubicBezTo>
                  <a:cubicBezTo>
                    <a:pt x="15956" y="3998"/>
                    <a:pt x="14658" y="1956"/>
                    <a:pt x="12336" y="888"/>
                  </a:cubicBezTo>
                  <a:cubicBezTo>
                    <a:pt x="11043" y="293"/>
                    <a:pt x="9484" y="1"/>
                    <a:pt x="7919" y="1"/>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41"/>
            <p:cNvSpPr/>
            <p:nvPr/>
          </p:nvSpPr>
          <p:spPr>
            <a:xfrm>
              <a:off x="4913100" y="4172025"/>
              <a:ext cx="21550" cy="252625"/>
            </a:xfrm>
            <a:custGeom>
              <a:avLst/>
              <a:gdLst/>
              <a:ahLst/>
              <a:cxnLst/>
              <a:rect l="l" t="t" r="r" b="b"/>
              <a:pathLst>
                <a:path w="862" h="10105" extrusionOk="0">
                  <a:moveTo>
                    <a:pt x="647" y="1"/>
                  </a:moveTo>
                  <a:cubicBezTo>
                    <a:pt x="568" y="1"/>
                    <a:pt x="488" y="21"/>
                    <a:pt x="479" y="59"/>
                  </a:cubicBezTo>
                  <a:cubicBezTo>
                    <a:pt x="398" y="424"/>
                    <a:pt x="398" y="795"/>
                    <a:pt x="378" y="1162"/>
                  </a:cubicBezTo>
                  <a:cubicBezTo>
                    <a:pt x="358" y="1520"/>
                    <a:pt x="339" y="1878"/>
                    <a:pt x="319" y="2236"/>
                  </a:cubicBezTo>
                  <a:cubicBezTo>
                    <a:pt x="246" y="3531"/>
                    <a:pt x="222" y="4827"/>
                    <a:pt x="174" y="6123"/>
                  </a:cubicBezTo>
                  <a:cubicBezTo>
                    <a:pt x="150" y="6771"/>
                    <a:pt x="125" y="7421"/>
                    <a:pt x="101" y="8071"/>
                  </a:cubicBezTo>
                  <a:cubicBezTo>
                    <a:pt x="90" y="8394"/>
                    <a:pt x="77" y="8717"/>
                    <a:pt x="66" y="9039"/>
                  </a:cubicBezTo>
                  <a:cubicBezTo>
                    <a:pt x="60" y="9200"/>
                    <a:pt x="53" y="9362"/>
                    <a:pt x="42" y="9523"/>
                  </a:cubicBezTo>
                  <a:cubicBezTo>
                    <a:pt x="33" y="9685"/>
                    <a:pt x="0" y="9848"/>
                    <a:pt x="55" y="10008"/>
                  </a:cubicBezTo>
                  <a:cubicBezTo>
                    <a:pt x="71" y="10056"/>
                    <a:pt x="145" y="10096"/>
                    <a:pt x="290" y="10105"/>
                  </a:cubicBezTo>
                  <a:cubicBezTo>
                    <a:pt x="298" y="10105"/>
                    <a:pt x="306" y="10105"/>
                    <a:pt x="315" y="10105"/>
                  </a:cubicBezTo>
                  <a:cubicBezTo>
                    <a:pt x="430" y="10105"/>
                    <a:pt x="568" y="10077"/>
                    <a:pt x="587" y="10034"/>
                  </a:cubicBezTo>
                  <a:cubicBezTo>
                    <a:pt x="661" y="9845"/>
                    <a:pt x="639" y="9659"/>
                    <a:pt x="639" y="9470"/>
                  </a:cubicBezTo>
                  <a:cubicBezTo>
                    <a:pt x="639" y="9290"/>
                    <a:pt x="644" y="9112"/>
                    <a:pt x="650" y="8932"/>
                  </a:cubicBezTo>
                  <a:cubicBezTo>
                    <a:pt x="659" y="8569"/>
                    <a:pt x="668" y="8205"/>
                    <a:pt x="679" y="7843"/>
                  </a:cubicBezTo>
                  <a:cubicBezTo>
                    <a:pt x="712" y="6547"/>
                    <a:pt x="747" y="5253"/>
                    <a:pt x="784" y="3958"/>
                  </a:cubicBezTo>
                  <a:cubicBezTo>
                    <a:pt x="802" y="3307"/>
                    <a:pt x="826" y="2657"/>
                    <a:pt x="833" y="2007"/>
                  </a:cubicBezTo>
                  <a:cubicBezTo>
                    <a:pt x="835" y="1684"/>
                    <a:pt x="846" y="1366"/>
                    <a:pt x="841" y="1041"/>
                  </a:cubicBezTo>
                  <a:cubicBezTo>
                    <a:pt x="835" y="714"/>
                    <a:pt x="861" y="384"/>
                    <a:pt x="809" y="59"/>
                  </a:cubicBezTo>
                  <a:cubicBezTo>
                    <a:pt x="802" y="20"/>
                    <a:pt x="725" y="1"/>
                    <a:pt x="647"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41"/>
            <p:cNvSpPr/>
            <p:nvPr/>
          </p:nvSpPr>
          <p:spPr>
            <a:xfrm>
              <a:off x="4796700" y="4226125"/>
              <a:ext cx="220125" cy="95400"/>
            </a:xfrm>
            <a:custGeom>
              <a:avLst/>
              <a:gdLst/>
              <a:ahLst/>
              <a:cxnLst/>
              <a:rect l="l" t="t" r="r" b="b"/>
              <a:pathLst>
                <a:path w="8805" h="3816" extrusionOk="0">
                  <a:moveTo>
                    <a:pt x="303" y="1"/>
                  </a:moveTo>
                  <a:cubicBezTo>
                    <a:pt x="152" y="1"/>
                    <a:pt x="1" y="117"/>
                    <a:pt x="108" y="217"/>
                  </a:cubicBezTo>
                  <a:cubicBezTo>
                    <a:pt x="429" y="515"/>
                    <a:pt x="795" y="792"/>
                    <a:pt x="1142" y="1078"/>
                  </a:cubicBezTo>
                  <a:lnTo>
                    <a:pt x="2150" y="1908"/>
                  </a:lnTo>
                  <a:cubicBezTo>
                    <a:pt x="2752" y="2402"/>
                    <a:pt x="3339" y="2905"/>
                    <a:pt x="3956" y="3390"/>
                  </a:cubicBezTo>
                  <a:cubicBezTo>
                    <a:pt x="4186" y="3570"/>
                    <a:pt x="4498" y="3759"/>
                    <a:pt x="4856" y="3805"/>
                  </a:cubicBezTo>
                  <a:cubicBezTo>
                    <a:pt x="4906" y="3812"/>
                    <a:pt x="4956" y="3816"/>
                    <a:pt x="5006" y="3816"/>
                  </a:cubicBezTo>
                  <a:cubicBezTo>
                    <a:pt x="5128" y="3816"/>
                    <a:pt x="5250" y="3795"/>
                    <a:pt x="5366" y="3752"/>
                  </a:cubicBezTo>
                  <a:cubicBezTo>
                    <a:pt x="5541" y="3687"/>
                    <a:pt x="5649" y="3570"/>
                    <a:pt x="5752" y="3458"/>
                  </a:cubicBezTo>
                  <a:cubicBezTo>
                    <a:pt x="6266" y="2911"/>
                    <a:pt x="6778" y="2362"/>
                    <a:pt x="7283" y="1813"/>
                  </a:cubicBezTo>
                  <a:cubicBezTo>
                    <a:pt x="7790" y="1264"/>
                    <a:pt x="8315" y="722"/>
                    <a:pt x="8765" y="151"/>
                  </a:cubicBezTo>
                  <a:lnTo>
                    <a:pt x="8765" y="149"/>
                  </a:lnTo>
                  <a:cubicBezTo>
                    <a:pt x="8804" y="99"/>
                    <a:pt x="8748" y="59"/>
                    <a:pt x="8685" y="59"/>
                  </a:cubicBezTo>
                  <a:cubicBezTo>
                    <a:pt x="8657" y="59"/>
                    <a:pt x="8627" y="67"/>
                    <a:pt x="8605" y="87"/>
                  </a:cubicBezTo>
                  <a:cubicBezTo>
                    <a:pt x="7988" y="636"/>
                    <a:pt x="7445" y="1227"/>
                    <a:pt x="6885" y="1802"/>
                  </a:cubicBezTo>
                  <a:cubicBezTo>
                    <a:pt x="6383" y="2318"/>
                    <a:pt x="5888" y="2839"/>
                    <a:pt x="5388" y="3357"/>
                  </a:cubicBezTo>
                  <a:cubicBezTo>
                    <a:pt x="5306" y="3441"/>
                    <a:pt x="5216" y="3535"/>
                    <a:pt x="5054" y="3546"/>
                  </a:cubicBezTo>
                  <a:cubicBezTo>
                    <a:pt x="5039" y="3547"/>
                    <a:pt x="5025" y="3548"/>
                    <a:pt x="5010" y="3548"/>
                  </a:cubicBezTo>
                  <a:cubicBezTo>
                    <a:pt x="4878" y="3548"/>
                    <a:pt x="4748" y="3497"/>
                    <a:pt x="4643" y="3447"/>
                  </a:cubicBezTo>
                  <a:cubicBezTo>
                    <a:pt x="4322" y="3300"/>
                    <a:pt x="4096" y="3065"/>
                    <a:pt x="3855" y="2865"/>
                  </a:cubicBezTo>
                  <a:lnTo>
                    <a:pt x="2150" y="1453"/>
                  </a:lnTo>
                  <a:lnTo>
                    <a:pt x="1301" y="746"/>
                  </a:lnTo>
                  <a:cubicBezTo>
                    <a:pt x="1017" y="511"/>
                    <a:pt x="743" y="267"/>
                    <a:pt x="442" y="43"/>
                  </a:cubicBezTo>
                  <a:cubicBezTo>
                    <a:pt x="402" y="13"/>
                    <a:pt x="352" y="1"/>
                    <a:pt x="303"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41"/>
            <p:cNvSpPr/>
            <p:nvPr/>
          </p:nvSpPr>
          <p:spPr>
            <a:xfrm>
              <a:off x="4891150" y="4191050"/>
              <a:ext cx="85575" cy="46575"/>
            </a:xfrm>
            <a:custGeom>
              <a:avLst/>
              <a:gdLst/>
              <a:ahLst/>
              <a:cxnLst/>
              <a:rect l="l" t="t" r="r" b="b"/>
              <a:pathLst>
                <a:path w="3423" h="1863" extrusionOk="0">
                  <a:moveTo>
                    <a:pt x="3315" y="0"/>
                  </a:moveTo>
                  <a:cubicBezTo>
                    <a:pt x="3297" y="0"/>
                    <a:pt x="3278" y="4"/>
                    <a:pt x="3261" y="14"/>
                  </a:cubicBezTo>
                  <a:cubicBezTo>
                    <a:pt x="3208" y="49"/>
                    <a:pt x="3147" y="69"/>
                    <a:pt x="3099" y="104"/>
                  </a:cubicBezTo>
                  <a:cubicBezTo>
                    <a:pt x="3050" y="137"/>
                    <a:pt x="3009" y="172"/>
                    <a:pt x="2960" y="205"/>
                  </a:cubicBezTo>
                  <a:cubicBezTo>
                    <a:pt x="2870" y="269"/>
                    <a:pt x="2785" y="335"/>
                    <a:pt x="2701" y="401"/>
                  </a:cubicBezTo>
                  <a:cubicBezTo>
                    <a:pt x="2536" y="537"/>
                    <a:pt x="2374" y="673"/>
                    <a:pt x="2211" y="809"/>
                  </a:cubicBezTo>
                  <a:cubicBezTo>
                    <a:pt x="1942" y="1039"/>
                    <a:pt x="1669" y="1266"/>
                    <a:pt x="1405" y="1499"/>
                  </a:cubicBezTo>
                  <a:lnTo>
                    <a:pt x="1405" y="1499"/>
                  </a:lnTo>
                  <a:lnTo>
                    <a:pt x="920" y="1104"/>
                  </a:lnTo>
                  <a:lnTo>
                    <a:pt x="602" y="844"/>
                  </a:lnTo>
                  <a:cubicBezTo>
                    <a:pt x="551" y="803"/>
                    <a:pt x="503" y="761"/>
                    <a:pt x="450" y="721"/>
                  </a:cubicBezTo>
                  <a:cubicBezTo>
                    <a:pt x="386" y="673"/>
                    <a:pt x="323" y="656"/>
                    <a:pt x="239" y="627"/>
                  </a:cubicBezTo>
                  <a:cubicBezTo>
                    <a:pt x="219" y="621"/>
                    <a:pt x="197" y="618"/>
                    <a:pt x="175" y="618"/>
                  </a:cubicBezTo>
                  <a:cubicBezTo>
                    <a:pt x="85" y="618"/>
                    <a:pt x="0" y="669"/>
                    <a:pt x="31" y="737"/>
                  </a:cubicBezTo>
                  <a:cubicBezTo>
                    <a:pt x="55" y="794"/>
                    <a:pt x="66" y="847"/>
                    <a:pt x="121" y="895"/>
                  </a:cubicBezTo>
                  <a:cubicBezTo>
                    <a:pt x="176" y="941"/>
                    <a:pt x="235" y="985"/>
                    <a:pt x="290" y="1031"/>
                  </a:cubicBezTo>
                  <a:lnTo>
                    <a:pt x="610" y="1290"/>
                  </a:lnTo>
                  <a:lnTo>
                    <a:pt x="1269" y="1822"/>
                  </a:lnTo>
                  <a:cubicBezTo>
                    <a:pt x="1305" y="1851"/>
                    <a:pt x="1352" y="1863"/>
                    <a:pt x="1399" y="1863"/>
                  </a:cubicBezTo>
                  <a:cubicBezTo>
                    <a:pt x="1473" y="1863"/>
                    <a:pt x="1549" y="1833"/>
                    <a:pt x="1592" y="1793"/>
                  </a:cubicBezTo>
                  <a:cubicBezTo>
                    <a:pt x="1897" y="1512"/>
                    <a:pt x="2194" y="1224"/>
                    <a:pt x="2503" y="943"/>
                  </a:cubicBezTo>
                  <a:cubicBezTo>
                    <a:pt x="2659" y="803"/>
                    <a:pt x="2815" y="664"/>
                    <a:pt x="2971" y="524"/>
                  </a:cubicBezTo>
                  <a:cubicBezTo>
                    <a:pt x="3042" y="458"/>
                    <a:pt x="3110" y="390"/>
                    <a:pt x="3178" y="322"/>
                  </a:cubicBezTo>
                  <a:cubicBezTo>
                    <a:pt x="3215" y="284"/>
                    <a:pt x="3257" y="247"/>
                    <a:pt x="3294" y="208"/>
                  </a:cubicBezTo>
                  <a:cubicBezTo>
                    <a:pt x="3331" y="168"/>
                    <a:pt x="3351" y="124"/>
                    <a:pt x="3386" y="85"/>
                  </a:cubicBezTo>
                  <a:lnTo>
                    <a:pt x="3386" y="80"/>
                  </a:lnTo>
                  <a:cubicBezTo>
                    <a:pt x="3423" y="39"/>
                    <a:pt x="3371" y="0"/>
                    <a:pt x="3315"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41"/>
            <p:cNvSpPr/>
            <p:nvPr/>
          </p:nvSpPr>
          <p:spPr>
            <a:xfrm>
              <a:off x="5026525" y="4154875"/>
              <a:ext cx="7775" cy="6075"/>
            </a:xfrm>
            <a:custGeom>
              <a:avLst/>
              <a:gdLst/>
              <a:ahLst/>
              <a:cxnLst/>
              <a:rect l="l" t="t" r="r" b="b"/>
              <a:pathLst>
                <a:path w="311" h="243" extrusionOk="0">
                  <a:moveTo>
                    <a:pt x="157" y="1"/>
                  </a:moveTo>
                  <a:cubicBezTo>
                    <a:pt x="1" y="1"/>
                    <a:pt x="1" y="242"/>
                    <a:pt x="157" y="242"/>
                  </a:cubicBezTo>
                  <a:cubicBezTo>
                    <a:pt x="310" y="242"/>
                    <a:pt x="310" y="1"/>
                    <a:pt x="157"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41"/>
            <p:cNvSpPr/>
            <p:nvPr/>
          </p:nvSpPr>
          <p:spPr>
            <a:xfrm>
              <a:off x="5002150" y="4132700"/>
              <a:ext cx="9075" cy="8975"/>
            </a:xfrm>
            <a:custGeom>
              <a:avLst/>
              <a:gdLst/>
              <a:ahLst/>
              <a:cxnLst/>
              <a:rect l="l" t="t" r="r" b="b"/>
              <a:pathLst>
                <a:path w="363" h="359" extrusionOk="0">
                  <a:moveTo>
                    <a:pt x="207" y="1"/>
                  </a:moveTo>
                  <a:cubicBezTo>
                    <a:pt x="150" y="1"/>
                    <a:pt x="99" y="29"/>
                    <a:pt x="73" y="77"/>
                  </a:cubicBezTo>
                  <a:lnTo>
                    <a:pt x="22" y="143"/>
                  </a:lnTo>
                  <a:cubicBezTo>
                    <a:pt x="11" y="159"/>
                    <a:pt x="7" y="178"/>
                    <a:pt x="5" y="196"/>
                  </a:cubicBezTo>
                  <a:cubicBezTo>
                    <a:pt x="1" y="216"/>
                    <a:pt x="3" y="236"/>
                    <a:pt x="9" y="253"/>
                  </a:cubicBezTo>
                  <a:lnTo>
                    <a:pt x="22" y="288"/>
                  </a:lnTo>
                  <a:lnTo>
                    <a:pt x="44" y="317"/>
                  </a:lnTo>
                  <a:cubicBezTo>
                    <a:pt x="58" y="330"/>
                    <a:pt x="73" y="341"/>
                    <a:pt x="91" y="345"/>
                  </a:cubicBezTo>
                  <a:cubicBezTo>
                    <a:pt x="102" y="352"/>
                    <a:pt x="115" y="356"/>
                    <a:pt x="128" y="356"/>
                  </a:cubicBezTo>
                  <a:cubicBezTo>
                    <a:pt x="135" y="358"/>
                    <a:pt x="142" y="359"/>
                    <a:pt x="149" y="359"/>
                  </a:cubicBezTo>
                  <a:cubicBezTo>
                    <a:pt x="160" y="359"/>
                    <a:pt x="172" y="357"/>
                    <a:pt x="183" y="354"/>
                  </a:cubicBezTo>
                  <a:lnTo>
                    <a:pt x="218" y="339"/>
                  </a:lnTo>
                  <a:lnTo>
                    <a:pt x="284" y="288"/>
                  </a:lnTo>
                  <a:cubicBezTo>
                    <a:pt x="332" y="262"/>
                    <a:pt x="361" y="211"/>
                    <a:pt x="361" y="157"/>
                  </a:cubicBezTo>
                  <a:cubicBezTo>
                    <a:pt x="363" y="135"/>
                    <a:pt x="356" y="115"/>
                    <a:pt x="347" y="95"/>
                  </a:cubicBezTo>
                  <a:cubicBezTo>
                    <a:pt x="341" y="77"/>
                    <a:pt x="330" y="60"/>
                    <a:pt x="315" y="47"/>
                  </a:cubicBezTo>
                  <a:cubicBezTo>
                    <a:pt x="297" y="27"/>
                    <a:pt x="273" y="14"/>
                    <a:pt x="246" y="5"/>
                  </a:cubicBezTo>
                  <a:lnTo>
                    <a:pt x="207" y="1"/>
                  </a:ln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41"/>
            <p:cNvSpPr/>
            <p:nvPr/>
          </p:nvSpPr>
          <p:spPr>
            <a:xfrm>
              <a:off x="4996825" y="4178825"/>
              <a:ext cx="10300" cy="7975"/>
            </a:xfrm>
            <a:custGeom>
              <a:avLst/>
              <a:gdLst/>
              <a:ahLst/>
              <a:cxnLst/>
              <a:rect l="l" t="t" r="r" b="b"/>
              <a:pathLst>
                <a:path w="412" h="319" extrusionOk="0">
                  <a:moveTo>
                    <a:pt x="205" y="0"/>
                  </a:moveTo>
                  <a:cubicBezTo>
                    <a:pt x="0" y="0"/>
                    <a:pt x="0" y="319"/>
                    <a:pt x="205" y="319"/>
                  </a:cubicBezTo>
                  <a:cubicBezTo>
                    <a:pt x="411" y="319"/>
                    <a:pt x="411" y="0"/>
                    <a:pt x="205"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3" name="Google Shape;1893;p41"/>
          <p:cNvGrpSpPr/>
          <p:nvPr/>
        </p:nvGrpSpPr>
        <p:grpSpPr>
          <a:xfrm>
            <a:off x="8041580" y="3016088"/>
            <a:ext cx="621817" cy="501781"/>
            <a:chOff x="7514750" y="4210883"/>
            <a:chExt cx="953999" cy="769838"/>
          </a:xfrm>
        </p:grpSpPr>
        <p:sp>
          <p:nvSpPr>
            <p:cNvPr id="1894" name="Google Shape;1894;p41"/>
            <p:cNvSpPr/>
            <p:nvPr/>
          </p:nvSpPr>
          <p:spPr>
            <a:xfrm>
              <a:off x="8024561" y="4469182"/>
              <a:ext cx="243136" cy="460933"/>
            </a:xfrm>
            <a:custGeom>
              <a:avLst/>
              <a:gdLst/>
              <a:ahLst/>
              <a:cxnLst/>
              <a:rect l="l" t="t" r="r" b="b"/>
              <a:pathLst>
                <a:path w="3368" h="6385" extrusionOk="0">
                  <a:moveTo>
                    <a:pt x="2453" y="0"/>
                  </a:moveTo>
                  <a:cubicBezTo>
                    <a:pt x="1997" y="0"/>
                    <a:pt x="1513" y="355"/>
                    <a:pt x="1213" y="747"/>
                  </a:cubicBezTo>
                  <a:cubicBezTo>
                    <a:pt x="554" y="1606"/>
                    <a:pt x="225" y="2680"/>
                    <a:pt x="102" y="3754"/>
                  </a:cubicBezTo>
                  <a:cubicBezTo>
                    <a:pt x="1" y="4626"/>
                    <a:pt x="29" y="5506"/>
                    <a:pt x="82" y="6385"/>
                  </a:cubicBezTo>
                  <a:cubicBezTo>
                    <a:pt x="480" y="6365"/>
                    <a:pt x="879" y="6352"/>
                    <a:pt x="1279" y="6347"/>
                  </a:cubicBezTo>
                  <a:lnTo>
                    <a:pt x="1677" y="6341"/>
                  </a:lnTo>
                  <a:cubicBezTo>
                    <a:pt x="2537" y="4946"/>
                    <a:pt x="3021" y="3326"/>
                    <a:pt x="3273" y="1698"/>
                  </a:cubicBezTo>
                  <a:cubicBezTo>
                    <a:pt x="3361" y="1132"/>
                    <a:pt x="3368" y="435"/>
                    <a:pt x="2884" y="126"/>
                  </a:cubicBezTo>
                  <a:cubicBezTo>
                    <a:pt x="2748" y="39"/>
                    <a:pt x="2602" y="0"/>
                    <a:pt x="2453"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41"/>
            <p:cNvSpPr/>
            <p:nvPr/>
          </p:nvSpPr>
          <p:spPr>
            <a:xfrm>
              <a:off x="7780773" y="4269286"/>
              <a:ext cx="284790" cy="657651"/>
            </a:xfrm>
            <a:custGeom>
              <a:avLst/>
              <a:gdLst/>
              <a:ahLst/>
              <a:cxnLst/>
              <a:rect l="l" t="t" r="r" b="b"/>
              <a:pathLst>
                <a:path w="3945" h="9110" extrusionOk="0">
                  <a:moveTo>
                    <a:pt x="787" y="0"/>
                  </a:moveTo>
                  <a:cubicBezTo>
                    <a:pt x="685" y="0"/>
                    <a:pt x="588" y="26"/>
                    <a:pt x="521" y="101"/>
                  </a:cubicBezTo>
                  <a:cubicBezTo>
                    <a:pt x="466" y="158"/>
                    <a:pt x="444" y="237"/>
                    <a:pt x="424" y="316"/>
                  </a:cubicBezTo>
                  <a:cubicBezTo>
                    <a:pt x="0" y="1964"/>
                    <a:pt x="727" y="3663"/>
                    <a:pt x="1439" y="5207"/>
                  </a:cubicBezTo>
                  <a:lnTo>
                    <a:pt x="3207" y="9053"/>
                  </a:lnTo>
                  <a:lnTo>
                    <a:pt x="3945" y="9110"/>
                  </a:lnTo>
                  <a:cubicBezTo>
                    <a:pt x="3938" y="7406"/>
                    <a:pt x="3804" y="5706"/>
                    <a:pt x="3538" y="4021"/>
                  </a:cubicBezTo>
                  <a:cubicBezTo>
                    <a:pt x="3409" y="3193"/>
                    <a:pt x="3242" y="2357"/>
                    <a:pt x="2851" y="1617"/>
                  </a:cubicBezTo>
                  <a:cubicBezTo>
                    <a:pt x="2460" y="874"/>
                    <a:pt x="1810" y="233"/>
                    <a:pt x="997" y="29"/>
                  </a:cubicBezTo>
                  <a:cubicBezTo>
                    <a:pt x="930" y="13"/>
                    <a:pt x="857" y="0"/>
                    <a:pt x="787"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41"/>
            <p:cNvSpPr/>
            <p:nvPr/>
          </p:nvSpPr>
          <p:spPr>
            <a:xfrm>
              <a:off x="8003842" y="4210883"/>
              <a:ext cx="185889" cy="717641"/>
            </a:xfrm>
            <a:custGeom>
              <a:avLst/>
              <a:gdLst/>
              <a:ahLst/>
              <a:cxnLst/>
              <a:rect l="l" t="t" r="r" b="b"/>
              <a:pathLst>
                <a:path w="2575" h="9941" extrusionOk="0">
                  <a:moveTo>
                    <a:pt x="980" y="0"/>
                  </a:moveTo>
                  <a:cubicBezTo>
                    <a:pt x="972" y="0"/>
                    <a:pt x="964" y="0"/>
                    <a:pt x="956" y="1"/>
                  </a:cubicBezTo>
                  <a:cubicBezTo>
                    <a:pt x="764" y="14"/>
                    <a:pt x="635" y="196"/>
                    <a:pt x="554" y="368"/>
                  </a:cubicBezTo>
                  <a:cubicBezTo>
                    <a:pt x="229" y="1044"/>
                    <a:pt x="198" y="1819"/>
                    <a:pt x="176" y="2571"/>
                  </a:cubicBezTo>
                  <a:cubicBezTo>
                    <a:pt x="125" y="4268"/>
                    <a:pt x="73" y="5966"/>
                    <a:pt x="20" y="7666"/>
                  </a:cubicBezTo>
                  <a:cubicBezTo>
                    <a:pt x="7" y="8129"/>
                    <a:pt x="0" y="8621"/>
                    <a:pt x="235" y="9023"/>
                  </a:cubicBezTo>
                  <a:lnTo>
                    <a:pt x="892" y="9941"/>
                  </a:lnTo>
                  <a:cubicBezTo>
                    <a:pt x="1039" y="9936"/>
                    <a:pt x="1188" y="9932"/>
                    <a:pt x="1338" y="9930"/>
                  </a:cubicBezTo>
                  <a:cubicBezTo>
                    <a:pt x="2295" y="7470"/>
                    <a:pt x="2574" y="4797"/>
                    <a:pt x="2141" y="2193"/>
                  </a:cubicBezTo>
                  <a:cubicBezTo>
                    <a:pt x="2023" y="1492"/>
                    <a:pt x="1841" y="772"/>
                    <a:pt x="1375" y="236"/>
                  </a:cubicBezTo>
                  <a:cubicBezTo>
                    <a:pt x="1271" y="115"/>
                    <a:pt x="1135" y="0"/>
                    <a:pt x="980" y="0"/>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41"/>
            <p:cNvSpPr/>
            <p:nvPr/>
          </p:nvSpPr>
          <p:spPr>
            <a:xfrm>
              <a:off x="7731322" y="4624175"/>
              <a:ext cx="309839" cy="312799"/>
            </a:xfrm>
            <a:custGeom>
              <a:avLst/>
              <a:gdLst/>
              <a:ahLst/>
              <a:cxnLst/>
              <a:rect l="l" t="t" r="r" b="b"/>
              <a:pathLst>
                <a:path w="4292" h="4333" extrusionOk="0">
                  <a:moveTo>
                    <a:pt x="415" y="0"/>
                  </a:moveTo>
                  <a:cubicBezTo>
                    <a:pt x="382" y="0"/>
                    <a:pt x="350" y="5"/>
                    <a:pt x="318" y="17"/>
                  </a:cubicBezTo>
                  <a:cubicBezTo>
                    <a:pt x="171" y="72"/>
                    <a:pt x="112" y="245"/>
                    <a:pt x="90" y="401"/>
                  </a:cubicBezTo>
                  <a:cubicBezTo>
                    <a:pt x="0" y="1073"/>
                    <a:pt x="268" y="1756"/>
                    <a:pt x="679" y="2299"/>
                  </a:cubicBezTo>
                  <a:cubicBezTo>
                    <a:pt x="1089" y="2841"/>
                    <a:pt x="1630" y="3265"/>
                    <a:pt x="2165" y="3684"/>
                  </a:cubicBezTo>
                  <a:lnTo>
                    <a:pt x="2996" y="4332"/>
                  </a:lnTo>
                  <a:cubicBezTo>
                    <a:pt x="3211" y="4306"/>
                    <a:pt x="3426" y="4286"/>
                    <a:pt x="3641" y="4269"/>
                  </a:cubicBezTo>
                  <a:cubicBezTo>
                    <a:pt x="3841" y="4253"/>
                    <a:pt x="4039" y="4242"/>
                    <a:pt x="4239" y="4233"/>
                  </a:cubicBezTo>
                  <a:lnTo>
                    <a:pt x="4291" y="4174"/>
                  </a:lnTo>
                  <a:cubicBezTo>
                    <a:pt x="3859" y="2307"/>
                    <a:pt x="2436" y="702"/>
                    <a:pt x="632" y="50"/>
                  </a:cubicBezTo>
                  <a:cubicBezTo>
                    <a:pt x="563" y="24"/>
                    <a:pt x="488" y="0"/>
                    <a:pt x="415"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41"/>
            <p:cNvSpPr/>
            <p:nvPr/>
          </p:nvSpPr>
          <p:spPr>
            <a:xfrm>
              <a:off x="7514750" y="4638613"/>
              <a:ext cx="106264" cy="330053"/>
            </a:xfrm>
            <a:custGeom>
              <a:avLst/>
              <a:gdLst/>
              <a:ahLst/>
              <a:cxnLst/>
              <a:rect l="l" t="t" r="r" b="b"/>
              <a:pathLst>
                <a:path w="1472" h="4572" extrusionOk="0">
                  <a:moveTo>
                    <a:pt x="262" y="0"/>
                  </a:moveTo>
                  <a:cubicBezTo>
                    <a:pt x="250" y="0"/>
                    <a:pt x="237" y="4"/>
                    <a:pt x="226" y="12"/>
                  </a:cubicBezTo>
                  <a:cubicBezTo>
                    <a:pt x="206" y="32"/>
                    <a:pt x="193" y="61"/>
                    <a:pt x="193" y="91"/>
                  </a:cubicBezTo>
                  <a:cubicBezTo>
                    <a:pt x="0" y="1587"/>
                    <a:pt x="428" y="3155"/>
                    <a:pt x="1357" y="4343"/>
                  </a:cubicBezTo>
                  <a:lnTo>
                    <a:pt x="1346" y="4571"/>
                  </a:lnTo>
                  <a:cubicBezTo>
                    <a:pt x="1410" y="3776"/>
                    <a:pt x="1471" y="2973"/>
                    <a:pt x="1359" y="2182"/>
                  </a:cubicBezTo>
                  <a:cubicBezTo>
                    <a:pt x="1245" y="1391"/>
                    <a:pt x="938" y="603"/>
                    <a:pt x="360" y="52"/>
                  </a:cubicBezTo>
                  <a:cubicBezTo>
                    <a:pt x="333" y="26"/>
                    <a:pt x="296" y="0"/>
                    <a:pt x="262" y="0"/>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41"/>
            <p:cNvSpPr/>
            <p:nvPr/>
          </p:nvSpPr>
          <p:spPr>
            <a:xfrm>
              <a:off x="8176666" y="4630600"/>
              <a:ext cx="145607" cy="350122"/>
            </a:xfrm>
            <a:custGeom>
              <a:avLst/>
              <a:gdLst/>
              <a:ahLst/>
              <a:cxnLst/>
              <a:rect l="l" t="t" r="r" b="b"/>
              <a:pathLst>
                <a:path w="2017" h="4850" extrusionOk="0">
                  <a:moveTo>
                    <a:pt x="1887" y="0"/>
                  </a:moveTo>
                  <a:cubicBezTo>
                    <a:pt x="1384" y="470"/>
                    <a:pt x="870" y="951"/>
                    <a:pt x="540" y="1555"/>
                  </a:cubicBezTo>
                  <a:cubicBezTo>
                    <a:pt x="0" y="2541"/>
                    <a:pt x="7" y="3727"/>
                    <a:pt x="77" y="4849"/>
                  </a:cubicBezTo>
                  <a:lnTo>
                    <a:pt x="514" y="4777"/>
                  </a:lnTo>
                  <a:cubicBezTo>
                    <a:pt x="1212" y="3569"/>
                    <a:pt x="1693" y="2245"/>
                    <a:pt x="1930" y="868"/>
                  </a:cubicBezTo>
                  <a:cubicBezTo>
                    <a:pt x="1981" y="578"/>
                    <a:pt x="2016" y="264"/>
                    <a:pt x="1887" y="0"/>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41"/>
            <p:cNvSpPr/>
            <p:nvPr/>
          </p:nvSpPr>
          <p:spPr>
            <a:xfrm>
              <a:off x="8367683" y="4462179"/>
              <a:ext cx="101066" cy="466203"/>
            </a:xfrm>
            <a:custGeom>
              <a:avLst/>
              <a:gdLst/>
              <a:ahLst/>
              <a:cxnLst/>
              <a:rect l="l" t="t" r="r" b="b"/>
              <a:pathLst>
                <a:path w="1400" h="6458" extrusionOk="0">
                  <a:moveTo>
                    <a:pt x="180" y="1"/>
                  </a:moveTo>
                  <a:cubicBezTo>
                    <a:pt x="177" y="1"/>
                    <a:pt x="175" y="1"/>
                    <a:pt x="172" y="1"/>
                  </a:cubicBezTo>
                  <a:cubicBezTo>
                    <a:pt x="38" y="10"/>
                    <a:pt x="0" y="188"/>
                    <a:pt x="0" y="324"/>
                  </a:cubicBezTo>
                  <a:cubicBezTo>
                    <a:pt x="18" y="2386"/>
                    <a:pt x="246" y="4442"/>
                    <a:pt x="679" y="6458"/>
                  </a:cubicBezTo>
                  <a:cubicBezTo>
                    <a:pt x="752" y="6453"/>
                    <a:pt x="824" y="6451"/>
                    <a:pt x="896" y="6449"/>
                  </a:cubicBezTo>
                  <a:cubicBezTo>
                    <a:pt x="1254" y="5537"/>
                    <a:pt x="1399" y="4558"/>
                    <a:pt x="1318" y="3583"/>
                  </a:cubicBezTo>
                  <a:cubicBezTo>
                    <a:pt x="1221" y="2423"/>
                    <a:pt x="806" y="1316"/>
                    <a:pt x="396" y="227"/>
                  </a:cubicBezTo>
                  <a:cubicBezTo>
                    <a:pt x="357" y="122"/>
                    <a:pt x="289" y="1"/>
                    <a:pt x="180" y="1"/>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1" name="Google Shape;1901;p41"/>
          <p:cNvGrpSpPr/>
          <p:nvPr/>
        </p:nvGrpSpPr>
        <p:grpSpPr>
          <a:xfrm>
            <a:off x="2756062" y="3972846"/>
            <a:ext cx="416194" cy="594975"/>
            <a:chOff x="5979675" y="4640775"/>
            <a:chExt cx="241875" cy="345775"/>
          </a:xfrm>
        </p:grpSpPr>
        <p:sp>
          <p:nvSpPr>
            <p:cNvPr id="1902" name="Google Shape;1902;p41"/>
            <p:cNvSpPr/>
            <p:nvPr/>
          </p:nvSpPr>
          <p:spPr>
            <a:xfrm>
              <a:off x="6008100" y="4698050"/>
              <a:ext cx="80475" cy="288500"/>
            </a:xfrm>
            <a:custGeom>
              <a:avLst/>
              <a:gdLst/>
              <a:ahLst/>
              <a:cxnLst/>
              <a:rect l="l" t="t" r="r" b="b"/>
              <a:pathLst>
                <a:path w="3219" h="11540" extrusionOk="0">
                  <a:moveTo>
                    <a:pt x="1" y="0"/>
                  </a:moveTo>
                  <a:lnTo>
                    <a:pt x="1" y="0"/>
                  </a:lnTo>
                  <a:cubicBezTo>
                    <a:pt x="859" y="1536"/>
                    <a:pt x="1375" y="3238"/>
                    <a:pt x="1516" y="4992"/>
                  </a:cubicBezTo>
                  <a:cubicBezTo>
                    <a:pt x="1606" y="6126"/>
                    <a:pt x="1538" y="7272"/>
                    <a:pt x="1705" y="8396"/>
                  </a:cubicBezTo>
                  <a:cubicBezTo>
                    <a:pt x="1838" y="9291"/>
                    <a:pt x="2148" y="10201"/>
                    <a:pt x="2725" y="10885"/>
                  </a:cubicBezTo>
                  <a:lnTo>
                    <a:pt x="2725" y="10885"/>
                  </a:lnTo>
                  <a:cubicBezTo>
                    <a:pt x="2210" y="9347"/>
                    <a:pt x="2351" y="7625"/>
                    <a:pt x="2265" y="5981"/>
                  </a:cubicBezTo>
                  <a:cubicBezTo>
                    <a:pt x="2217" y="5078"/>
                    <a:pt x="2096" y="4180"/>
                    <a:pt x="1903" y="3295"/>
                  </a:cubicBezTo>
                  <a:cubicBezTo>
                    <a:pt x="1626" y="2021"/>
                    <a:pt x="1119" y="675"/>
                    <a:pt x="1" y="0"/>
                  </a:cubicBezTo>
                  <a:close/>
                  <a:moveTo>
                    <a:pt x="2725" y="10885"/>
                  </a:moveTo>
                  <a:cubicBezTo>
                    <a:pt x="2799" y="11107"/>
                    <a:pt x="2887" y="11325"/>
                    <a:pt x="2992" y="11539"/>
                  </a:cubicBezTo>
                  <a:lnTo>
                    <a:pt x="3218" y="11359"/>
                  </a:lnTo>
                  <a:cubicBezTo>
                    <a:pt x="3035" y="11218"/>
                    <a:pt x="2872" y="11059"/>
                    <a:pt x="2725" y="10885"/>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41"/>
            <p:cNvSpPr/>
            <p:nvPr/>
          </p:nvSpPr>
          <p:spPr>
            <a:xfrm>
              <a:off x="6087325" y="4640775"/>
              <a:ext cx="52850" cy="339950"/>
            </a:xfrm>
            <a:custGeom>
              <a:avLst/>
              <a:gdLst/>
              <a:ahLst/>
              <a:cxnLst/>
              <a:rect l="l" t="t" r="r" b="b"/>
              <a:pathLst>
                <a:path w="2114" h="13598" extrusionOk="0">
                  <a:moveTo>
                    <a:pt x="2076" y="1"/>
                  </a:moveTo>
                  <a:lnTo>
                    <a:pt x="2076" y="1"/>
                  </a:lnTo>
                  <a:cubicBezTo>
                    <a:pt x="475" y="4345"/>
                    <a:pt x="1" y="9023"/>
                    <a:pt x="695" y="13597"/>
                  </a:cubicBezTo>
                  <a:lnTo>
                    <a:pt x="1147" y="13593"/>
                  </a:lnTo>
                  <a:cubicBezTo>
                    <a:pt x="1802" y="9093"/>
                    <a:pt x="2113" y="4549"/>
                    <a:pt x="2076" y="1"/>
                  </a:cubicBezTo>
                  <a:close/>
                </a:path>
              </a:pathLst>
            </a:custGeom>
            <a:solidFill>
              <a:srgbClr val="243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41"/>
            <p:cNvSpPr/>
            <p:nvPr/>
          </p:nvSpPr>
          <p:spPr>
            <a:xfrm>
              <a:off x="6133350" y="4694750"/>
              <a:ext cx="88200" cy="291675"/>
            </a:xfrm>
            <a:custGeom>
              <a:avLst/>
              <a:gdLst/>
              <a:ahLst/>
              <a:cxnLst/>
              <a:rect l="l" t="t" r="r" b="b"/>
              <a:pathLst>
                <a:path w="3528" h="11667" extrusionOk="0">
                  <a:moveTo>
                    <a:pt x="3527" y="1"/>
                  </a:moveTo>
                  <a:lnTo>
                    <a:pt x="3527" y="1"/>
                  </a:lnTo>
                  <a:cubicBezTo>
                    <a:pt x="2506" y="925"/>
                    <a:pt x="1845" y="2199"/>
                    <a:pt x="1469" y="3525"/>
                  </a:cubicBezTo>
                  <a:cubicBezTo>
                    <a:pt x="1092" y="4854"/>
                    <a:pt x="984" y="6240"/>
                    <a:pt x="929" y="7619"/>
                  </a:cubicBezTo>
                  <a:cubicBezTo>
                    <a:pt x="874" y="9025"/>
                    <a:pt x="839" y="10538"/>
                    <a:pt x="0" y="11667"/>
                  </a:cubicBezTo>
                  <a:lnTo>
                    <a:pt x="398" y="11530"/>
                  </a:lnTo>
                  <a:cubicBezTo>
                    <a:pt x="1199" y="9925"/>
                    <a:pt x="1775" y="8214"/>
                    <a:pt x="2108" y="6451"/>
                  </a:cubicBezTo>
                  <a:cubicBezTo>
                    <a:pt x="2521" y="4281"/>
                    <a:pt x="2576" y="1995"/>
                    <a:pt x="3527"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41"/>
            <p:cNvSpPr/>
            <p:nvPr/>
          </p:nvSpPr>
          <p:spPr>
            <a:xfrm>
              <a:off x="5979675" y="4815875"/>
              <a:ext cx="46625" cy="169850"/>
            </a:xfrm>
            <a:custGeom>
              <a:avLst/>
              <a:gdLst/>
              <a:ahLst/>
              <a:cxnLst/>
              <a:rect l="l" t="t" r="r" b="b"/>
              <a:pathLst>
                <a:path w="1865" h="6794" extrusionOk="0">
                  <a:moveTo>
                    <a:pt x="378" y="0"/>
                  </a:moveTo>
                  <a:lnTo>
                    <a:pt x="378" y="0"/>
                  </a:lnTo>
                  <a:cubicBezTo>
                    <a:pt x="0" y="2304"/>
                    <a:pt x="450" y="4737"/>
                    <a:pt x="1627" y="6754"/>
                  </a:cubicBezTo>
                  <a:lnTo>
                    <a:pt x="1746" y="6793"/>
                  </a:lnTo>
                  <a:cubicBezTo>
                    <a:pt x="1865" y="4450"/>
                    <a:pt x="1395" y="2115"/>
                    <a:pt x="378"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41"/>
            <p:cNvSpPr/>
            <p:nvPr/>
          </p:nvSpPr>
          <p:spPr>
            <a:xfrm>
              <a:off x="6072900" y="4675250"/>
              <a:ext cx="13975" cy="309825"/>
            </a:xfrm>
            <a:custGeom>
              <a:avLst/>
              <a:gdLst/>
              <a:ahLst/>
              <a:cxnLst/>
              <a:rect l="l" t="t" r="r" b="b"/>
              <a:pathLst>
                <a:path w="559" h="12393" extrusionOk="0">
                  <a:moveTo>
                    <a:pt x="480" y="0"/>
                  </a:moveTo>
                  <a:cubicBezTo>
                    <a:pt x="465" y="0"/>
                    <a:pt x="450" y="9"/>
                    <a:pt x="444" y="27"/>
                  </a:cubicBezTo>
                  <a:cubicBezTo>
                    <a:pt x="330" y="412"/>
                    <a:pt x="275" y="827"/>
                    <a:pt x="222" y="1224"/>
                  </a:cubicBezTo>
                  <a:cubicBezTo>
                    <a:pt x="167" y="1622"/>
                    <a:pt x="119" y="2019"/>
                    <a:pt x="84" y="2417"/>
                  </a:cubicBezTo>
                  <a:cubicBezTo>
                    <a:pt x="18" y="3216"/>
                    <a:pt x="5" y="4018"/>
                    <a:pt x="2" y="4817"/>
                  </a:cubicBezTo>
                  <a:cubicBezTo>
                    <a:pt x="0" y="6445"/>
                    <a:pt x="57" y="8072"/>
                    <a:pt x="99" y="9699"/>
                  </a:cubicBezTo>
                  <a:cubicBezTo>
                    <a:pt x="110" y="10156"/>
                    <a:pt x="121" y="10613"/>
                    <a:pt x="132" y="11072"/>
                  </a:cubicBezTo>
                  <a:cubicBezTo>
                    <a:pt x="139" y="11309"/>
                    <a:pt x="143" y="11546"/>
                    <a:pt x="152" y="11786"/>
                  </a:cubicBezTo>
                  <a:cubicBezTo>
                    <a:pt x="156" y="11959"/>
                    <a:pt x="117" y="12216"/>
                    <a:pt x="251" y="12350"/>
                  </a:cubicBezTo>
                  <a:cubicBezTo>
                    <a:pt x="279" y="12378"/>
                    <a:pt x="316" y="12392"/>
                    <a:pt x="354" y="12392"/>
                  </a:cubicBezTo>
                  <a:cubicBezTo>
                    <a:pt x="378" y="12392"/>
                    <a:pt x="402" y="12386"/>
                    <a:pt x="424" y="12374"/>
                  </a:cubicBezTo>
                  <a:cubicBezTo>
                    <a:pt x="502" y="12324"/>
                    <a:pt x="559" y="12192"/>
                    <a:pt x="456" y="12139"/>
                  </a:cubicBezTo>
                  <a:lnTo>
                    <a:pt x="456" y="12139"/>
                  </a:lnTo>
                  <a:cubicBezTo>
                    <a:pt x="456" y="12135"/>
                    <a:pt x="456" y="12132"/>
                    <a:pt x="457" y="12128"/>
                  </a:cubicBezTo>
                  <a:cubicBezTo>
                    <a:pt x="444" y="12086"/>
                    <a:pt x="455" y="12016"/>
                    <a:pt x="453" y="11970"/>
                  </a:cubicBezTo>
                  <a:cubicBezTo>
                    <a:pt x="453" y="11882"/>
                    <a:pt x="450" y="11794"/>
                    <a:pt x="448" y="11707"/>
                  </a:cubicBezTo>
                  <a:cubicBezTo>
                    <a:pt x="444" y="11496"/>
                    <a:pt x="437" y="11283"/>
                    <a:pt x="431" y="11072"/>
                  </a:cubicBezTo>
                  <a:cubicBezTo>
                    <a:pt x="420" y="10668"/>
                    <a:pt x="409" y="10261"/>
                    <a:pt x="395" y="9857"/>
                  </a:cubicBezTo>
                  <a:cubicBezTo>
                    <a:pt x="374" y="9056"/>
                    <a:pt x="352" y="8256"/>
                    <a:pt x="330" y="7455"/>
                  </a:cubicBezTo>
                  <a:cubicBezTo>
                    <a:pt x="286" y="5869"/>
                    <a:pt x="272" y="4290"/>
                    <a:pt x="325" y="2704"/>
                  </a:cubicBezTo>
                  <a:cubicBezTo>
                    <a:pt x="341" y="2263"/>
                    <a:pt x="365" y="1822"/>
                    <a:pt x="395" y="1380"/>
                  </a:cubicBezTo>
                  <a:cubicBezTo>
                    <a:pt x="426" y="932"/>
                    <a:pt x="497" y="484"/>
                    <a:pt x="516" y="36"/>
                  </a:cubicBezTo>
                  <a:cubicBezTo>
                    <a:pt x="516" y="13"/>
                    <a:pt x="498" y="0"/>
                    <a:pt x="480"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41"/>
            <p:cNvSpPr/>
            <p:nvPr/>
          </p:nvSpPr>
          <p:spPr>
            <a:xfrm>
              <a:off x="6046475" y="4682750"/>
              <a:ext cx="64175" cy="48100"/>
            </a:xfrm>
            <a:custGeom>
              <a:avLst/>
              <a:gdLst/>
              <a:ahLst/>
              <a:cxnLst/>
              <a:rect l="l" t="t" r="r" b="b"/>
              <a:pathLst>
                <a:path w="2567" h="1924" extrusionOk="0">
                  <a:moveTo>
                    <a:pt x="2461" y="0"/>
                  </a:moveTo>
                  <a:cubicBezTo>
                    <a:pt x="2430" y="0"/>
                    <a:pt x="2402" y="14"/>
                    <a:pt x="2388" y="46"/>
                  </a:cubicBezTo>
                  <a:cubicBezTo>
                    <a:pt x="2263" y="338"/>
                    <a:pt x="2179" y="634"/>
                    <a:pt x="2008" y="907"/>
                  </a:cubicBezTo>
                  <a:cubicBezTo>
                    <a:pt x="1835" y="1183"/>
                    <a:pt x="1613" y="1425"/>
                    <a:pt x="1354" y="1620"/>
                  </a:cubicBezTo>
                  <a:cubicBezTo>
                    <a:pt x="1255" y="1694"/>
                    <a:pt x="1127" y="1771"/>
                    <a:pt x="1002" y="1771"/>
                  </a:cubicBezTo>
                  <a:cubicBezTo>
                    <a:pt x="954" y="1771"/>
                    <a:pt x="907" y="1760"/>
                    <a:pt x="862" y="1732"/>
                  </a:cubicBezTo>
                  <a:cubicBezTo>
                    <a:pt x="708" y="1640"/>
                    <a:pt x="611" y="1416"/>
                    <a:pt x="526" y="1267"/>
                  </a:cubicBezTo>
                  <a:cubicBezTo>
                    <a:pt x="339" y="940"/>
                    <a:pt x="185" y="593"/>
                    <a:pt x="69" y="235"/>
                  </a:cubicBezTo>
                  <a:cubicBezTo>
                    <a:pt x="65" y="218"/>
                    <a:pt x="52" y="211"/>
                    <a:pt x="39" y="211"/>
                  </a:cubicBezTo>
                  <a:cubicBezTo>
                    <a:pt x="20" y="211"/>
                    <a:pt x="1" y="227"/>
                    <a:pt x="7" y="252"/>
                  </a:cubicBezTo>
                  <a:lnTo>
                    <a:pt x="7" y="254"/>
                  </a:lnTo>
                  <a:cubicBezTo>
                    <a:pt x="119" y="665"/>
                    <a:pt x="269" y="1074"/>
                    <a:pt x="477" y="1449"/>
                  </a:cubicBezTo>
                  <a:cubicBezTo>
                    <a:pt x="563" y="1605"/>
                    <a:pt x="653" y="1794"/>
                    <a:pt x="820" y="1880"/>
                  </a:cubicBezTo>
                  <a:cubicBezTo>
                    <a:pt x="881" y="1911"/>
                    <a:pt x="946" y="1924"/>
                    <a:pt x="1011" y="1924"/>
                  </a:cubicBezTo>
                  <a:cubicBezTo>
                    <a:pt x="1111" y="1924"/>
                    <a:pt x="1212" y="1894"/>
                    <a:pt x="1301" y="1851"/>
                  </a:cubicBezTo>
                  <a:cubicBezTo>
                    <a:pt x="1635" y="1697"/>
                    <a:pt x="1914" y="1401"/>
                    <a:pt x="2125" y="1109"/>
                  </a:cubicBezTo>
                  <a:cubicBezTo>
                    <a:pt x="2333" y="821"/>
                    <a:pt x="2540" y="454"/>
                    <a:pt x="2564" y="94"/>
                  </a:cubicBezTo>
                  <a:cubicBezTo>
                    <a:pt x="2566" y="39"/>
                    <a:pt x="2511" y="0"/>
                    <a:pt x="2461"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41"/>
            <p:cNvSpPr/>
            <p:nvPr/>
          </p:nvSpPr>
          <p:spPr>
            <a:xfrm>
              <a:off x="6062450" y="4673175"/>
              <a:ext cx="18600" cy="55125"/>
            </a:xfrm>
            <a:custGeom>
              <a:avLst/>
              <a:gdLst/>
              <a:ahLst/>
              <a:cxnLst/>
              <a:rect l="l" t="t" r="r" b="b"/>
              <a:pathLst>
                <a:path w="744" h="2205" extrusionOk="0">
                  <a:moveTo>
                    <a:pt x="83" y="0"/>
                  </a:moveTo>
                  <a:cubicBezTo>
                    <a:pt x="61" y="0"/>
                    <a:pt x="39" y="13"/>
                    <a:pt x="32" y="38"/>
                  </a:cubicBezTo>
                  <a:cubicBezTo>
                    <a:pt x="1" y="126"/>
                    <a:pt x="18" y="227"/>
                    <a:pt x="27" y="319"/>
                  </a:cubicBezTo>
                  <a:cubicBezTo>
                    <a:pt x="36" y="400"/>
                    <a:pt x="45" y="484"/>
                    <a:pt x="60" y="565"/>
                  </a:cubicBezTo>
                  <a:cubicBezTo>
                    <a:pt x="91" y="760"/>
                    <a:pt x="135" y="956"/>
                    <a:pt x="188" y="1145"/>
                  </a:cubicBezTo>
                  <a:cubicBezTo>
                    <a:pt x="236" y="1331"/>
                    <a:pt x="289" y="1518"/>
                    <a:pt x="352" y="1698"/>
                  </a:cubicBezTo>
                  <a:cubicBezTo>
                    <a:pt x="385" y="1788"/>
                    <a:pt x="423" y="1878"/>
                    <a:pt x="460" y="1968"/>
                  </a:cubicBezTo>
                  <a:cubicBezTo>
                    <a:pt x="495" y="2056"/>
                    <a:pt x="524" y="2135"/>
                    <a:pt x="600" y="2192"/>
                  </a:cubicBezTo>
                  <a:cubicBezTo>
                    <a:pt x="612" y="2201"/>
                    <a:pt x="626" y="2205"/>
                    <a:pt x="641" y="2205"/>
                  </a:cubicBezTo>
                  <a:cubicBezTo>
                    <a:pt x="680" y="2205"/>
                    <a:pt x="724" y="2177"/>
                    <a:pt x="730" y="2137"/>
                  </a:cubicBezTo>
                  <a:cubicBezTo>
                    <a:pt x="743" y="2045"/>
                    <a:pt x="710" y="1971"/>
                    <a:pt x="675" y="1887"/>
                  </a:cubicBezTo>
                  <a:cubicBezTo>
                    <a:pt x="638" y="1799"/>
                    <a:pt x="603" y="1707"/>
                    <a:pt x="565" y="1619"/>
                  </a:cubicBezTo>
                  <a:cubicBezTo>
                    <a:pt x="495" y="1452"/>
                    <a:pt x="420" y="1288"/>
                    <a:pt x="359" y="1116"/>
                  </a:cubicBezTo>
                  <a:cubicBezTo>
                    <a:pt x="297" y="949"/>
                    <a:pt x="249" y="776"/>
                    <a:pt x="212" y="602"/>
                  </a:cubicBezTo>
                  <a:cubicBezTo>
                    <a:pt x="194" y="508"/>
                    <a:pt x="179" y="413"/>
                    <a:pt x="170" y="319"/>
                  </a:cubicBezTo>
                  <a:cubicBezTo>
                    <a:pt x="159" y="225"/>
                    <a:pt x="168" y="126"/>
                    <a:pt x="135" y="38"/>
                  </a:cubicBezTo>
                  <a:cubicBezTo>
                    <a:pt x="127" y="13"/>
                    <a:pt x="105" y="0"/>
                    <a:pt x="83"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41"/>
            <p:cNvSpPr/>
            <p:nvPr/>
          </p:nvSpPr>
          <p:spPr>
            <a:xfrm>
              <a:off x="6038200" y="4683400"/>
              <a:ext cx="12525" cy="12475"/>
            </a:xfrm>
            <a:custGeom>
              <a:avLst/>
              <a:gdLst/>
              <a:ahLst/>
              <a:cxnLst/>
              <a:rect l="l" t="t" r="r" b="b"/>
              <a:pathLst>
                <a:path w="501" h="499" extrusionOk="0">
                  <a:moveTo>
                    <a:pt x="251" y="0"/>
                  </a:moveTo>
                  <a:cubicBezTo>
                    <a:pt x="114" y="2"/>
                    <a:pt x="5" y="112"/>
                    <a:pt x="0" y="250"/>
                  </a:cubicBezTo>
                  <a:lnTo>
                    <a:pt x="9" y="316"/>
                  </a:lnTo>
                  <a:cubicBezTo>
                    <a:pt x="20" y="358"/>
                    <a:pt x="42" y="395"/>
                    <a:pt x="73" y="426"/>
                  </a:cubicBezTo>
                  <a:lnTo>
                    <a:pt x="123" y="466"/>
                  </a:lnTo>
                  <a:cubicBezTo>
                    <a:pt x="163" y="488"/>
                    <a:pt x="207" y="499"/>
                    <a:pt x="251" y="499"/>
                  </a:cubicBezTo>
                  <a:cubicBezTo>
                    <a:pt x="254" y="499"/>
                    <a:pt x="257" y="499"/>
                    <a:pt x="261" y="499"/>
                  </a:cubicBezTo>
                  <a:cubicBezTo>
                    <a:pt x="290" y="499"/>
                    <a:pt x="320" y="490"/>
                    <a:pt x="347" y="477"/>
                  </a:cubicBezTo>
                  <a:cubicBezTo>
                    <a:pt x="378" y="468"/>
                    <a:pt x="404" y="450"/>
                    <a:pt x="426" y="426"/>
                  </a:cubicBezTo>
                  <a:cubicBezTo>
                    <a:pt x="472" y="378"/>
                    <a:pt x="499" y="314"/>
                    <a:pt x="501" y="248"/>
                  </a:cubicBezTo>
                  <a:lnTo>
                    <a:pt x="492" y="182"/>
                  </a:lnTo>
                  <a:cubicBezTo>
                    <a:pt x="479" y="141"/>
                    <a:pt x="457" y="103"/>
                    <a:pt x="426" y="73"/>
                  </a:cubicBezTo>
                  <a:lnTo>
                    <a:pt x="376" y="33"/>
                  </a:lnTo>
                  <a:cubicBezTo>
                    <a:pt x="338" y="11"/>
                    <a:pt x="294" y="0"/>
                    <a:pt x="251"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41"/>
            <p:cNvSpPr/>
            <p:nvPr/>
          </p:nvSpPr>
          <p:spPr>
            <a:xfrm>
              <a:off x="6056850" y="4666675"/>
              <a:ext cx="14300" cy="13550"/>
            </a:xfrm>
            <a:custGeom>
              <a:avLst/>
              <a:gdLst/>
              <a:ahLst/>
              <a:cxnLst/>
              <a:rect l="l" t="t" r="r" b="b"/>
              <a:pathLst>
                <a:path w="572" h="542" extrusionOk="0">
                  <a:moveTo>
                    <a:pt x="264" y="0"/>
                  </a:moveTo>
                  <a:cubicBezTo>
                    <a:pt x="243" y="0"/>
                    <a:pt x="222" y="4"/>
                    <a:pt x="203" y="10"/>
                  </a:cubicBezTo>
                  <a:lnTo>
                    <a:pt x="137" y="37"/>
                  </a:lnTo>
                  <a:cubicBezTo>
                    <a:pt x="106" y="54"/>
                    <a:pt x="80" y="78"/>
                    <a:pt x="62" y="107"/>
                  </a:cubicBezTo>
                  <a:cubicBezTo>
                    <a:pt x="38" y="133"/>
                    <a:pt x="21" y="164"/>
                    <a:pt x="14" y="199"/>
                  </a:cubicBezTo>
                  <a:cubicBezTo>
                    <a:pt x="3" y="234"/>
                    <a:pt x="1" y="272"/>
                    <a:pt x="7" y="307"/>
                  </a:cubicBezTo>
                  <a:cubicBezTo>
                    <a:pt x="10" y="342"/>
                    <a:pt x="21" y="377"/>
                    <a:pt x="40" y="408"/>
                  </a:cubicBezTo>
                  <a:lnTo>
                    <a:pt x="82" y="463"/>
                  </a:lnTo>
                  <a:cubicBezTo>
                    <a:pt x="135" y="511"/>
                    <a:pt x="203" y="537"/>
                    <a:pt x="275" y="542"/>
                  </a:cubicBezTo>
                  <a:lnTo>
                    <a:pt x="348" y="531"/>
                  </a:lnTo>
                  <a:cubicBezTo>
                    <a:pt x="392" y="520"/>
                    <a:pt x="434" y="496"/>
                    <a:pt x="466" y="463"/>
                  </a:cubicBezTo>
                  <a:lnTo>
                    <a:pt x="508" y="408"/>
                  </a:lnTo>
                  <a:cubicBezTo>
                    <a:pt x="524" y="380"/>
                    <a:pt x="535" y="350"/>
                    <a:pt x="541" y="319"/>
                  </a:cubicBezTo>
                  <a:lnTo>
                    <a:pt x="541" y="319"/>
                  </a:lnTo>
                  <a:cubicBezTo>
                    <a:pt x="572" y="224"/>
                    <a:pt x="534" y="116"/>
                    <a:pt x="447" y="63"/>
                  </a:cubicBezTo>
                  <a:lnTo>
                    <a:pt x="447" y="63"/>
                  </a:lnTo>
                  <a:cubicBezTo>
                    <a:pt x="436" y="53"/>
                    <a:pt x="423" y="44"/>
                    <a:pt x="409" y="37"/>
                  </a:cubicBezTo>
                  <a:cubicBezTo>
                    <a:pt x="381" y="17"/>
                    <a:pt x="346" y="6"/>
                    <a:pt x="311" y="6"/>
                  </a:cubicBezTo>
                  <a:cubicBezTo>
                    <a:pt x="295" y="2"/>
                    <a:pt x="279" y="0"/>
                    <a:pt x="264"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41"/>
            <p:cNvSpPr/>
            <p:nvPr/>
          </p:nvSpPr>
          <p:spPr>
            <a:xfrm>
              <a:off x="6078100" y="4666375"/>
              <a:ext cx="14475" cy="14475"/>
            </a:xfrm>
            <a:custGeom>
              <a:avLst/>
              <a:gdLst/>
              <a:ahLst/>
              <a:cxnLst/>
              <a:rect l="l" t="t" r="r" b="b"/>
              <a:pathLst>
                <a:path w="579" h="579" extrusionOk="0">
                  <a:moveTo>
                    <a:pt x="289" y="0"/>
                  </a:moveTo>
                  <a:cubicBezTo>
                    <a:pt x="251" y="0"/>
                    <a:pt x="214" y="9"/>
                    <a:pt x="179" y="27"/>
                  </a:cubicBezTo>
                  <a:cubicBezTo>
                    <a:pt x="73" y="73"/>
                    <a:pt x="5" y="176"/>
                    <a:pt x="1" y="290"/>
                  </a:cubicBezTo>
                  <a:lnTo>
                    <a:pt x="12" y="367"/>
                  </a:lnTo>
                  <a:cubicBezTo>
                    <a:pt x="25" y="415"/>
                    <a:pt x="51" y="459"/>
                    <a:pt x="86" y="494"/>
                  </a:cubicBezTo>
                  <a:lnTo>
                    <a:pt x="146" y="540"/>
                  </a:lnTo>
                  <a:cubicBezTo>
                    <a:pt x="190" y="565"/>
                    <a:pt x="240" y="578"/>
                    <a:pt x="291" y="578"/>
                  </a:cubicBezTo>
                  <a:cubicBezTo>
                    <a:pt x="294" y="578"/>
                    <a:pt x="298" y="578"/>
                    <a:pt x="302" y="578"/>
                  </a:cubicBezTo>
                  <a:cubicBezTo>
                    <a:pt x="336" y="578"/>
                    <a:pt x="371" y="569"/>
                    <a:pt x="401" y="554"/>
                  </a:cubicBezTo>
                  <a:cubicBezTo>
                    <a:pt x="506" y="508"/>
                    <a:pt x="576" y="404"/>
                    <a:pt x="578" y="290"/>
                  </a:cubicBezTo>
                  <a:lnTo>
                    <a:pt x="567" y="213"/>
                  </a:lnTo>
                  <a:cubicBezTo>
                    <a:pt x="554" y="165"/>
                    <a:pt x="528" y="121"/>
                    <a:pt x="493" y="86"/>
                  </a:cubicBezTo>
                  <a:lnTo>
                    <a:pt x="436" y="40"/>
                  </a:lnTo>
                  <a:cubicBezTo>
                    <a:pt x="390" y="16"/>
                    <a:pt x="341" y="0"/>
                    <a:pt x="289"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41"/>
            <p:cNvSpPr/>
            <p:nvPr/>
          </p:nvSpPr>
          <p:spPr>
            <a:xfrm>
              <a:off x="6101825" y="4675875"/>
              <a:ext cx="15125" cy="15075"/>
            </a:xfrm>
            <a:custGeom>
              <a:avLst/>
              <a:gdLst/>
              <a:ahLst/>
              <a:cxnLst/>
              <a:rect l="l" t="t" r="r" b="b"/>
              <a:pathLst>
                <a:path w="605" h="603" extrusionOk="0">
                  <a:moveTo>
                    <a:pt x="301" y="0"/>
                  </a:moveTo>
                  <a:cubicBezTo>
                    <a:pt x="137" y="2"/>
                    <a:pt x="5" y="136"/>
                    <a:pt x="1" y="301"/>
                  </a:cubicBezTo>
                  <a:lnTo>
                    <a:pt x="12" y="382"/>
                  </a:lnTo>
                  <a:cubicBezTo>
                    <a:pt x="25" y="433"/>
                    <a:pt x="51" y="477"/>
                    <a:pt x="88" y="514"/>
                  </a:cubicBezTo>
                  <a:lnTo>
                    <a:pt x="150" y="562"/>
                  </a:lnTo>
                  <a:cubicBezTo>
                    <a:pt x="196" y="589"/>
                    <a:pt x="249" y="602"/>
                    <a:pt x="301" y="602"/>
                  </a:cubicBezTo>
                  <a:cubicBezTo>
                    <a:pt x="305" y="602"/>
                    <a:pt x="309" y="602"/>
                    <a:pt x="313" y="602"/>
                  </a:cubicBezTo>
                  <a:cubicBezTo>
                    <a:pt x="349" y="602"/>
                    <a:pt x="384" y="593"/>
                    <a:pt x="418" y="576"/>
                  </a:cubicBezTo>
                  <a:cubicBezTo>
                    <a:pt x="490" y="549"/>
                    <a:pt x="550" y="490"/>
                    <a:pt x="576" y="417"/>
                  </a:cubicBezTo>
                  <a:cubicBezTo>
                    <a:pt x="596" y="380"/>
                    <a:pt x="604" y="341"/>
                    <a:pt x="604" y="301"/>
                  </a:cubicBezTo>
                  <a:lnTo>
                    <a:pt x="594" y="220"/>
                  </a:lnTo>
                  <a:cubicBezTo>
                    <a:pt x="578" y="169"/>
                    <a:pt x="552" y="125"/>
                    <a:pt x="514" y="88"/>
                  </a:cubicBezTo>
                  <a:lnTo>
                    <a:pt x="455" y="40"/>
                  </a:lnTo>
                  <a:cubicBezTo>
                    <a:pt x="409" y="13"/>
                    <a:pt x="356" y="0"/>
                    <a:pt x="301"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41"/>
            <p:cNvSpPr/>
            <p:nvPr/>
          </p:nvSpPr>
          <p:spPr>
            <a:xfrm>
              <a:off x="6072975" y="4695800"/>
              <a:ext cx="72525" cy="33000"/>
            </a:xfrm>
            <a:custGeom>
              <a:avLst/>
              <a:gdLst/>
              <a:ahLst/>
              <a:cxnLst/>
              <a:rect l="l" t="t" r="r" b="b"/>
              <a:pathLst>
                <a:path w="2901" h="1320" extrusionOk="0">
                  <a:moveTo>
                    <a:pt x="2811" y="1"/>
                  </a:moveTo>
                  <a:cubicBezTo>
                    <a:pt x="2794" y="1"/>
                    <a:pt x="2777" y="7"/>
                    <a:pt x="2762" y="22"/>
                  </a:cubicBezTo>
                  <a:cubicBezTo>
                    <a:pt x="2615" y="178"/>
                    <a:pt x="2512" y="350"/>
                    <a:pt x="2329" y="475"/>
                  </a:cubicBezTo>
                  <a:cubicBezTo>
                    <a:pt x="2143" y="604"/>
                    <a:pt x="1932" y="699"/>
                    <a:pt x="1726" y="795"/>
                  </a:cubicBezTo>
                  <a:cubicBezTo>
                    <a:pt x="1323" y="981"/>
                    <a:pt x="871" y="1159"/>
                    <a:pt x="417" y="1159"/>
                  </a:cubicBezTo>
                  <a:cubicBezTo>
                    <a:pt x="306" y="1159"/>
                    <a:pt x="195" y="1148"/>
                    <a:pt x="85" y="1125"/>
                  </a:cubicBezTo>
                  <a:cubicBezTo>
                    <a:pt x="80" y="1123"/>
                    <a:pt x="75" y="1123"/>
                    <a:pt x="70" y="1123"/>
                  </a:cubicBezTo>
                  <a:cubicBezTo>
                    <a:pt x="18" y="1123"/>
                    <a:pt x="0" y="1203"/>
                    <a:pt x="59" y="1221"/>
                  </a:cubicBezTo>
                  <a:lnTo>
                    <a:pt x="56" y="1221"/>
                  </a:lnTo>
                  <a:cubicBezTo>
                    <a:pt x="234" y="1290"/>
                    <a:pt x="413" y="1319"/>
                    <a:pt x="590" y="1319"/>
                  </a:cubicBezTo>
                  <a:cubicBezTo>
                    <a:pt x="1007" y="1319"/>
                    <a:pt x="1421" y="1161"/>
                    <a:pt x="1813" y="993"/>
                  </a:cubicBezTo>
                  <a:cubicBezTo>
                    <a:pt x="2053" y="890"/>
                    <a:pt x="2299" y="787"/>
                    <a:pt x="2512" y="635"/>
                  </a:cubicBezTo>
                  <a:cubicBezTo>
                    <a:pt x="2692" y="505"/>
                    <a:pt x="2901" y="317"/>
                    <a:pt x="2890" y="75"/>
                  </a:cubicBezTo>
                  <a:cubicBezTo>
                    <a:pt x="2888" y="33"/>
                    <a:pt x="2850" y="1"/>
                    <a:pt x="2811"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41"/>
            <p:cNvSpPr/>
            <p:nvPr/>
          </p:nvSpPr>
          <p:spPr>
            <a:xfrm>
              <a:off x="6134175" y="4689975"/>
              <a:ext cx="19675" cy="15300"/>
            </a:xfrm>
            <a:custGeom>
              <a:avLst/>
              <a:gdLst/>
              <a:ahLst/>
              <a:cxnLst/>
              <a:rect l="l" t="t" r="r" b="b"/>
              <a:pathLst>
                <a:path w="787" h="612" extrusionOk="0">
                  <a:moveTo>
                    <a:pt x="393" y="1"/>
                  </a:moveTo>
                  <a:cubicBezTo>
                    <a:pt x="0" y="1"/>
                    <a:pt x="0" y="611"/>
                    <a:pt x="393" y="611"/>
                  </a:cubicBezTo>
                  <a:cubicBezTo>
                    <a:pt x="786" y="611"/>
                    <a:pt x="786" y="1"/>
                    <a:pt x="393"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5" name="Google Shape;1915;p41"/>
          <p:cNvGrpSpPr/>
          <p:nvPr/>
        </p:nvGrpSpPr>
        <p:grpSpPr>
          <a:xfrm>
            <a:off x="166519" y="2461034"/>
            <a:ext cx="1266586" cy="2012166"/>
            <a:chOff x="5283050" y="4042750"/>
            <a:chExt cx="399000" cy="595950"/>
          </a:xfrm>
        </p:grpSpPr>
        <p:sp>
          <p:nvSpPr>
            <p:cNvPr id="1916" name="Google Shape;1916;p41"/>
            <p:cNvSpPr/>
            <p:nvPr/>
          </p:nvSpPr>
          <p:spPr>
            <a:xfrm>
              <a:off x="5283050" y="4042750"/>
              <a:ext cx="399000" cy="344900"/>
            </a:xfrm>
            <a:custGeom>
              <a:avLst/>
              <a:gdLst/>
              <a:ahLst/>
              <a:cxnLst/>
              <a:rect l="l" t="t" r="r" b="b"/>
              <a:pathLst>
                <a:path w="15960" h="13796" extrusionOk="0">
                  <a:moveTo>
                    <a:pt x="8041" y="0"/>
                  </a:moveTo>
                  <a:cubicBezTo>
                    <a:pt x="6475" y="0"/>
                    <a:pt x="4915" y="432"/>
                    <a:pt x="3622" y="1312"/>
                  </a:cubicBezTo>
                  <a:cubicBezTo>
                    <a:pt x="1300" y="2891"/>
                    <a:pt x="0" y="5920"/>
                    <a:pt x="633" y="8656"/>
                  </a:cubicBezTo>
                  <a:cubicBezTo>
                    <a:pt x="1259" y="11376"/>
                    <a:pt x="3849" y="13561"/>
                    <a:pt x="6636" y="13561"/>
                  </a:cubicBezTo>
                  <a:cubicBezTo>
                    <a:pt x="6655" y="13561"/>
                    <a:pt x="6675" y="13561"/>
                    <a:pt x="6694" y="13560"/>
                  </a:cubicBezTo>
                  <a:lnTo>
                    <a:pt x="4984" y="12908"/>
                  </a:lnTo>
                  <a:lnTo>
                    <a:pt x="4984" y="12908"/>
                  </a:lnTo>
                  <a:cubicBezTo>
                    <a:pt x="6366" y="13418"/>
                    <a:pt x="7864" y="13796"/>
                    <a:pt x="9308" y="13796"/>
                  </a:cubicBezTo>
                  <a:cubicBezTo>
                    <a:pt x="10436" y="13796"/>
                    <a:pt x="11532" y="13565"/>
                    <a:pt x="12514" y="12987"/>
                  </a:cubicBezTo>
                  <a:cubicBezTo>
                    <a:pt x="15162" y="11426"/>
                    <a:pt x="15960" y="7754"/>
                    <a:pt x="15026" y="4822"/>
                  </a:cubicBezTo>
                  <a:cubicBezTo>
                    <a:pt x="14664" y="3680"/>
                    <a:pt x="14071" y="2588"/>
                    <a:pt x="13175" y="1793"/>
                  </a:cubicBezTo>
                  <a:cubicBezTo>
                    <a:pt x="12722" y="1389"/>
                    <a:pt x="12202" y="1071"/>
                    <a:pt x="11655" y="809"/>
                  </a:cubicBezTo>
                  <a:cubicBezTo>
                    <a:pt x="10533" y="273"/>
                    <a:pt x="9285" y="0"/>
                    <a:pt x="8041" y="0"/>
                  </a:cubicBezTo>
                  <a:close/>
                </a:path>
              </a:pathLst>
            </a:custGeom>
            <a:solidFill>
              <a:srgbClr val="69A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41"/>
            <p:cNvSpPr/>
            <p:nvPr/>
          </p:nvSpPr>
          <p:spPr>
            <a:xfrm>
              <a:off x="5478275" y="4137575"/>
              <a:ext cx="15450" cy="501125"/>
            </a:xfrm>
            <a:custGeom>
              <a:avLst/>
              <a:gdLst/>
              <a:ahLst/>
              <a:cxnLst/>
              <a:rect l="l" t="t" r="r" b="b"/>
              <a:pathLst>
                <a:path w="618" h="20045" extrusionOk="0">
                  <a:moveTo>
                    <a:pt x="154" y="1"/>
                  </a:moveTo>
                  <a:cubicBezTo>
                    <a:pt x="98" y="1"/>
                    <a:pt x="42" y="39"/>
                    <a:pt x="38" y="115"/>
                  </a:cubicBezTo>
                  <a:lnTo>
                    <a:pt x="38" y="117"/>
                  </a:lnTo>
                  <a:cubicBezTo>
                    <a:pt x="1" y="763"/>
                    <a:pt x="16" y="1418"/>
                    <a:pt x="14" y="2063"/>
                  </a:cubicBezTo>
                  <a:cubicBezTo>
                    <a:pt x="12" y="2705"/>
                    <a:pt x="18" y="3344"/>
                    <a:pt x="20" y="3985"/>
                  </a:cubicBezTo>
                  <a:cubicBezTo>
                    <a:pt x="25" y="5274"/>
                    <a:pt x="40" y="6561"/>
                    <a:pt x="53" y="7850"/>
                  </a:cubicBezTo>
                  <a:lnTo>
                    <a:pt x="130" y="15559"/>
                  </a:lnTo>
                  <a:cubicBezTo>
                    <a:pt x="137" y="16277"/>
                    <a:pt x="146" y="16997"/>
                    <a:pt x="152" y="17717"/>
                  </a:cubicBezTo>
                  <a:cubicBezTo>
                    <a:pt x="154" y="18073"/>
                    <a:pt x="159" y="18429"/>
                    <a:pt x="159" y="18785"/>
                  </a:cubicBezTo>
                  <a:cubicBezTo>
                    <a:pt x="159" y="19158"/>
                    <a:pt x="143" y="19531"/>
                    <a:pt x="198" y="19903"/>
                  </a:cubicBezTo>
                  <a:cubicBezTo>
                    <a:pt x="210" y="19989"/>
                    <a:pt x="308" y="20045"/>
                    <a:pt x="390" y="20045"/>
                  </a:cubicBezTo>
                  <a:cubicBezTo>
                    <a:pt x="397" y="20045"/>
                    <a:pt x="404" y="20044"/>
                    <a:pt x="411" y="20043"/>
                  </a:cubicBezTo>
                  <a:cubicBezTo>
                    <a:pt x="515" y="20028"/>
                    <a:pt x="567" y="19949"/>
                    <a:pt x="580" y="19850"/>
                  </a:cubicBezTo>
                  <a:cubicBezTo>
                    <a:pt x="618" y="19531"/>
                    <a:pt x="596" y="19211"/>
                    <a:pt x="589" y="18890"/>
                  </a:cubicBezTo>
                  <a:cubicBezTo>
                    <a:pt x="583" y="18567"/>
                    <a:pt x="576" y="18249"/>
                    <a:pt x="572" y="17928"/>
                  </a:cubicBezTo>
                  <a:cubicBezTo>
                    <a:pt x="563" y="17287"/>
                    <a:pt x="554" y="16648"/>
                    <a:pt x="545" y="16009"/>
                  </a:cubicBezTo>
                  <a:lnTo>
                    <a:pt x="495" y="12141"/>
                  </a:lnTo>
                  <a:cubicBezTo>
                    <a:pt x="460" y="9574"/>
                    <a:pt x="442" y="7005"/>
                    <a:pt x="392" y="4435"/>
                  </a:cubicBezTo>
                  <a:cubicBezTo>
                    <a:pt x="376" y="3724"/>
                    <a:pt x="363" y="3012"/>
                    <a:pt x="348" y="2303"/>
                  </a:cubicBezTo>
                  <a:cubicBezTo>
                    <a:pt x="334" y="1576"/>
                    <a:pt x="334" y="840"/>
                    <a:pt x="275" y="115"/>
                  </a:cubicBezTo>
                  <a:cubicBezTo>
                    <a:pt x="269" y="39"/>
                    <a:pt x="211" y="1"/>
                    <a:pt x="154"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41"/>
            <p:cNvSpPr/>
            <p:nvPr/>
          </p:nvSpPr>
          <p:spPr>
            <a:xfrm>
              <a:off x="5390175" y="4217750"/>
              <a:ext cx="220175" cy="141200"/>
            </a:xfrm>
            <a:custGeom>
              <a:avLst/>
              <a:gdLst/>
              <a:ahLst/>
              <a:cxnLst/>
              <a:rect l="l" t="t" r="r" b="b"/>
              <a:pathLst>
                <a:path w="8807" h="5648" extrusionOk="0">
                  <a:moveTo>
                    <a:pt x="8503" y="0"/>
                  </a:moveTo>
                  <a:cubicBezTo>
                    <a:pt x="8453" y="0"/>
                    <a:pt x="8404" y="19"/>
                    <a:pt x="8365" y="62"/>
                  </a:cubicBezTo>
                  <a:cubicBezTo>
                    <a:pt x="8062" y="394"/>
                    <a:pt x="7790" y="756"/>
                    <a:pt x="7506" y="1103"/>
                  </a:cubicBezTo>
                  <a:lnTo>
                    <a:pt x="6654" y="2148"/>
                  </a:lnTo>
                  <a:lnTo>
                    <a:pt x="4950" y="4241"/>
                  </a:lnTo>
                  <a:cubicBezTo>
                    <a:pt x="4708" y="4538"/>
                    <a:pt x="4482" y="4885"/>
                    <a:pt x="4162" y="5102"/>
                  </a:cubicBezTo>
                  <a:cubicBezTo>
                    <a:pt x="4055" y="5177"/>
                    <a:pt x="3922" y="5253"/>
                    <a:pt x="3787" y="5253"/>
                  </a:cubicBezTo>
                  <a:cubicBezTo>
                    <a:pt x="3775" y="5253"/>
                    <a:pt x="3763" y="5253"/>
                    <a:pt x="3751" y="5251"/>
                  </a:cubicBezTo>
                  <a:cubicBezTo>
                    <a:pt x="3588" y="5234"/>
                    <a:pt x="3498" y="5093"/>
                    <a:pt x="3417" y="4968"/>
                  </a:cubicBezTo>
                  <a:cubicBezTo>
                    <a:pt x="2916" y="4202"/>
                    <a:pt x="2422" y="3433"/>
                    <a:pt x="1919" y="2669"/>
                  </a:cubicBezTo>
                  <a:cubicBezTo>
                    <a:pt x="1361" y="1812"/>
                    <a:pt x="817" y="943"/>
                    <a:pt x="200" y="128"/>
                  </a:cubicBezTo>
                  <a:cubicBezTo>
                    <a:pt x="178" y="99"/>
                    <a:pt x="148" y="87"/>
                    <a:pt x="120" y="87"/>
                  </a:cubicBezTo>
                  <a:cubicBezTo>
                    <a:pt x="58" y="87"/>
                    <a:pt x="1" y="146"/>
                    <a:pt x="42" y="220"/>
                  </a:cubicBezTo>
                  <a:lnTo>
                    <a:pt x="42" y="222"/>
                  </a:lnTo>
                  <a:cubicBezTo>
                    <a:pt x="492" y="1068"/>
                    <a:pt x="1017" y="1872"/>
                    <a:pt x="1524" y="2684"/>
                  </a:cubicBezTo>
                  <a:cubicBezTo>
                    <a:pt x="2031" y="3497"/>
                    <a:pt x="2541" y="4309"/>
                    <a:pt x="3055" y="5120"/>
                  </a:cubicBezTo>
                  <a:cubicBezTo>
                    <a:pt x="3158" y="5284"/>
                    <a:pt x="3266" y="5458"/>
                    <a:pt x="3441" y="5557"/>
                  </a:cubicBezTo>
                  <a:cubicBezTo>
                    <a:pt x="3551" y="5617"/>
                    <a:pt x="3673" y="5648"/>
                    <a:pt x="3796" y="5648"/>
                  </a:cubicBezTo>
                  <a:cubicBezTo>
                    <a:pt x="3848" y="5648"/>
                    <a:pt x="3901" y="5642"/>
                    <a:pt x="3953" y="5631"/>
                  </a:cubicBezTo>
                  <a:cubicBezTo>
                    <a:pt x="4309" y="5563"/>
                    <a:pt x="4621" y="5284"/>
                    <a:pt x="4851" y="5016"/>
                  </a:cubicBezTo>
                  <a:cubicBezTo>
                    <a:pt x="5468" y="4298"/>
                    <a:pt x="6055" y="3554"/>
                    <a:pt x="6656" y="2820"/>
                  </a:cubicBezTo>
                  <a:lnTo>
                    <a:pt x="7664" y="1595"/>
                  </a:lnTo>
                  <a:cubicBezTo>
                    <a:pt x="8009" y="1173"/>
                    <a:pt x="8378" y="760"/>
                    <a:pt x="8699" y="319"/>
                  </a:cubicBezTo>
                  <a:cubicBezTo>
                    <a:pt x="8806" y="172"/>
                    <a:pt x="8653" y="0"/>
                    <a:pt x="8503" y="0"/>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41"/>
            <p:cNvSpPr/>
            <p:nvPr/>
          </p:nvSpPr>
          <p:spPr>
            <a:xfrm>
              <a:off x="5430325" y="4165850"/>
              <a:ext cx="85525" cy="68950"/>
            </a:xfrm>
            <a:custGeom>
              <a:avLst/>
              <a:gdLst/>
              <a:ahLst/>
              <a:cxnLst/>
              <a:rect l="l" t="t" r="r" b="b"/>
              <a:pathLst>
                <a:path w="3421" h="2758" extrusionOk="0">
                  <a:moveTo>
                    <a:pt x="107" y="1"/>
                  </a:moveTo>
                  <a:cubicBezTo>
                    <a:pt x="51" y="1"/>
                    <a:pt x="0" y="59"/>
                    <a:pt x="37" y="120"/>
                  </a:cubicBezTo>
                  <a:lnTo>
                    <a:pt x="37" y="122"/>
                  </a:lnTo>
                  <a:cubicBezTo>
                    <a:pt x="72" y="183"/>
                    <a:pt x="91" y="247"/>
                    <a:pt x="129" y="306"/>
                  </a:cubicBezTo>
                  <a:cubicBezTo>
                    <a:pt x="166" y="366"/>
                    <a:pt x="208" y="418"/>
                    <a:pt x="245" y="475"/>
                  </a:cubicBezTo>
                  <a:cubicBezTo>
                    <a:pt x="313" y="576"/>
                    <a:pt x="379" y="675"/>
                    <a:pt x="452" y="772"/>
                  </a:cubicBezTo>
                  <a:cubicBezTo>
                    <a:pt x="608" y="981"/>
                    <a:pt x="763" y="1187"/>
                    <a:pt x="919" y="1393"/>
                  </a:cubicBezTo>
                  <a:cubicBezTo>
                    <a:pt x="1229" y="1811"/>
                    <a:pt x="1523" y="2237"/>
                    <a:pt x="1831" y="2654"/>
                  </a:cubicBezTo>
                  <a:cubicBezTo>
                    <a:pt x="1874" y="2713"/>
                    <a:pt x="1950" y="2757"/>
                    <a:pt x="2024" y="2757"/>
                  </a:cubicBezTo>
                  <a:cubicBezTo>
                    <a:pt x="2072" y="2757"/>
                    <a:pt x="2118" y="2739"/>
                    <a:pt x="2154" y="2696"/>
                  </a:cubicBezTo>
                  <a:lnTo>
                    <a:pt x="2813" y="1910"/>
                  </a:lnTo>
                  <a:lnTo>
                    <a:pt x="3133" y="1525"/>
                  </a:lnTo>
                  <a:cubicBezTo>
                    <a:pt x="3188" y="1457"/>
                    <a:pt x="3247" y="1391"/>
                    <a:pt x="3302" y="1323"/>
                  </a:cubicBezTo>
                  <a:cubicBezTo>
                    <a:pt x="3357" y="1255"/>
                    <a:pt x="3368" y="1174"/>
                    <a:pt x="3392" y="1093"/>
                  </a:cubicBezTo>
                  <a:cubicBezTo>
                    <a:pt x="3420" y="991"/>
                    <a:pt x="3339" y="914"/>
                    <a:pt x="3251" y="914"/>
                  </a:cubicBezTo>
                  <a:cubicBezTo>
                    <a:pt x="3228" y="914"/>
                    <a:pt x="3205" y="919"/>
                    <a:pt x="3184" y="930"/>
                  </a:cubicBezTo>
                  <a:cubicBezTo>
                    <a:pt x="3100" y="972"/>
                    <a:pt x="3037" y="998"/>
                    <a:pt x="2973" y="1068"/>
                  </a:cubicBezTo>
                  <a:cubicBezTo>
                    <a:pt x="2920" y="1128"/>
                    <a:pt x="2872" y="1189"/>
                    <a:pt x="2821" y="1251"/>
                  </a:cubicBezTo>
                  <a:lnTo>
                    <a:pt x="2503" y="1635"/>
                  </a:lnTo>
                  <a:lnTo>
                    <a:pt x="2017" y="2220"/>
                  </a:lnTo>
                  <a:lnTo>
                    <a:pt x="2017" y="2220"/>
                  </a:lnTo>
                  <a:cubicBezTo>
                    <a:pt x="1754" y="1875"/>
                    <a:pt x="1480" y="1538"/>
                    <a:pt x="1212" y="1200"/>
                  </a:cubicBezTo>
                  <a:cubicBezTo>
                    <a:pt x="1049" y="996"/>
                    <a:pt x="886" y="794"/>
                    <a:pt x="722" y="596"/>
                  </a:cubicBezTo>
                  <a:cubicBezTo>
                    <a:pt x="638" y="495"/>
                    <a:pt x="553" y="401"/>
                    <a:pt x="463" y="306"/>
                  </a:cubicBezTo>
                  <a:cubicBezTo>
                    <a:pt x="414" y="256"/>
                    <a:pt x="370" y="203"/>
                    <a:pt x="322" y="155"/>
                  </a:cubicBezTo>
                  <a:cubicBezTo>
                    <a:pt x="274" y="104"/>
                    <a:pt x="214" y="71"/>
                    <a:pt x="162" y="23"/>
                  </a:cubicBezTo>
                  <a:cubicBezTo>
                    <a:pt x="145" y="7"/>
                    <a:pt x="126" y="1"/>
                    <a:pt x="107" y="1"/>
                  </a:cubicBezTo>
                  <a:close/>
                </a:path>
              </a:pathLst>
            </a:custGeom>
            <a:solidFill>
              <a:srgbClr val="152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41"/>
            <p:cNvSpPr/>
            <p:nvPr/>
          </p:nvSpPr>
          <p:spPr>
            <a:xfrm>
              <a:off x="5373400" y="4126775"/>
              <a:ext cx="7775" cy="6000"/>
            </a:xfrm>
            <a:custGeom>
              <a:avLst/>
              <a:gdLst/>
              <a:ahLst/>
              <a:cxnLst/>
              <a:rect l="l" t="t" r="r" b="b"/>
              <a:pathLst>
                <a:path w="311" h="240" extrusionOk="0">
                  <a:moveTo>
                    <a:pt x="157" y="0"/>
                  </a:moveTo>
                  <a:cubicBezTo>
                    <a:pt x="1" y="0"/>
                    <a:pt x="1" y="240"/>
                    <a:pt x="157" y="240"/>
                  </a:cubicBezTo>
                  <a:cubicBezTo>
                    <a:pt x="311" y="240"/>
                    <a:pt x="311" y="0"/>
                    <a:pt x="157" y="0"/>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41"/>
            <p:cNvSpPr/>
            <p:nvPr/>
          </p:nvSpPr>
          <p:spPr>
            <a:xfrm>
              <a:off x="5396525" y="4104525"/>
              <a:ext cx="9025" cy="9000"/>
            </a:xfrm>
            <a:custGeom>
              <a:avLst/>
              <a:gdLst/>
              <a:ahLst/>
              <a:cxnLst/>
              <a:rect l="l" t="t" r="r" b="b"/>
              <a:pathLst>
                <a:path w="361" h="360" extrusionOk="0">
                  <a:moveTo>
                    <a:pt x="157" y="1"/>
                  </a:moveTo>
                  <a:lnTo>
                    <a:pt x="115" y="8"/>
                  </a:lnTo>
                  <a:cubicBezTo>
                    <a:pt x="88" y="14"/>
                    <a:pt x="66" y="27"/>
                    <a:pt x="47" y="47"/>
                  </a:cubicBezTo>
                  <a:cubicBezTo>
                    <a:pt x="31" y="60"/>
                    <a:pt x="20" y="78"/>
                    <a:pt x="14" y="98"/>
                  </a:cubicBezTo>
                  <a:cubicBezTo>
                    <a:pt x="5" y="115"/>
                    <a:pt x="1" y="137"/>
                    <a:pt x="1" y="157"/>
                  </a:cubicBezTo>
                  <a:cubicBezTo>
                    <a:pt x="1" y="212"/>
                    <a:pt x="29" y="262"/>
                    <a:pt x="77" y="291"/>
                  </a:cubicBezTo>
                  <a:lnTo>
                    <a:pt x="143" y="339"/>
                  </a:lnTo>
                  <a:lnTo>
                    <a:pt x="178" y="355"/>
                  </a:lnTo>
                  <a:cubicBezTo>
                    <a:pt x="188" y="358"/>
                    <a:pt x="198" y="360"/>
                    <a:pt x="209" y="360"/>
                  </a:cubicBezTo>
                  <a:cubicBezTo>
                    <a:pt x="218" y="360"/>
                    <a:pt x="227" y="359"/>
                    <a:pt x="236" y="357"/>
                  </a:cubicBezTo>
                  <a:cubicBezTo>
                    <a:pt x="249" y="357"/>
                    <a:pt x="260" y="355"/>
                    <a:pt x="271" y="348"/>
                  </a:cubicBezTo>
                  <a:cubicBezTo>
                    <a:pt x="288" y="341"/>
                    <a:pt x="304" y="330"/>
                    <a:pt x="317" y="317"/>
                  </a:cubicBezTo>
                  <a:lnTo>
                    <a:pt x="339" y="289"/>
                  </a:lnTo>
                  <a:lnTo>
                    <a:pt x="354" y="256"/>
                  </a:lnTo>
                  <a:cubicBezTo>
                    <a:pt x="359" y="236"/>
                    <a:pt x="361" y="216"/>
                    <a:pt x="356" y="199"/>
                  </a:cubicBezTo>
                  <a:cubicBezTo>
                    <a:pt x="356" y="179"/>
                    <a:pt x="350" y="161"/>
                    <a:pt x="339" y="146"/>
                  </a:cubicBezTo>
                  <a:lnTo>
                    <a:pt x="290" y="78"/>
                  </a:lnTo>
                  <a:cubicBezTo>
                    <a:pt x="262" y="32"/>
                    <a:pt x="211" y="1"/>
                    <a:pt x="157"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41"/>
            <p:cNvSpPr/>
            <p:nvPr/>
          </p:nvSpPr>
          <p:spPr>
            <a:xfrm>
              <a:off x="5400650" y="4150700"/>
              <a:ext cx="10225" cy="7950"/>
            </a:xfrm>
            <a:custGeom>
              <a:avLst/>
              <a:gdLst/>
              <a:ahLst/>
              <a:cxnLst/>
              <a:rect l="l" t="t" r="r" b="b"/>
              <a:pathLst>
                <a:path w="409" h="318" extrusionOk="0">
                  <a:moveTo>
                    <a:pt x="205" y="1"/>
                  </a:moveTo>
                  <a:cubicBezTo>
                    <a:pt x="0" y="1"/>
                    <a:pt x="0" y="317"/>
                    <a:pt x="205" y="317"/>
                  </a:cubicBezTo>
                  <a:cubicBezTo>
                    <a:pt x="409" y="317"/>
                    <a:pt x="409" y="1"/>
                    <a:pt x="205"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41"/>
            <p:cNvSpPr/>
            <p:nvPr/>
          </p:nvSpPr>
          <p:spPr>
            <a:xfrm>
              <a:off x="5600500" y="4299225"/>
              <a:ext cx="12375" cy="9625"/>
            </a:xfrm>
            <a:custGeom>
              <a:avLst/>
              <a:gdLst/>
              <a:ahLst/>
              <a:cxnLst/>
              <a:rect l="l" t="t" r="r" b="b"/>
              <a:pathLst>
                <a:path w="495" h="385" extrusionOk="0">
                  <a:moveTo>
                    <a:pt x="246" y="1"/>
                  </a:moveTo>
                  <a:cubicBezTo>
                    <a:pt x="0" y="1"/>
                    <a:pt x="0" y="385"/>
                    <a:pt x="246" y="385"/>
                  </a:cubicBezTo>
                  <a:cubicBezTo>
                    <a:pt x="494" y="385"/>
                    <a:pt x="494" y="1"/>
                    <a:pt x="246" y="1"/>
                  </a:cubicBezTo>
                  <a:close/>
                </a:path>
              </a:pathLst>
            </a:custGeom>
            <a:solidFill>
              <a:srgbClr val="FF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theme/theme1.xml><?xml version="1.0" encoding="utf-8"?>
<a:theme xmlns:a="http://schemas.openxmlformats.org/drawingml/2006/main" name="Cultural Diversity by Slidesgo">
  <a:themeElements>
    <a:clrScheme name="Simple Light">
      <a:dk1>
        <a:srgbClr val="152041"/>
      </a:dk1>
      <a:lt1>
        <a:srgbClr val="FFFFFF"/>
      </a:lt1>
      <a:dk2>
        <a:srgbClr val="243466"/>
      </a:dk2>
      <a:lt2>
        <a:srgbClr val="FFAD80"/>
      </a:lt2>
      <a:accent1>
        <a:srgbClr val="F46440"/>
      </a:accent1>
      <a:accent2>
        <a:srgbClr val="69A1C2"/>
      </a:accent2>
      <a:accent3>
        <a:srgbClr val="FFE7D4"/>
      </a:accent3>
      <a:accent4>
        <a:srgbClr val="6D392F"/>
      </a:accent4>
      <a:accent5>
        <a:srgbClr val="89BDDB"/>
      </a:accent5>
      <a:accent6>
        <a:srgbClr val="FD886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1233</TotalTime>
  <Words>584</Words>
  <Application>Microsoft Macintosh PowerPoint</Application>
  <PresentationFormat>On-screen Show (16:9)</PresentationFormat>
  <Paragraphs>39</Paragraphs>
  <Slides>15</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Arvo</vt:lpstr>
      <vt:lpstr>Josefin Slab</vt:lpstr>
      <vt:lpstr>Fira Sans Extra Condensed Medium</vt:lpstr>
      <vt:lpstr>Arial</vt:lpstr>
      <vt:lpstr>Fira Sans Extra Condensed</vt:lpstr>
      <vt:lpstr>Chelsea Market</vt:lpstr>
      <vt:lpstr>Abadi</vt:lpstr>
      <vt:lpstr>Abel</vt:lpstr>
      <vt:lpstr>Cultural Diversity by Slidesgo</vt:lpstr>
      <vt:lpstr>Diversity, Inclusion, and Getting More of Both in the DOC</vt:lpstr>
      <vt:lpstr>Introduction </vt:lpstr>
      <vt:lpstr>Diabetes Summits </vt:lpstr>
      <vt:lpstr>—Chimamanda Ngozi Adichie </vt:lpstr>
      <vt:lpstr> Why do we need diverse stories in the DOC?</vt:lpstr>
      <vt:lpstr>Replies from the Diabetes Online Community</vt:lpstr>
      <vt:lpstr>Replies from the Diabetes Online Community</vt:lpstr>
      <vt:lpstr>Step outside the box</vt:lpstr>
      <vt:lpstr>Connecting </vt:lpstr>
      <vt:lpstr>People to Follow</vt:lpstr>
      <vt:lpstr>DSMA Meet-up  AADE 2019 Houston, TX </vt:lpstr>
      <vt:lpstr>“When we share more stories from more people, we have a chance to change the narrative landscape of diabetes. We have an opportunity to replace misconceptions with truth. Our beautifully diverse stories can make all the difference in the world. Share yours. Start now!”  —Kerri Sparling</vt:lpstr>
      <vt:lpstr>Diversity &amp; Inclusion Matters</vt:lpstr>
      <vt:lpstr>PowerPoint Presentation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Diversity, Inclusion, and Getting More of Both in the DOC</dc:title>
  <cp:lastModifiedBy>Cherise Shockley</cp:lastModifiedBy>
  <cp:revision>17</cp:revision>
  <dcterms:modified xsi:type="dcterms:W3CDTF">2020-05-06T15:06:36Z</dcterms:modified>
</cp:coreProperties>
</file>