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58" r:id="rId13"/>
    <p:sldId id="268" r:id="rId14"/>
    <p:sldId id="269" r:id="rId15"/>
    <p:sldId id="270" r:id="rId16"/>
    <p:sldId id="271" r:id="rId17"/>
    <p:sldId id="272" r:id="rId18"/>
    <p:sldId id="273" r:id="rId19"/>
    <p:sldId id="316" r:id="rId20"/>
    <p:sldId id="317" r:id="rId21"/>
    <p:sldId id="274" r:id="rId22"/>
    <p:sldId id="275" r:id="rId23"/>
    <p:sldId id="276" r:id="rId24"/>
    <p:sldId id="277"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313" r:id="rId41"/>
    <p:sldId id="314" r:id="rId42"/>
    <p:sldId id="321" r:id="rId43"/>
    <p:sldId id="294" r:id="rId44"/>
    <p:sldId id="296" r:id="rId45"/>
    <p:sldId id="320" r:id="rId46"/>
    <p:sldId id="297" r:id="rId47"/>
    <p:sldId id="300" r:id="rId48"/>
    <p:sldId id="301" r:id="rId49"/>
    <p:sldId id="302" r:id="rId50"/>
    <p:sldId id="303" r:id="rId51"/>
    <p:sldId id="304" r:id="rId52"/>
    <p:sldId id="305" r:id="rId53"/>
    <p:sldId id="306" r:id="rId54"/>
    <p:sldId id="295" r:id="rId55"/>
    <p:sldId id="307" r:id="rId56"/>
    <p:sldId id="308" r:id="rId57"/>
    <p:sldId id="309" r:id="rId58"/>
    <p:sldId id="310" r:id="rId59"/>
    <p:sldId id="311" r:id="rId60"/>
    <p:sldId id="312" r:id="rId61"/>
    <p:sldId id="315" r:id="rId62"/>
    <p:sldId id="318" r:id="rId63"/>
    <p:sldId id="319"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5C5B06-DAEC-4F71-8EC7-6C74DD1A224A}" v="446" dt="2019-03-30T03:27:36.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0" d="100"/>
          <a:sy n="80" d="100"/>
        </p:scale>
        <p:origin x="6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l Hirsch" userId="ed333a370e519a8f" providerId="LiveId" clId="{F45C5B06-DAEC-4F71-8EC7-6C74DD1A224A}"/>
    <pc:docChg chg="custSel addSld delSld modSld sldOrd">
      <pc:chgData name="Irl Hirsch" userId="ed333a370e519a8f" providerId="LiveId" clId="{F45C5B06-DAEC-4F71-8EC7-6C74DD1A224A}" dt="2019-03-30T03:27:36.040" v="7739"/>
      <pc:docMkLst>
        <pc:docMk/>
      </pc:docMkLst>
      <pc:sldChg chg="addSp modSp">
        <pc:chgData name="Irl Hirsch" userId="ed333a370e519a8f" providerId="LiveId" clId="{F45C5B06-DAEC-4F71-8EC7-6C74DD1A224A}" dt="2019-03-23T21:46:13.224" v="1774" actId="1076"/>
        <pc:sldMkLst>
          <pc:docMk/>
          <pc:sldMk cId="2366363623" sldId="256"/>
        </pc:sldMkLst>
        <pc:spChg chg="mod">
          <ac:chgData name="Irl Hirsch" userId="ed333a370e519a8f" providerId="LiveId" clId="{F45C5B06-DAEC-4F71-8EC7-6C74DD1A224A}" dt="2019-03-23T21:46:03.298" v="1772" actId="1076"/>
          <ac:spMkLst>
            <pc:docMk/>
            <pc:sldMk cId="2366363623" sldId="256"/>
            <ac:spMk id="4" creationId="{DA435864-9DAB-4C3A-9B7E-B5AF11979AD7}"/>
          </ac:spMkLst>
        </pc:spChg>
        <pc:spChg chg="mod">
          <ac:chgData name="Irl Hirsch" userId="ed333a370e519a8f" providerId="LiveId" clId="{F45C5B06-DAEC-4F71-8EC7-6C74DD1A224A}" dt="2019-03-23T21:46:13.224" v="1774" actId="1076"/>
          <ac:spMkLst>
            <pc:docMk/>
            <pc:sldMk cId="2366363623" sldId="256"/>
            <ac:spMk id="5" creationId="{BC545DD6-F4B6-4F1F-BC75-32A7D65302C5}"/>
          </ac:spMkLst>
        </pc:spChg>
        <pc:picChg chg="add mod">
          <ac:chgData name="Irl Hirsch" userId="ed333a370e519a8f" providerId="LiveId" clId="{F45C5B06-DAEC-4F71-8EC7-6C74DD1A224A}" dt="2019-03-23T21:45:48.179" v="1769" actId="1076"/>
          <ac:picMkLst>
            <pc:docMk/>
            <pc:sldMk cId="2366363623" sldId="256"/>
            <ac:picMk id="2" creationId="{C0E15719-2E89-4EEB-B49E-0D57CD8C4789}"/>
          </ac:picMkLst>
        </pc:picChg>
      </pc:sldChg>
      <pc:sldChg chg="addSp delSp modSp add ord modAnim">
        <pc:chgData name="Irl Hirsch" userId="ed333a370e519a8f" providerId="LiveId" clId="{F45C5B06-DAEC-4F71-8EC7-6C74DD1A224A}" dt="2019-03-17T23:08:47.427" v="12"/>
        <pc:sldMkLst>
          <pc:docMk/>
          <pc:sldMk cId="747107919" sldId="258"/>
        </pc:sldMkLst>
        <pc:spChg chg="del">
          <ac:chgData name="Irl Hirsch" userId="ed333a370e519a8f" providerId="LiveId" clId="{F45C5B06-DAEC-4F71-8EC7-6C74DD1A224A}" dt="2019-03-17T22:48:38.677" v="2"/>
          <ac:spMkLst>
            <pc:docMk/>
            <pc:sldMk cId="747107919" sldId="258"/>
            <ac:spMk id="2" creationId="{5F28FA96-5565-4E05-9D36-46FBA89C9B41}"/>
          </ac:spMkLst>
        </pc:spChg>
        <pc:spChg chg="add mod">
          <ac:chgData name="Irl Hirsch" userId="ed333a370e519a8f" providerId="LiveId" clId="{F45C5B06-DAEC-4F71-8EC7-6C74DD1A224A}" dt="2019-03-17T22:48:48.310" v="3" actId="1076"/>
          <ac:spMkLst>
            <pc:docMk/>
            <pc:sldMk cId="747107919" sldId="258"/>
            <ac:spMk id="4" creationId="{99F37D3F-5467-4E1C-AF23-E66250484678}"/>
          </ac:spMkLst>
        </pc:spChg>
        <pc:spChg chg="add mod">
          <ac:chgData name="Irl Hirsch" userId="ed333a370e519a8f" providerId="LiveId" clId="{F45C5B06-DAEC-4F71-8EC7-6C74DD1A224A}" dt="2019-03-17T22:48:48.310" v="3" actId="1076"/>
          <ac:spMkLst>
            <pc:docMk/>
            <pc:sldMk cId="747107919" sldId="258"/>
            <ac:spMk id="5" creationId="{0D9154B9-2852-4B9B-AA57-6CFF6D902265}"/>
          </ac:spMkLst>
        </pc:spChg>
        <pc:spChg chg="add mod">
          <ac:chgData name="Irl Hirsch" userId="ed333a370e519a8f" providerId="LiveId" clId="{F45C5B06-DAEC-4F71-8EC7-6C74DD1A224A}" dt="2019-03-17T22:48:48.310" v="3" actId="1076"/>
          <ac:spMkLst>
            <pc:docMk/>
            <pc:sldMk cId="747107919" sldId="258"/>
            <ac:spMk id="6" creationId="{103ABD11-B536-4980-AEE1-2FAD9EBA56DF}"/>
          </ac:spMkLst>
        </pc:spChg>
        <pc:picChg chg="add mod">
          <ac:chgData name="Irl Hirsch" userId="ed333a370e519a8f" providerId="LiveId" clId="{F45C5B06-DAEC-4F71-8EC7-6C74DD1A224A}" dt="2019-03-17T22:48:48.310" v="3" actId="1076"/>
          <ac:picMkLst>
            <pc:docMk/>
            <pc:sldMk cId="747107919" sldId="258"/>
            <ac:picMk id="3" creationId="{622F9350-E528-41ED-BB75-7FF2A49A3D02}"/>
          </ac:picMkLst>
        </pc:picChg>
      </pc:sldChg>
      <pc:sldChg chg="addSp delSp add">
        <pc:chgData name="Irl Hirsch" userId="ed333a370e519a8f" providerId="LiveId" clId="{F45C5B06-DAEC-4F71-8EC7-6C74DD1A224A}" dt="2019-03-17T23:05:11.744" v="7" actId="478"/>
        <pc:sldMkLst>
          <pc:docMk/>
          <pc:sldMk cId="1410838108" sldId="259"/>
        </pc:sldMkLst>
        <pc:spChg chg="add del">
          <ac:chgData name="Irl Hirsch" userId="ed333a370e519a8f" providerId="LiveId" clId="{F45C5B06-DAEC-4F71-8EC7-6C74DD1A224A}" dt="2019-03-17T23:05:11.744" v="7" actId="478"/>
          <ac:spMkLst>
            <pc:docMk/>
            <pc:sldMk cId="1410838108" sldId="259"/>
            <ac:spMk id="3" creationId="{E6DC256F-7E59-4A0A-AF23-23399BBC2C1F}"/>
          </ac:spMkLst>
        </pc:spChg>
        <pc:spChg chg="add del">
          <ac:chgData name="Irl Hirsch" userId="ed333a370e519a8f" providerId="LiveId" clId="{F45C5B06-DAEC-4F71-8EC7-6C74DD1A224A}" dt="2019-03-17T23:05:11.744" v="7" actId="478"/>
          <ac:spMkLst>
            <pc:docMk/>
            <pc:sldMk cId="1410838108" sldId="259"/>
            <ac:spMk id="4" creationId="{A291B23A-8E0D-4FB9-ADD7-017AEC73F7D1}"/>
          </ac:spMkLst>
        </pc:spChg>
        <pc:spChg chg="add del">
          <ac:chgData name="Irl Hirsch" userId="ed333a370e519a8f" providerId="LiveId" clId="{F45C5B06-DAEC-4F71-8EC7-6C74DD1A224A}" dt="2019-03-17T23:05:11.744" v="7" actId="478"/>
          <ac:spMkLst>
            <pc:docMk/>
            <pc:sldMk cId="1410838108" sldId="259"/>
            <ac:spMk id="5" creationId="{6F1F599C-EEC5-47D6-8CAB-B6D18D06A806}"/>
          </ac:spMkLst>
        </pc:spChg>
        <pc:spChg chg="add del">
          <ac:chgData name="Irl Hirsch" userId="ed333a370e519a8f" providerId="LiveId" clId="{F45C5B06-DAEC-4F71-8EC7-6C74DD1A224A}" dt="2019-03-17T23:05:11.744" v="7" actId="478"/>
          <ac:spMkLst>
            <pc:docMk/>
            <pc:sldMk cId="1410838108" sldId="259"/>
            <ac:spMk id="6" creationId="{E7FB9144-DE50-46A9-A320-88090F4AB117}"/>
          </ac:spMkLst>
        </pc:spChg>
        <pc:spChg chg="add del">
          <ac:chgData name="Irl Hirsch" userId="ed333a370e519a8f" providerId="LiveId" clId="{F45C5B06-DAEC-4F71-8EC7-6C74DD1A224A}" dt="2019-03-17T23:05:11.744" v="7" actId="478"/>
          <ac:spMkLst>
            <pc:docMk/>
            <pc:sldMk cId="1410838108" sldId="259"/>
            <ac:spMk id="14" creationId="{5096F5CE-DFBC-442D-9E20-3848EEDA254C}"/>
          </ac:spMkLst>
        </pc:spChg>
        <pc:grpChg chg="add del">
          <ac:chgData name="Irl Hirsch" userId="ed333a370e519a8f" providerId="LiveId" clId="{F45C5B06-DAEC-4F71-8EC7-6C74DD1A224A}" dt="2019-03-17T23:05:11.744" v="7" actId="478"/>
          <ac:grpSpMkLst>
            <pc:docMk/>
            <pc:sldMk cId="1410838108" sldId="259"/>
            <ac:grpSpMk id="8" creationId="{DB27A070-9669-4648-B2D2-1012DA9368A7}"/>
          </ac:grpSpMkLst>
        </pc:grpChg>
        <pc:picChg chg="add">
          <ac:chgData name="Irl Hirsch" userId="ed333a370e519a8f" providerId="LiveId" clId="{F45C5B06-DAEC-4F71-8EC7-6C74DD1A224A}" dt="2019-03-17T23:04:27.084" v="5"/>
          <ac:picMkLst>
            <pc:docMk/>
            <pc:sldMk cId="1410838108" sldId="259"/>
            <ac:picMk id="2" creationId="{833AD317-0CED-4BF4-A194-CA354F271D42}"/>
          </ac:picMkLst>
        </pc:picChg>
        <pc:picChg chg="add del">
          <ac:chgData name="Irl Hirsch" userId="ed333a370e519a8f" providerId="LiveId" clId="{F45C5B06-DAEC-4F71-8EC7-6C74DD1A224A}" dt="2019-03-17T23:05:11.744" v="7" actId="478"/>
          <ac:picMkLst>
            <pc:docMk/>
            <pc:sldMk cId="1410838108" sldId="259"/>
            <ac:picMk id="7" creationId="{7B3DBE9C-700A-469C-945F-DF40A3043242}"/>
          </ac:picMkLst>
        </pc:picChg>
      </pc:sldChg>
      <pc:sldChg chg="addSp modSp add setBg">
        <pc:chgData name="Irl Hirsch" userId="ed333a370e519a8f" providerId="LiveId" clId="{F45C5B06-DAEC-4F71-8EC7-6C74DD1A224A}" dt="2019-03-17T23:05:32.522" v="11" actId="1076"/>
        <pc:sldMkLst>
          <pc:docMk/>
          <pc:sldMk cId="3689877597" sldId="260"/>
        </pc:sldMkLst>
        <pc:spChg chg="add mod">
          <ac:chgData name="Irl Hirsch" userId="ed333a370e519a8f" providerId="LiveId" clId="{F45C5B06-DAEC-4F71-8EC7-6C74DD1A224A}" dt="2019-03-17T23:05:32.522" v="11" actId="1076"/>
          <ac:spMkLst>
            <pc:docMk/>
            <pc:sldMk cId="3689877597" sldId="260"/>
            <ac:spMk id="2" creationId="{633944A8-D963-43E0-9A17-91FD3E94B98E}"/>
          </ac:spMkLst>
        </pc:spChg>
        <pc:spChg chg="add mod">
          <ac:chgData name="Irl Hirsch" userId="ed333a370e519a8f" providerId="LiveId" clId="{F45C5B06-DAEC-4F71-8EC7-6C74DD1A224A}" dt="2019-03-17T23:05:32.522" v="11" actId="1076"/>
          <ac:spMkLst>
            <pc:docMk/>
            <pc:sldMk cId="3689877597" sldId="260"/>
            <ac:spMk id="3" creationId="{BD6AA943-89E8-446A-9482-4C6EDEA70A02}"/>
          </ac:spMkLst>
        </pc:spChg>
        <pc:spChg chg="add mod">
          <ac:chgData name="Irl Hirsch" userId="ed333a370e519a8f" providerId="LiveId" clId="{F45C5B06-DAEC-4F71-8EC7-6C74DD1A224A}" dt="2019-03-17T23:05:32.522" v="11" actId="1076"/>
          <ac:spMkLst>
            <pc:docMk/>
            <pc:sldMk cId="3689877597" sldId="260"/>
            <ac:spMk id="4" creationId="{45B06209-A252-451F-A288-FE34A6872FA6}"/>
          </ac:spMkLst>
        </pc:spChg>
        <pc:spChg chg="add mod">
          <ac:chgData name="Irl Hirsch" userId="ed333a370e519a8f" providerId="LiveId" clId="{F45C5B06-DAEC-4F71-8EC7-6C74DD1A224A}" dt="2019-03-17T23:05:32.522" v="11" actId="1076"/>
          <ac:spMkLst>
            <pc:docMk/>
            <pc:sldMk cId="3689877597" sldId="260"/>
            <ac:spMk id="5" creationId="{E30A59BE-9E48-4CF0-8669-C875043EFE88}"/>
          </ac:spMkLst>
        </pc:spChg>
        <pc:spChg chg="add mod">
          <ac:chgData name="Irl Hirsch" userId="ed333a370e519a8f" providerId="LiveId" clId="{F45C5B06-DAEC-4F71-8EC7-6C74DD1A224A}" dt="2019-03-17T23:05:32.522" v="11" actId="1076"/>
          <ac:spMkLst>
            <pc:docMk/>
            <pc:sldMk cId="3689877597" sldId="260"/>
            <ac:spMk id="13" creationId="{9F7FCAAD-B3A2-46C8-8FBD-B738E8EB97C2}"/>
          </ac:spMkLst>
        </pc:spChg>
        <pc:grpChg chg="add mod">
          <ac:chgData name="Irl Hirsch" userId="ed333a370e519a8f" providerId="LiveId" clId="{F45C5B06-DAEC-4F71-8EC7-6C74DD1A224A}" dt="2019-03-17T23:05:32.522" v="11" actId="1076"/>
          <ac:grpSpMkLst>
            <pc:docMk/>
            <pc:sldMk cId="3689877597" sldId="260"/>
            <ac:grpSpMk id="7" creationId="{40F1ED66-14E6-415A-AC71-BC37C018D740}"/>
          </ac:grpSpMkLst>
        </pc:grpChg>
        <pc:picChg chg="add mod">
          <ac:chgData name="Irl Hirsch" userId="ed333a370e519a8f" providerId="LiveId" clId="{F45C5B06-DAEC-4F71-8EC7-6C74DD1A224A}" dt="2019-03-17T23:05:32.522" v="11" actId="1076"/>
          <ac:picMkLst>
            <pc:docMk/>
            <pc:sldMk cId="3689877597" sldId="260"/>
            <ac:picMk id="6" creationId="{2957A424-D715-4438-AACE-A3CC4BBC3486}"/>
          </ac:picMkLst>
        </pc:picChg>
      </pc:sldChg>
      <pc:sldChg chg="addSp modSp add">
        <pc:chgData name="Irl Hirsch" userId="ed333a370e519a8f" providerId="LiveId" clId="{F45C5B06-DAEC-4F71-8EC7-6C74DD1A224A}" dt="2019-03-17T23:10:44.029" v="15" actId="1076"/>
        <pc:sldMkLst>
          <pc:docMk/>
          <pc:sldMk cId="3894188742" sldId="261"/>
        </pc:sldMkLst>
        <pc:picChg chg="add mod">
          <ac:chgData name="Irl Hirsch" userId="ed333a370e519a8f" providerId="LiveId" clId="{F45C5B06-DAEC-4F71-8EC7-6C74DD1A224A}" dt="2019-03-17T23:10:44.029" v="15" actId="1076"/>
          <ac:picMkLst>
            <pc:docMk/>
            <pc:sldMk cId="3894188742" sldId="261"/>
            <ac:picMk id="2" creationId="{89FC0D52-84F6-4CB6-8E18-EABCE3D9AA70}"/>
          </ac:picMkLst>
        </pc:picChg>
      </pc:sldChg>
      <pc:sldChg chg="addSp modSp add">
        <pc:chgData name="Irl Hirsch" userId="ed333a370e519a8f" providerId="LiveId" clId="{F45C5B06-DAEC-4F71-8EC7-6C74DD1A224A}" dt="2019-03-17T23:11:30.984" v="18" actId="1076"/>
        <pc:sldMkLst>
          <pc:docMk/>
          <pc:sldMk cId="1404216139" sldId="262"/>
        </pc:sldMkLst>
        <pc:picChg chg="add mod">
          <ac:chgData name="Irl Hirsch" userId="ed333a370e519a8f" providerId="LiveId" clId="{F45C5B06-DAEC-4F71-8EC7-6C74DD1A224A}" dt="2019-03-17T23:11:30.984" v="18" actId="1076"/>
          <ac:picMkLst>
            <pc:docMk/>
            <pc:sldMk cId="1404216139" sldId="262"/>
            <ac:picMk id="2" creationId="{41C527E3-21B5-458D-A765-24D4348156B4}"/>
          </ac:picMkLst>
        </pc:picChg>
      </pc:sldChg>
      <pc:sldChg chg="addSp modSp add">
        <pc:chgData name="Irl Hirsch" userId="ed333a370e519a8f" providerId="LiveId" clId="{F45C5B06-DAEC-4F71-8EC7-6C74DD1A224A}" dt="2019-03-17T23:12:04.712" v="21" actId="1076"/>
        <pc:sldMkLst>
          <pc:docMk/>
          <pc:sldMk cId="2023402028" sldId="263"/>
        </pc:sldMkLst>
        <pc:graphicFrameChg chg="add mod">
          <ac:chgData name="Irl Hirsch" userId="ed333a370e519a8f" providerId="LiveId" clId="{F45C5B06-DAEC-4F71-8EC7-6C74DD1A224A}" dt="2019-03-17T23:12:04.712" v="21" actId="1076"/>
          <ac:graphicFrameMkLst>
            <pc:docMk/>
            <pc:sldMk cId="2023402028" sldId="263"/>
            <ac:graphicFrameMk id="2" creationId="{140067D5-AC25-479D-A230-5F0C9CA8B094}"/>
          </ac:graphicFrameMkLst>
        </pc:graphicFrameChg>
      </pc:sldChg>
      <pc:sldChg chg="addSp modSp add">
        <pc:chgData name="Irl Hirsch" userId="ed333a370e519a8f" providerId="LiveId" clId="{F45C5B06-DAEC-4F71-8EC7-6C74DD1A224A}" dt="2019-03-17T23:12:47.203" v="24" actId="1076"/>
        <pc:sldMkLst>
          <pc:docMk/>
          <pc:sldMk cId="685928616" sldId="264"/>
        </pc:sldMkLst>
        <pc:picChg chg="add mod">
          <ac:chgData name="Irl Hirsch" userId="ed333a370e519a8f" providerId="LiveId" clId="{F45C5B06-DAEC-4F71-8EC7-6C74DD1A224A}" dt="2019-03-17T23:12:47.203" v="24" actId="1076"/>
          <ac:picMkLst>
            <pc:docMk/>
            <pc:sldMk cId="685928616" sldId="264"/>
            <ac:picMk id="2" creationId="{5A60362F-8EFC-48FD-A2A8-7C7E82E142D9}"/>
          </ac:picMkLst>
        </pc:picChg>
      </pc:sldChg>
      <pc:sldChg chg="addSp modSp add">
        <pc:chgData name="Irl Hirsch" userId="ed333a370e519a8f" providerId="LiveId" clId="{F45C5B06-DAEC-4F71-8EC7-6C74DD1A224A}" dt="2019-03-17T23:13:13.204" v="28" actId="1076"/>
        <pc:sldMkLst>
          <pc:docMk/>
          <pc:sldMk cId="725622660" sldId="265"/>
        </pc:sldMkLst>
        <pc:picChg chg="add mod">
          <ac:chgData name="Irl Hirsch" userId="ed333a370e519a8f" providerId="LiveId" clId="{F45C5B06-DAEC-4F71-8EC7-6C74DD1A224A}" dt="2019-03-17T23:13:13.204" v="28" actId="1076"/>
          <ac:picMkLst>
            <pc:docMk/>
            <pc:sldMk cId="725622660" sldId="265"/>
            <ac:picMk id="2" creationId="{ED7AADB6-152E-46F4-B598-90E7DC29FF40}"/>
          </ac:picMkLst>
        </pc:picChg>
      </pc:sldChg>
      <pc:sldChg chg="addSp modSp add modAnim">
        <pc:chgData name="Irl Hirsch" userId="ed333a370e519a8f" providerId="LiveId" clId="{F45C5B06-DAEC-4F71-8EC7-6C74DD1A224A}" dt="2019-03-17T23:21:07.135" v="101"/>
        <pc:sldMkLst>
          <pc:docMk/>
          <pc:sldMk cId="3018674378" sldId="266"/>
        </pc:sldMkLst>
        <pc:spChg chg="add mod">
          <ac:chgData name="Irl Hirsch" userId="ed333a370e519a8f" providerId="LiveId" clId="{F45C5B06-DAEC-4F71-8EC7-6C74DD1A224A}" dt="2019-03-17T23:20:58.180" v="99" actId="1076"/>
          <ac:spMkLst>
            <pc:docMk/>
            <pc:sldMk cId="3018674378" sldId="266"/>
            <ac:spMk id="3" creationId="{8217F3AB-2CA9-470A-8EE8-C4BF92E7F611}"/>
          </ac:spMkLst>
        </pc:spChg>
        <pc:graphicFrameChg chg="add mod">
          <ac:chgData name="Irl Hirsch" userId="ed333a370e519a8f" providerId="LiveId" clId="{F45C5B06-DAEC-4F71-8EC7-6C74DD1A224A}" dt="2019-03-17T23:13:39.477" v="31" actId="1076"/>
          <ac:graphicFrameMkLst>
            <pc:docMk/>
            <pc:sldMk cId="3018674378" sldId="266"/>
            <ac:graphicFrameMk id="2" creationId="{BFEC9B22-AF0F-412C-9934-8C3C39D7714B}"/>
          </ac:graphicFrameMkLst>
        </pc:graphicFrameChg>
      </pc:sldChg>
      <pc:sldChg chg="addSp modSp add modAnim">
        <pc:chgData name="Irl Hirsch" userId="ed333a370e519a8f" providerId="LiveId" clId="{F45C5B06-DAEC-4F71-8EC7-6C74DD1A224A}" dt="2019-03-17T23:22:37.724" v="111"/>
        <pc:sldMkLst>
          <pc:docMk/>
          <pc:sldMk cId="2930406818" sldId="267"/>
        </pc:sldMkLst>
        <pc:graphicFrameChg chg="add mod">
          <ac:chgData name="Irl Hirsch" userId="ed333a370e519a8f" providerId="LiveId" clId="{F45C5B06-DAEC-4F71-8EC7-6C74DD1A224A}" dt="2019-03-17T23:20:02.698" v="34" actId="1076"/>
          <ac:graphicFrameMkLst>
            <pc:docMk/>
            <pc:sldMk cId="2930406818" sldId="267"/>
            <ac:graphicFrameMk id="2" creationId="{5CF103F3-C50A-431C-905F-E6F6A2CF769A}"/>
          </ac:graphicFrameMkLst>
        </pc:graphicFrameChg>
        <pc:graphicFrameChg chg="add mod">
          <ac:chgData name="Irl Hirsch" userId="ed333a370e519a8f" providerId="LiveId" clId="{F45C5B06-DAEC-4F71-8EC7-6C74DD1A224A}" dt="2019-03-17T23:20:20.622" v="36" actId="1076"/>
          <ac:graphicFrameMkLst>
            <pc:docMk/>
            <pc:sldMk cId="2930406818" sldId="267"/>
            <ac:graphicFrameMk id="3" creationId="{EAB3D9A8-FDED-47A4-8249-40C425F4336F}"/>
          </ac:graphicFrameMkLst>
        </pc:graphicFrameChg>
        <pc:graphicFrameChg chg="add mod">
          <ac:chgData name="Irl Hirsch" userId="ed333a370e519a8f" providerId="LiveId" clId="{F45C5B06-DAEC-4F71-8EC7-6C74DD1A224A}" dt="2019-03-17T23:22:33.812" v="110" actId="1076"/>
          <ac:graphicFrameMkLst>
            <pc:docMk/>
            <pc:sldMk cId="2930406818" sldId="267"/>
            <ac:graphicFrameMk id="6" creationId="{66E222D2-089A-495C-95C7-14177A859A5D}"/>
          </ac:graphicFrameMkLst>
        </pc:graphicFrameChg>
        <pc:cxnChg chg="add mod">
          <ac:chgData name="Irl Hirsch" userId="ed333a370e519a8f" providerId="LiveId" clId="{F45C5B06-DAEC-4F71-8EC7-6C74DD1A224A}" dt="2019-03-17T23:21:35.647" v="104" actId="1582"/>
          <ac:cxnSpMkLst>
            <pc:docMk/>
            <pc:sldMk cId="2930406818" sldId="267"/>
            <ac:cxnSpMk id="5" creationId="{F115735F-BAA2-4A35-A779-16189B6C3ED8}"/>
          </ac:cxnSpMkLst>
        </pc:cxnChg>
      </pc:sldChg>
      <pc:sldChg chg="addSp modSp add">
        <pc:chgData name="Irl Hirsch" userId="ed333a370e519a8f" providerId="LiveId" clId="{F45C5B06-DAEC-4F71-8EC7-6C74DD1A224A}" dt="2019-03-17T23:27:04.962" v="126" actId="1076"/>
        <pc:sldMkLst>
          <pc:docMk/>
          <pc:sldMk cId="3354213613" sldId="268"/>
        </pc:sldMkLst>
        <pc:spChg chg="add mod">
          <ac:chgData name="Irl Hirsch" userId="ed333a370e519a8f" providerId="LiveId" clId="{F45C5B06-DAEC-4F71-8EC7-6C74DD1A224A}" dt="2019-03-17T23:26:10.219" v="122" actId="1076"/>
          <ac:spMkLst>
            <pc:docMk/>
            <pc:sldMk cId="3354213613" sldId="268"/>
            <ac:spMk id="2" creationId="{C667B1A2-9C0C-44B3-9047-2CBDFBFC07EA}"/>
          </ac:spMkLst>
        </pc:spChg>
        <pc:spChg chg="add mod">
          <ac:chgData name="Irl Hirsch" userId="ed333a370e519a8f" providerId="LiveId" clId="{F45C5B06-DAEC-4F71-8EC7-6C74DD1A224A}" dt="2019-03-17T23:27:01.620" v="125" actId="1076"/>
          <ac:spMkLst>
            <pc:docMk/>
            <pc:sldMk cId="3354213613" sldId="268"/>
            <ac:spMk id="3" creationId="{E5DAE312-BA24-4365-AC63-A8C2B300532E}"/>
          </ac:spMkLst>
        </pc:spChg>
        <pc:spChg chg="add mod">
          <ac:chgData name="Irl Hirsch" userId="ed333a370e519a8f" providerId="LiveId" clId="{F45C5B06-DAEC-4F71-8EC7-6C74DD1A224A}" dt="2019-03-17T23:25:52.786" v="119" actId="207"/>
          <ac:spMkLst>
            <pc:docMk/>
            <pc:sldMk cId="3354213613" sldId="268"/>
            <ac:spMk id="4" creationId="{CF57A809-72DC-47A5-BA99-48F5AC7D2956}"/>
          </ac:spMkLst>
        </pc:spChg>
        <pc:grpChg chg="add mod">
          <ac:chgData name="Irl Hirsch" userId="ed333a370e519a8f" providerId="LiveId" clId="{F45C5B06-DAEC-4F71-8EC7-6C74DD1A224A}" dt="2019-03-17T23:27:04.962" v="126" actId="1076"/>
          <ac:grpSpMkLst>
            <pc:docMk/>
            <pc:sldMk cId="3354213613" sldId="268"/>
            <ac:grpSpMk id="5" creationId="{FE751151-0CD9-4475-8D17-31F2AC3FD160}"/>
          </ac:grpSpMkLst>
        </pc:grpChg>
      </pc:sldChg>
      <pc:sldChg chg="addSp delSp modSp add modAnim">
        <pc:chgData name="Irl Hirsch" userId="ed333a370e519a8f" providerId="LiveId" clId="{F45C5B06-DAEC-4F71-8EC7-6C74DD1A224A}" dt="2019-03-17T23:29:51.698" v="138"/>
        <pc:sldMkLst>
          <pc:docMk/>
          <pc:sldMk cId="377317519" sldId="269"/>
        </pc:sldMkLst>
        <pc:spChg chg="add mod">
          <ac:chgData name="Irl Hirsch" userId="ed333a370e519a8f" providerId="LiveId" clId="{F45C5B06-DAEC-4F71-8EC7-6C74DD1A224A}" dt="2019-03-17T23:29:11.068" v="137" actId="1076"/>
          <ac:spMkLst>
            <pc:docMk/>
            <pc:sldMk cId="377317519" sldId="269"/>
            <ac:spMk id="6" creationId="{15C297C3-6069-4407-9A56-5D2A20D43B5B}"/>
          </ac:spMkLst>
        </pc:spChg>
        <pc:spChg chg="add mod">
          <ac:chgData name="Irl Hirsch" userId="ed333a370e519a8f" providerId="LiveId" clId="{F45C5B06-DAEC-4F71-8EC7-6C74DD1A224A}" dt="2019-03-17T23:28:51.501" v="134" actId="1076"/>
          <ac:spMkLst>
            <pc:docMk/>
            <pc:sldMk cId="377317519" sldId="269"/>
            <ac:spMk id="7" creationId="{2DB00DC3-A746-4DBE-BFCB-76D70B566B2A}"/>
          </ac:spMkLst>
        </pc:spChg>
        <pc:grpChg chg="add del">
          <ac:chgData name="Irl Hirsch" userId="ed333a370e519a8f" providerId="LiveId" clId="{F45C5B06-DAEC-4F71-8EC7-6C74DD1A224A}" dt="2019-03-17T23:28:15.416" v="129" actId="478"/>
          <ac:grpSpMkLst>
            <pc:docMk/>
            <pc:sldMk cId="377317519" sldId="269"/>
            <ac:grpSpMk id="2" creationId="{484A36C4-0BF1-4543-8DE9-11F293528728}"/>
          </ac:grpSpMkLst>
        </pc:grpChg>
        <pc:picChg chg="add">
          <ac:chgData name="Irl Hirsch" userId="ed333a370e519a8f" providerId="LiveId" clId="{F45C5B06-DAEC-4F71-8EC7-6C74DD1A224A}" dt="2019-03-17T23:29:51.698" v="138"/>
          <ac:picMkLst>
            <pc:docMk/>
            <pc:sldMk cId="377317519" sldId="269"/>
            <ac:picMk id="8" creationId="{70EB6CEE-931B-461E-B3B5-355F60999F8F}"/>
          </ac:picMkLst>
        </pc:picChg>
      </pc:sldChg>
      <pc:sldChg chg="addSp modSp add modAnim">
        <pc:chgData name="Irl Hirsch" userId="ed333a370e519a8f" providerId="LiveId" clId="{F45C5B06-DAEC-4F71-8EC7-6C74DD1A224A}" dt="2019-03-17T23:30:54.116" v="143" actId="207"/>
        <pc:sldMkLst>
          <pc:docMk/>
          <pc:sldMk cId="2392202549" sldId="270"/>
        </pc:sldMkLst>
        <pc:spChg chg="add mod">
          <ac:chgData name="Irl Hirsch" userId="ed333a370e519a8f" providerId="LiveId" clId="{F45C5B06-DAEC-4F71-8EC7-6C74DD1A224A}" dt="2019-03-17T23:30:41.453" v="142" actId="122"/>
          <ac:spMkLst>
            <pc:docMk/>
            <pc:sldMk cId="2392202549" sldId="270"/>
            <ac:spMk id="2" creationId="{437E5B29-DEE7-4BAA-AE27-9910061FB52F}"/>
          </ac:spMkLst>
        </pc:spChg>
        <pc:spChg chg="add mod">
          <ac:chgData name="Irl Hirsch" userId="ed333a370e519a8f" providerId="LiveId" clId="{F45C5B06-DAEC-4F71-8EC7-6C74DD1A224A}" dt="2019-03-17T23:30:54.116" v="143" actId="207"/>
          <ac:spMkLst>
            <pc:docMk/>
            <pc:sldMk cId="2392202549" sldId="270"/>
            <ac:spMk id="3" creationId="{81E6BCD3-78C1-46D5-940E-F4A91DD7875A}"/>
          </ac:spMkLst>
        </pc:spChg>
        <pc:spChg chg="add">
          <ac:chgData name="Irl Hirsch" userId="ed333a370e519a8f" providerId="LiveId" clId="{F45C5B06-DAEC-4F71-8EC7-6C74DD1A224A}" dt="2019-03-17T23:30:30.692" v="140"/>
          <ac:spMkLst>
            <pc:docMk/>
            <pc:sldMk cId="2392202549" sldId="270"/>
            <ac:spMk id="5" creationId="{97B26C27-2D5B-4AE6-B7B0-A18C0DEE6EA3}"/>
          </ac:spMkLst>
        </pc:spChg>
        <pc:spChg chg="add">
          <ac:chgData name="Irl Hirsch" userId="ed333a370e519a8f" providerId="LiveId" clId="{F45C5B06-DAEC-4F71-8EC7-6C74DD1A224A}" dt="2019-03-17T23:30:30.692" v="140"/>
          <ac:spMkLst>
            <pc:docMk/>
            <pc:sldMk cId="2392202549" sldId="270"/>
            <ac:spMk id="6" creationId="{6A9B6DD4-43D0-41CE-80DB-E5B57DB50606}"/>
          </ac:spMkLst>
        </pc:spChg>
        <pc:spChg chg="add">
          <ac:chgData name="Irl Hirsch" userId="ed333a370e519a8f" providerId="LiveId" clId="{F45C5B06-DAEC-4F71-8EC7-6C74DD1A224A}" dt="2019-03-17T23:30:30.692" v="140"/>
          <ac:spMkLst>
            <pc:docMk/>
            <pc:sldMk cId="2392202549" sldId="270"/>
            <ac:spMk id="7" creationId="{B4255211-55E9-4E32-99B4-9D380B8F7F53}"/>
          </ac:spMkLst>
        </pc:spChg>
        <pc:spChg chg="add">
          <ac:chgData name="Irl Hirsch" userId="ed333a370e519a8f" providerId="LiveId" clId="{F45C5B06-DAEC-4F71-8EC7-6C74DD1A224A}" dt="2019-03-17T23:30:30.692" v="140"/>
          <ac:spMkLst>
            <pc:docMk/>
            <pc:sldMk cId="2392202549" sldId="270"/>
            <ac:spMk id="8" creationId="{8216F5F4-3193-4A03-A38D-BC5D580B1CA0}"/>
          </ac:spMkLst>
        </pc:spChg>
        <pc:picChg chg="add">
          <ac:chgData name="Irl Hirsch" userId="ed333a370e519a8f" providerId="LiveId" clId="{F45C5B06-DAEC-4F71-8EC7-6C74DD1A224A}" dt="2019-03-17T23:30:30.692" v="140"/>
          <ac:picMkLst>
            <pc:docMk/>
            <pc:sldMk cId="2392202549" sldId="270"/>
            <ac:picMk id="4" creationId="{8D9311AA-7600-4E7A-9C87-58B3F33610F3}"/>
          </ac:picMkLst>
        </pc:picChg>
      </pc:sldChg>
      <pc:sldChg chg="addSp modSp add modAnim">
        <pc:chgData name="Irl Hirsch" userId="ed333a370e519a8f" providerId="LiveId" clId="{F45C5B06-DAEC-4F71-8EC7-6C74DD1A224A}" dt="2019-03-17T23:32:21.393" v="146" actId="207"/>
        <pc:sldMkLst>
          <pc:docMk/>
          <pc:sldMk cId="2171000356" sldId="271"/>
        </pc:sldMkLst>
        <pc:spChg chg="add mod">
          <ac:chgData name="Irl Hirsch" userId="ed333a370e519a8f" providerId="LiveId" clId="{F45C5B06-DAEC-4F71-8EC7-6C74DD1A224A}" dt="2019-03-17T23:32:21.393" v="146" actId="207"/>
          <ac:spMkLst>
            <pc:docMk/>
            <pc:sldMk cId="2171000356" sldId="271"/>
            <ac:spMk id="2" creationId="{693352A0-E9C9-4CAB-B66B-19C6CEC80603}"/>
          </ac:spMkLst>
        </pc:spChg>
        <pc:picChg chg="add">
          <ac:chgData name="Irl Hirsch" userId="ed333a370e519a8f" providerId="LiveId" clId="{F45C5B06-DAEC-4F71-8EC7-6C74DD1A224A}" dt="2019-03-17T23:32:06.170" v="145"/>
          <ac:picMkLst>
            <pc:docMk/>
            <pc:sldMk cId="2171000356" sldId="271"/>
            <ac:picMk id="3" creationId="{BCA83389-00B2-40F4-A013-A5B23F8A6301}"/>
          </ac:picMkLst>
        </pc:picChg>
        <pc:picChg chg="add">
          <ac:chgData name="Irl Hirsch" userId="ed333a370e519a8f" providerId="LiveId" clId="{F45C5B06-DAEC-4F71-8EC7-6C74DD1A224A}" dt="2019-03-17T23:32:06.170" v="145"/>
          <ac:picMkLst>
            <pc:docMk/>
            <pc:sldMk cId="2171000356" sldId="271"/>
            <ac:picMk id="4" creationId="{6FD14600-EF71-41D7-B66A-3A212B3F6B3B}"/>
          </ac:picMkLst>
        </pc:picChg>
      </pc:sldChg>
      <pc:sldChg chg="addSp modSp add modAnim">
        <pc:chgData name="Irl Hirsch" userId="ed333a370e519a8f" providerId="LiveId" clId="{F45C5B06-DAEC-4F71-8EC7-6C74DD1A224A}" dt="2019-03-18T00:04:22.842" v="154" actId="20577"/>
        <pc:sldMkLst>
          <pc:docMk/>
          <pc:sldMk cId="100504262" sldId="272"/>
        </pc:sldMkLst>
        <pc:spChg chg="add mod">
          <ac:chgData name="Irl Hirsch" userId="ed333a370e519a8f" providerId="LiveId" clId="{F45C5B06-DAEC-4F71-8EC7-6C74DD1A224A}" dt="2019-03-17T23:59:27.696" v="150" actId="122"/>
          <ac:spMkLst>
            <pc:docMk/>
            <pc:sldMk cId="100504262" sldId="272"/>
            <ac:spMk id="2" creationId="{F6C9BC25-A493-425E-AC7D-09CF00846C86}"/>
          </ac:spMkLst>
        </pc:spChg>
        <pc:spChg chg="add mod">
          <ac:chgData name="Irl Hirsch" userId="ed333a370e519a8f" providerId="LiveId" clId="{F45C5B06-DAEC-4F71-8EC7-6C74DD1A224A}" dt="2019-03-17T23:59:46.114" v="151" actId="207"/>
          <ac:spMkLst>
            <pc:docMk/>
            <pc:sldMk cId="100504262" sldId="272"/>
            <ac:spMk id="3" creationId="{73B0FC49-9D84-4A63-AE73-107969CDC18F}"/>
          </ac:spMkLst>
        </pc:spChg>
        <pc:spChg chg="add mod">
          <ac:chgData name="Irl Hirsch" userId="ed333a370e519a8f" providerId="LiveId" clId="{F45C5B06-DAEC-4F71-8EC7-6C74DD1A224A}" dt="2019-03-18T00:04:22.842" v="154" actId="20577"/>
          <ac:spMkLst>
            <pc:docMk/>
            <pc:sldMk cId="100504262" sldId="272"/>
            <ac:spMk id="5" creationId="{EBCA0919-B211-492A-9318-4F8D691A910C}"/>
          </ac:spMkLst>
        </pc:spChg>
        <pc:picChg chg="add mod">
          <ac:chgData name="Irl Hirsch" userId="ed333a370e519a8f" providerId="LiveId" clId="{F45C5B06-DAEC-4F71-8EC7-6C74DD1A224A}" dt="2019-03-17T23:59:50.915" v="152" actId="1076"/>
          <ac:picMkLst>
            <pc:docMk/>
            <pc:sldMk cId="100504262" sldId="272"/>
            <ac:picMk id="4" creationId="{D67DEEBC-E652-46A2-8A26-93A61177437D}"/>
          </ac:picMkLst>
        </pc:picChg>
      </pc:sldChg>
      <pc:sldChg chg="addSp add modAnim">
        <pc:chgData name="Irl Hirsch" userId="ed333a370e519a8f" providerId="LiveId" clId="{F45C5B06-DAEC-4F71-8EC7-6C74DD1A224A}" dt="2019-03-18T00:04:29.289" v="156"/>
        <pc:sldMkLst>
          <pc:docMk/>
          <pc:sldMk cId="1780993909" sldId="273"/>
        </pc:sldMkLst>
        <pc:spChg chg="add">
          <ac:chgData name="Irl Hirsch" userId="ed333a370e519a8f" providerId="LiveId" clId="{F45C5B06-DAEC-4F71-8EC7-6C74DD1A224A}" dt="2019-03-18T00:04:29.289" v="156"/>
          <ac:spMkLst>
            <pc:docMk/>
            <pc:sldMk cId="1780993909" sldId="273"/>
            <ac:spMk id="2" creationId="{F6B64484-0AB0-480E-AEA6-D2C53FE3F291}"/>
          </ac:spMkLst>
        </pc:spChg>
        <pc:spChg chg="add">
          <ac:chgData name="Irl Hirsch" userId="ed333a370e519a8f" providerId="LiveId" clId="{F45C5B06-DAEC-4F71-8EC7-6C74DD1A224A}" dt="2019-03-18T00:04:29.289" v="156"/>
          <ac:spMkLst>
            <pc:docMk/>
            <pc:sldMk cId="1780993909" sldId="273"/>
            <ac:spMk id="3" creationId="{EA6CFFFA-4279-4649-9A54-CDE2D97FA452}"/>
          </ac:spMkLst>
        </pc:spChg>
        <pc:spChg chg="add">
          <ac:chgData name="Irl Hirsch" userId="ed333a370e519a8f" providerId="LiveId" clId="{F45C5B06-DAEC-4F71-8EC7-6C74DD1A224A}" dt="2019-03-18T00:04:29.289" v="156"/>
          <ac:spMkLst>
            <pc:docMk/>
            <pc:sldMk cId="1780993909" sldId="273"/>
            <ac:spMk id="5" creationId="{660340D0-7C50-46FD-87B6-D59AA9C9D01F}"/>
          </ac:spMkLst>
        </pc:spChg>
        <pc:spChg chg="add">
          <ac:chgData name="Irl Hirsch" userId="ed333a370e519a8f" providerId="LiveId" clId="{F45C5B06-DAEC-4F71-8EC7-6C74DD1A224A}" dt="2019-03-18T00:04:29.289" v="156"/>
          <ac:spMkLst>
            <pc:docMk/>
            <pc:sldMk cId="1780993909" sldId="273"/>
            <ac:spMk id="7" creationId="{56EAC2EC-5441-4355-BAE6-ECC20786E57C}"/>
          </ac:spMkLst>
        </pc:spChg>
        <pc:picChg chg="add">
          <ac:chgData name="Irl Hirsch" userId="ed333a370e519a8f" providerId="LiveId" clId="{F45C5B06-DAEC-4F71-8EC7-6C74DD1A224A}" dt="2019-03-18T00:04:29.289" v="156"/>
          <ac:picMkLst>
            <pc:docMk/>
            <pc:sldMk cId="1780993909" sldId="273"/>
            <ac:picMk id="4" creationId="{C5765439-4326-4CA3-9411-0F00C279DDEE}"/>
          </ac:picMkLst>
        </pc:picChg>
        <pc:picChg chg="add">
          <ac:chgData name="Irl Hirsch" userId="ed333a370e519a8f" providerId="LiveId" clId="{F45C5B06-DAEC-4F71-8EC7-6C74DD1A224A}" dt="2019-03-18T00:04:29.289" v="156"/>
          <ac:picMkLst>
            <pc:docMk/>
            <pc:sldMk cId="1780993909" sldId="273"/>
            <ac:picMk id="6" creationId="{53AC51A3-9403-45D8-981C-0424FA234C8B}"/>
          </ac:picMkLst>
        </pc:picChg>
      </pc:sldChg>
      <pc:sldChg chg="addSp modSp add modAnim">
        <pc:chgData name="Irl Hirsch" userId="ed333a370e519a8f" providerId="LiveId" clId="{F45C5B06-DAEC-4F71-8EC7-6C74DD1A224A}" dt="2019-03-18T00:29:58.489" v="261"/>
        <pc:sldMkLst>
          <pc:docMk/>
          <pc:sldMk cId="856921051" sldId="274"/>
        </pc:sldMkLst>
        <pc:spChg chg="add mod">
          <ac:chgData name="Irl Hirsch" userId="ed333a370e519a8f" providerId="LiveId" clId="{F45C5B06-DAEC-4F71-8EC7-6C74DD1A224A}" dt="2019-03-18T00:25:06.955" v="169" actId="20577"/>
          <ac:spMkLst>
            <pc:docMk/>
            <pc:sldMk cId="856921051" sldId="274"/>
            <ac:spMk id="2" creationId="{55E0E167-068D-4C77-9FD9-604B63A202FA}"/>
          </ac:spMkLst>
        </pc:spChg>
        <pc:spChg chg="add mod">
          <ac:chgData name="Irl Hirsch" userId="ed333a370e519a8f" providerId="LiveId" clId="{F45C5B06-DAEC-4F71-8EC7-6C74DD1A224A}" dt="2019-03-18T00:25:57.649" v="258" actId="20577"/>
          <ac:spMkLst>
            <pc:docMk/>
            <pc:sldMk cId="856921051" sldId="274"/>
            <ac:spMk id="3" creationId="{3124963B-3F92-4E21-9642-39F778639343}"/>
          </ac:spMkLst>
        </pc:spChg>
        <pc:picChg chg="add mod">
          <ac:chgData name="Irl Hirsch" userId="ed333a370e519a8f" providerId="LiveId" clId="{F45C5B06-DAEC-4F71-8EC7-6C74DD1A224A}" dt="2019-03-18T00:29:54.168" v="260" actId="1076"/>
          <ac:picMkLst>
            <pc:docMk/>
            <pc:sldMk cId="856921051" sldId="274"/>
            <ac:picMk id="4" creationId="{F6DCD7FF-8A9F-4C57-BE7A-FA9B3F2DF31E}"/>
          </ac:picMkLst>
        </pc:picChg>
      </pc:sldChg>
      <pc:sldChg chg="addSp delSp modSp add modAnim">
        <pc:chgData name="Irl Hirsch" userId="ed333a370e519a8f" providerId="LiveId" clId="{F45C5B06-DAEC-4F71-8EC7-6C74DD1A224A}" dt="2019-03-18T00:31:55.649" v="312"/>
        <pc:sldMkLst>
          <pc:docMk/>
          <pc:sldMk cId="598118389" sldId="275"/>
        </pc:sldMkLst>
        <pc:spChg chg="mod">
          <ac:chgData name="Irl Hirsch" userId="ed333a370e519a8f" providerId="LiveId" clId="{F45C5B06-DAEC-4F71-8EC7-6C74DD1A224A}" dt="2019-03-18T00:31:24.682" v="307" actId="1076"/>
          <ac:spMkLst>
            <pc:docMk/>
            <pc:sldMk cId="598118389" sldId="275"/>
            <ac:spMk id="2" creationId="{FA5FA906-1D9F-43B6-8F80-3A5BE08A01B1}"/>
          </ac:spMkLst>
        </pc:spChg>
        <pc:spChg chg="del">
          <ac:chgData name="Irl Hirsch" userId="ed333a370e519a8f" providerId="LiveId" clId="{F45C5B06-DAEC-4F71-8EC7-6C74DD1A224A}" dt="2019-03-18T00:30:48.088" v="298"/>
          <ac:spMkLst>
            <pc:docMk/>
            <pc:sldMk cId="598118389" sldId="275"/>
            <ac:spMk id="3" creationId="{D75F84DF-D3F5-4192-9C4F-27FCA97CA530}"/>
          </ac:spMkLst>
        </pc:spChg>
        <pc:spChg chg="add mod">
          <ac:chgData name="Irl Hirsch" userId="ed333a370e519a8f" providerId="LiveId" clId="{F45C5B06-DAEC-4F71-8EC7-6C74DD1A224A}" dt="2019-03-18T00:31:37.405" v="311" actId="1076"/>
          <ac:spMkLst>
            <pc:docMk/>
            <pc:sldMk cId="598118389" sldId="275"/>
            <ac:spMk id="4" creationId="{1231EF51-0FF7-4B98-A877-43B6E48F5A75}"/>
          </ac:spMkLst>
        </pc:spChg>
        <pc:graphicFrameChg chg="add mod">
          <ac:chgData name="Irl Hirsch" userId="ed333a370e519a8f" providerId="LiveId" clId="{F45C5B06-DAEC-4F71-8EC7-6C74DD1A224A}" dt="2019-03-18T00:31:18.773" v="305" actId="1076"/>
          <ac:graphicFrameMkLst>
            <pc:docMk/>
            <pc:sldMk cId="598118389" sldId="275"/>
            <ac:graphicFrameMk id="5" creationId="{06A7EF57-2DE4-41F2-9E12-9D100B1B330C}"/>
          </ac:graphicFrameMkLst>
        </pc:graphicFrameChg>
      </pc:sldChg>
      <pc:sldChg chg="addSp modSp add modAnim">
        <pc:chgData name="Irl Hirsch" userId="ed333a370e519a8f" providerId="LiveId" clId="{F45C5B06-DAEC-4F71-8EC7-6C74DD1A224A}" dt="2019-03-18T00:33:39.186" v="343" actId="1076"/>
        <pc:sldMkLst>
          <pc:docMk/>
          <pc:sldMk cId="1550126618" sldId="276"/>
        </pc:sldMkLst>
        <pc:spChg chg="mod">
          <ac:chgData name="Irl Hirsch" userId="ed333a370e519a8f" providerId="LiveId" clId="{F45C5B06-DAEC-4F71-8EC7-6C74DD1A224A}" dt="2019-03-18T00:33:12.067" v="340" actId="1076"/>
          <ac:spMkLst>
            <pc:docMk/>
            <pc:sldMk cId="1550126618" sldId="276"/>
            <ac:spMk id="2" creationId="{39E557D4-BF6E-4DE9-BA68-FDB96F23A004}"/>
          </ac:spMkLst>
        </pc:spChg>
        <pc:spChg chg="add mod">
          <ac:chgData name="Irl Hirsch" userId="ed333a370e519a8f" providerId="LiveId" clId="{F45C5B06-DAEC-4F71-8EC7-6C74DD1A224A}" dt="2019-03-18T00:33:39.186" v="343" actId="1076"/>
          <ac:spMkLst>
            <pc:docMk/>
            <pc:sldMk cId="1550126618" sldId="276"/>
            <ac:spMk id="3" creationId="{57980DAF-9B21-4213-916F-6EA570021E28}"/>
          </ac:spMkLst>
        </pc:spChg>
        <pc:graphicFrameChg chg="add">
          <ac:chgData name="Irl Hirsch" userId="ed333a370e519a8f" providerId="LiveId" clId="{F45C5B06-DAEC-4F71-8EC7-6C74DD1A224A}" dt="2019-03-18T00:32:47.734" v="328"/>
          <ac:graphicFrameMkLst>
            <pc:docMk/>
            <pc:sldMk cId="1550126618" sldId="276"/>
            <ac:graphicFrameMk id="4" creationId="{6E466A42-8F7B-4024-B6CC-E7E304638E47}"/>
          </ac:graphicFrameMkLst>
        </pc:graphicFrameChg>
      </pc:sldChg>
      <pc:sldChg chg="addSp delSp modSp add">
        <pc:chgData name="Irl Hirsch" userId="ed333a370e519a8f" providerId="LiveId" clId="{F45C5B06-DAEC-4F71-8EC7-6C74DD1A224A}" dt="2019-03-18T00:34:46.817" v="348" actId="1076"/>
        <pc:sldMkLst>
          <pc:docMk/>
          <pc:sldMk cId="2793196245" sldId="277"/>
        </pc:sldMkLst>
        <pc:spChg chg="del">
          <ac:chgData name="Irl Hirsch" userId="ed333a370e519a8f" providerId="LiveId" clId="{F45C5B06-DAEC-4F71-8EC7-6C74DD1A224A}" dt="2019-03-18T00:34:34.274" v="345"/>
          <ac:spMkLst>
            <pc:docMk/>
            <pc:sldMk cId="2793196245" sldId="277"/>
            <ac:spMk id="2" creationId="{785EDB27-1D9C-4FDB-BAD2-EC8F3387A59B}"/>
          </ac:spMkLst>
        </pc:spChg>
        <pc:spChg chg="add mod">
          <ac:chgData name="Irl Hirsch" userId="ed333a370e519a8f" providerId="LiveId" clId="{F45C5B06-DAEC-4F71-8EC7-6C74DD1A224A}" dt="2019-03-18T00:34:46.817" v="348" actId="1076"/>
          <ac:spMkLst>
            <pc:docMk/>
            <pc:sldMk cId="2793196245" sldId="277"/>
            <ac:spMk id="3" creationId="{EB24664B-94EB-4E8C-BC3A-837B06B97409}"/>
          </ac:spMkLst>
        </pc:spChg>
        <pc:spChg chg="add mod">
          <ac:chgData name="Irl Hirsch" userId="ed333a370e519a8f" providerId="LiveId" clId="{F45C5B06-DAEC-4F71-8EC7-6C74DD1A224A}" dt="2019-03-18T00:34:42.604" v="347" actId="1076"/>
          <ac:spMkLst>
            <pc:docMk/>
            <pc:sldMk cId="2793196245" sldId="277"/>
            <ac:spMk id="5" creationId="{0F162F31-8F93-4FD2-8018-6F75A8065F1A}"/>
          </ac:spMkLst>
        </pc:spChg>
        <pc:picChg chg="add mod">
          <ac:chgData name="Irl Hirsch" userId="ed333a370e519a8f" providerId="LiveId" clId="{F45C5B06-DAEC-4F71-8EC7-6C74DD1A224A}" dt="2019-03-18T00:34:42.604" v="347" actId="1076"/>
          <ac:picMkLst>
            <pc:docMk/>
            <pc:sldMk cId="2793196245" sldId="277"/>
            <ac:picMk id="4" creationId="{5EC97CE0-71CF-4AEE-9684-22DA5041028C}"/>
          </ac:picMkLst>
        </pc:picChg>
      </pc:sldChg>
      <pc:sldChg chg="addSp modSp add">
        <pc:chgData name="Irl Hirsch" userId="ed333a370e519a8f" providerId="LiveId" clId="{F45C5B06-DAEC-4F71-8EC7-6C74DD1A224A}" dt="2019-03-18T00:37:25.487" v="354" actId="1076"/>
        <pc:sldMkLst>
          <pc:docMk/>
          <pc:sldMk cId="873778157" sldId="279"/>
        </pc:sldMkLst>
        <pc:spChg chg="add mod">
          <ac:chgData name="Irl Hirsch" userId="ed333a370e519a8f" providerId="LiveId" clId="{F45C5B06-DAEC-4F71-8EC7-6C74DD1A224A}" dt="2019-03-18T00:37:25.487" v="354" actId="1076"/>
          <ac:spMkLst>
            <pc:docMk/>
            <pc:sldMk cId="873778157" sldId="279"/>
            <ac:spMk id="2" creationId="{1748B3B7-544B-4E70-AC51-9834AA121D62}"/>
          </ac:spMkLst>
        </pc:spChg>
        <pc:spChg chg="add">
          <ac:chgData name="Irl Hirsch" userId="ed333a370e519a8f" providerId="LiveId" clId="{F45C5B06-DAEC-4F71-8EC7-6C74DD1A224A}" dt="2019-03-18T00:37:19.182" v="353"/>
          <ac:spMkLst>
            <pc:docMk/>
            <pc:sldMk cId="873778157" sldId="279"/>
            <ac:spMk id="4" creationId="{8947992F-E62A-4C6A-99ED-07A049192187}"/>
          </ac:spMkLst>
        </pc:spChg>
        <pc:graphicFrameChg chg="add">
          <ac:chgData name="Irl Hirsch" userId="ed333a370e519a8f" providerId="LiveId" clId="{F45C5B06-DAEC-4F71-8EC7-6C74DD1A224A}" dt="2019-03-18T00:37:19.182" v="353"/>
          <ac:graphicFrameMkLst>
            <pc:docMk/>
            <pc:sldMk cId="873778157" sldId="279"/>
            <ac:graphicFrameMk id="3" creationId="{21171DA9-1413-45A3-AE8D-44A11EF5124F}"/>
          </ac:graphicFrameMkLst>
        </pc:graphicFrameChg>
      </pc:sldChg>
      <pc:sldChg chg="addSp modSp add modAnim">
        <pc:chgData name="Irl Hirsch" userId="ed333a370e519a8f" providerId="LiveId" clId="{F45C5B06-DAEC-4F71-8EC7-6C74DD1A224A}" dt="2019-03-18T03:31:22.221" v="1358"/>
        <pc:sldMkLst>
          <pc:docMk/>
          <pc:sldMk cId="2470965711" sldId="280"/>
        </pc:sldMkLst>
        <pc:spChg chg="add mod">
          <ac:chgData name="Irl Hirsch" userId="ed333a370e519a8f" providerId="LiveId" clId="{F45C5B06-DAEC-4F71-8EC7-6C74DD1A224A}" dt="2019-03-18T03:24:34.212" v="1103" actId="1076"/>
          <ac:spMkLst>
            <pc:docMk/>
            <pc:sldMk cId="2470965711" sldId="280"/>
            <ac:spMk id="2" creationId="{44075DC3-3E4B-4538-852F-840C90A2D5DD}"/>
          </ac:spMkLst>
        </pc:spChg>
        <pc:spChg chg="add mod">
          <ac:chgData name="Irl Hirsch" userId="ed333a370e519a8f" providerId="LiveId" clId="{F45C5B06-DAEC-4F71-8EC7-6C74DD1A224A}" dt="2019-03-18T03:26:27.689" v="1355" actId="27636"/>
          <ac:spMkLst>
            <pc:docMk/>
            <pc:sldMk cId="2470965711" sldId="280"/>
            <ac:spMk id="3" creationId="{FDA34480-5CF3-45C1-BB65-BAE6F3BECB81}"/>
          </ac:spMkLst>
        </pc:spChg>
      </pc:sldChg>
      <pc:sldChg chg="addSp delSp modSp add modAnim">
        <pc:chgData name="Irl Hirsch" userId="ed333a370e519a8f" providerId="LiveId" clId="{F45C5B06-DAEC-4F71-8EC7-6C74DD1A224A}" dt="2019-03-18T03:35:47.513" v="1522"/>
        <pc:sldMkLst>
          <pc:docMk/>
          <pc:sldMk cId="1133012764" sldId="281"/>
        </pc:sldMkLst>
        <pc:spChg chg="mod">
          <ac:chgData name="Irl Hirsch" userId="ed333a370e519a8f" providerId="LiveId" clId="{F45C5B06-DAEC-4F71-8EC7-6C74DD1A224A}" dt="2019-03-18T03:33:16.277" v="1376" actId="20577"/>
          <ac:spMkLst>
            <pc:docMk/>
            <pc:sldMk cId="1133012764" sldId="281"/>
            <ac:spMk id="2" creationId="{C916296E-89B0-406A-B1EB-22AC7790A657}"/>
          </ac:spMkLst>
        </pc:spChg>
        <pc:spChg chg="del">
          <ac:chgData name="Irl Hirsch" userId="ed333a370e519a8f" providerId="LiveId" clId="{F45C5B06-DAEC-4F71-8EC7-6C74DD1A224A}" dt="2019-03-18T03:33:22.460" v="1377"/>
          <ac:spMkLst>
            <pc:docMk/>
            <pc:sldMk cId="1133012764" sldId="281"/>
            <ac:spMk id="3" creationId="{5D6E53C1-6484-48B9-AAA8-949A799B775D}"/>
          </ac:spMkLst>
        </pc:spChg>
        <pc:spChg chg="add mod">
          <ac:chgData name="Irl Hirsch" userId="ed333a370e519a8f" providerId="LiveId" clId="{F45C5B06-DAEC-4F71-8EC7-6C74DD1A224A}" dt="2019-03-18T03:35:30.477" v="1521" actId="1076"/>
          <ac:spMkLst>
            <pc:docMk/>
            <pc:sldMk cId="1133012764" sldId="281"/>
            <ac:spMk id="4" creationId="{24A6F3A9-733F-4AEA-9E27-6A17C5416B1A}"/>
          </ac:spMkLst>
        </pc:spChg>
        <pc:picChg chg="add mod">
          <ac:chgData name="Irl Hirsch" userId="ed333a370e519a8f" providerId="LiveId" clId="{F45C5B06-DAEC-4F71-8EC7-6C74DD1A224A}" dt="2019-03-18T03:33:40.238" v="1380" actId="1076"/>
          <ac:picMkLst>
            <pc:docMk/>
            <pc:sldMk cId="1133012764" sldId="281"/>
            <ac:picMk id="2050" creationId="{7F267F6A-7B32-4E03-AACB-4FFF61D2D8DC}"/>
          </ac:picMkLst>
        </pc:picChg>
      </pc:sldChg>
      <pc:sldChg chg="addSp modSp add modAnim">
        <pc:chgData name="Irl Hirsch" userId="ed333a370e519a8f" providerId="LiveId" clId="{F45C5B06-DAEC-4F71-8EC7-6C74DD1A224A}" dt="2019-03-18T03:44:11.090" v="1691"/>
        <pc:sldMkLst>
          <pc:docMk/>
          <pc:sldMk cId="3766813152" sldId="282"/>
        </pc:sldMkLst>
        <pc:spChg chg="mod">
          <ac:chgData name="Irl Hirsch" userId="ed333a370e519a8f" providerId="LiveId" clId="{F45C5B06-DAEC-4F71-8EC7-6C74DD1A224A}" dt="2019-03-18T03:37:59.504" v="1592" actId="1076"/>
          <ac:spMkLst>
            <pc:docMk/>
            <pc:sldMk cId="3766813152" sldId="282"/>
            <ac:spMk id="2" creationId="{D95E4CA4-89CB-4FAA-A4D5-C3FF14117CA5}"/>
          </ac:spMkLst>
        </pc:spChg>
        <pc:spChg chg="add">
          <ac:chgData name="Irl Hirsch" userId="ed333a370e519a8f" providerId="LiveId" clId="{F45C5B06-DAEC-4F71-8EC7-6C74DD1A224A}" dt="2019-03-18T03:44:11.090" v="1691"/>
          <ac:spMkLst>
            <pc:docMk/>
            <pc:sldMk cId="3766813152" sldId="282"/>
            <ac:spMk id="3" creationId="{1CDC3BFB-518B-4947-B0BD-08EDBAFDEA9C}"/>
          </ac:spMkLst>
        </pc:spChg>
        <pc:spChg chg="add">
          <ac:chgData name="Irl Hirsch" userId="ed333a370e519a8f" providerId="LiveId" clId="{F45C5B06-DAEC-4F71-8EC7-6C74DD1A224A}" dt="2019-03-18T03:44:11.090" v="1691"/>
          <ac:spMkLst>
            <pc:docMk/>
            <pc:sldMk cId="3766813152" sldId="282"/>
            <ac:spMk id="4" creationId="{88025F74-9039-426C-A9AE-2C89836B1B45}"/>
          </ac:spMkLst>
        </pc:spChg>
      </pc:sldChg>
      <pc:sldChg chg="addSp delSp modSp add setBg">
        <pc:chgData name="Irl Hirsch" userId="ed333a370e519a8f" providerId="LiveId" clId="{F45C5B06-DAEC-4F71-8EC7-6C74DD1A224A}" dt="2019-03-18T03:43:08.919" v="1690" actId="1076"/>
        <pc:sldMkLst>
          <pc:docMk/>
          <pc:sldMk cId="2499629702" sldId="283"/>
        </pc:sldMkLst>
        <pc:spChg chg="del">
          <ac:chgData name="Irl Hirsch" userId="ed333a370e519a8f" providerId="LiveId" clId="{F45C5B06-DAEC-4F71-8EC7-6C74DD1A224A}" dt="2019-03-18T03:41:08.803" v="1594"/>
          <ac:spMkLst>
            <pc:docMk/>
            <pc:sldMk cId="2499629702" sldId="283"/>
            <ac:spMk id="2" creationId="{B78D559E-2FD8-4A15-A5BE-2EDEEE755013}"/>
          </ac:spMkLst>
        </pc:spChg>
        <pc:spChg chg="add">
          <ac:chgData name="Irl Hirsch" userId="ed333a370e519a8f" providerId="LiveId" clId="{F45C5B06-DAEC-4F71-8EC7-6C74DD1A224A}" dt="2019-03-18T03:41:11.796" v="1595"/>
          <ac:spMkLst>
            <pc:docMk/>
            <pc:sldMk cId="2499629702" sldId="283"/>
            <ac:spMk id="4" creationId="{28963850-E4BC-43C4-A135-940B8C713AD3}"/>
          </ac:spMkLst>
        </pc:spChg>
        <pc:spChg chg="add">
          <ac:chgData name="Irl Hirsch" userId="ed333a370e519a8f" providerId="LiveId" clId="{F45C5B06-DAEC-4F71-8EC7-6C74DD1A224A}" dt="2019-03-18T03:41:11.796" v="1595"/>
          <ac:spMkLst>
            <pc:docMk/>
            <pc:sldMk cId="2499629702" sldId="283"/>
            <ac:spMk id="5" creationId="{39BCCCE7-04C0-4C51-AFCF-D51748810250}"/>
          </ac:spMkLst>
        </pc:spChg>
        <pc:spChg chg="add">
          <ac:chgData name="Irl Hirsch" userId="ed333a370e519a8f" providerId="LiveId" clId="{F45C5B06-DAEC-4F71-8EC7-6C74DD1A224A}" dt="2019-03-18T03:41:11.796" v="1595"/>
          <ac:spMkLst>
            <pc:docMk/>
            <pc:sldMk cId="2499629702" sldId="283"/>
            <ac:spMk id="6" creationId="{9157C7AD-C7F9-4938-8B0D-26218174C0EE}"/>
          </ac:spMkLst>
        </pc:spChg>
        <pc:spChg chg="add">
          <ac:chgData name="Irl Hirsch" userId="ed333a370e519a8f" providerId="LiveId" clId="{F45C5B06-DAEC-4F71-8EC7-6C74DD1A224A}" dt="2019-03-18T03:41:11.796" v="1595"/>
          <ac:spMkLst>
            <pc:docMk/>
            <pc:sldMk cId="2499629702" sldId="283"/>
            <ac:spMk id="7" creationId="{EFFD08C6-F26A-41E8-A32C-F4128B730698}"/>
          </ac:spMkLst>
        </pc:spChg>
        <pc:spChg chg="add mod">
          <ac:chgData name="Irl Hirsch" userId="ed333a370e519a8f" providerId="LiveId" clId="{F45C5B06-DAEC-4F71-8EC7-6C74DD1A224A}" dt="2019-03-18T03:43:08.919" v="1690" actId="1076"/>
          <ac:spMkLst>
            <pc:docMk/>
            <pc:sldMk cId="2499629702" sldId="283"/>
            <ac:spMk id="8" creationId="{C964E3F6-0503-4AFA-B6BF-972C06F789ED}"/>
          </ac:spMkLst>
        </pc:spChg>
        <pc:picChg chg="add">
          <ac:chgData name="Irl Hirsch" userId="ed333a370e519a8f" providerId="LiveId" clId="{F45C5B06-DAEC-4F71-8EC7-6C74DD1A224A}" dt="2019-03-18T03:41:11.796" v="1595"/>
          <ac:picMkLst>
            <pc:docMk/>
            <pc:sldMk cId="2499629702" sldId="283"/>
            <ac:picMk id="3" creationId="{E418A9DB-25B5-47A9-8EEC-71C420CC6E5B}"/>
          </ac:picMkLst>
        </pc:picChg>
      </pc:sldChg>
      <pc:sldChg chg="addSp add modAnim">
        <pc:chgData name="Irl Hirsch" userId="ed333a370e519a8f" providerId="LiveId" clId="{F45C5B06-DAEC-4F71-8EC7-6C74DD1A224A}" dt="2019-03-18T03:45:16.773" v="1693"/>
        <pc:sldMkLst>
          <pc:docMk/>
          <pc:sldMk cId="3087201851" sldId="284"/>
        </pc:sldMkLst>
        <pc:spChg chg="add">
          <ac:chgData name="Irl Hirsch" userId="ed333a370e519a8f" providerId="LiveId" clId="{F45C5B06-DAEC-4F71-8EC7-6C74DD1A224A}" dt="2019-03-18T03:45:16.773" v="1693"/>
          <ac:spMkLst>
            <pc:docMk/>
            <pc:sldMk cId="3087201851" sldId="284"/>
            <ac:spMk id="3" creationId="{F6D32FC5-E903-424B-BACE-C50CA73A18F5}"/>
          </ac:spMkLst>
        </pc:spChg>
        <pc:spChg chg="add">
          <ac:chgData name="Irl Hirsch" userId="ed333a370e519a8f" providerId="LiveId" clId="{F45C5B06-DAEC-4F71-8EC7-6C74DD1A224A}" dt="2019-03-18T03:45:16.773" v="1693"/>
          <ac:spMkLst>
            <pc:docMk/>
            <pc:sldMk cId="3087201851" sldId="284"/>
            <ac:spMk id="4" creationId="{BE6863B3-14F7-4F88-AEAB-1B4EE0CCEAA3}"/>
          </ac:spMkLst>
        </pc:spChg>
        <pc:picChg chg="add">
          <ac:chgData name="Irl Hirsch" userId="ed333a370e519a8f" providerId="LiveId" clId="{F45C5B06-DAEC-4F71-8EC7-6C74DD1A224A}" dt="2019-03-18T03:45:16.773" v="1693"/>
          <ac:picMkLst>
            <pc:docMk/>
            <pc:sldMk cId="3087201851" sldId="284"/>
            <ac:picMk id="2" creationId="{2F5DF294-6C33-4216-98C1-C1265EA706B9}"/>
          </ac:picMkLst>
        </pc:picChg>
      </pc:sldChg>
      <pc:sldChg chg="addSp add modAnim">
        <pc:chgData name="Irl Hirsch" userId="ed333a370e519a8f" providerId="LiveId" clId="{F45C5B06-DAEC-4F71-8EC7-6C74DD1A224A}" dt="2019-03-18T03:45:40.173" v="1695"/>
        <pc:sldMkLst>
          <pc:docMk/>
          <pc:sldMk cId="3099011547" sldId="285"/>
        </pc:sldMkLst>
        <pc:spChg chg="add">
          <ac:chgData name="Irl Hirsch" userId="ed333a370e519a8f" providerId="LiveId" clId="{F45C5B06-DAEC-4F71-8EC7-6C74DD1A224A}" dt="2019-03-18T03:45:40.173" v="1695"/>
          <ac:spMkLst>
            <pc:docMk/>
            <pc:sldMk cId="3099011547" sldId="285"/>
            <ac:spMk id="2" creationId="{C8CE5B04-0DE0-44E5-85D9-BB2652F4E3AB}"/>
          </ac:spMkLst>
        </pc:spChg>
        <pc:spChg chg="add">
          <ac:chgData name="Irl Hirsch" userId="ed333a370e519a8f" providerId="LiveId" clId="{F45C5B06-DAEC-4F71-8EC7-6C74DD1A224A}" dt="2019-03-18T03:45:40.173" v="1695"/>
          <ac:spMkLst>
            <pc:docMk/>
            <pc:sldMk cId="3099011547" sldId="285"/>
            <ac:spMk id="5" creationId="{C77324A7-2BC8-4F1D-97DC-CDE18A552661}"/>
          </ac:spMkLst>
        </pc:spChg>
        <pc:picChg chg="add">
          <ac:chgData name="Irl Hirsch" userId="ed333a370e519a8f" providerId="LiveId" clId="{F45C5B06-DAEC-4F71-8EC7-6C74DD1A224A}" dt="2019-03-18T03:45:40.173" v="1695"/>
          <ac:picMkLst>
            <pc:docMk/>
            <pc:sldMk cId="3099011547" sldId="285"/>
            <ac:picMk id="3" creationId="{46F91A51-8345-4BAA-B701-874AD30FF51F}"/>
          </ac:picMkLst>
        </pc:picChg>
        <pc:cxnChg chg="add">
          <ac:chgData name="Irl Hirsch" userId="ed333a370e519a8f" providerId="LiveId" clId="{F45C5B06-DAEC-4F71-8EC7-6C74DD1A224A}" dt="2019-03-18T03:45:40.173" v="1695"/>
          <ac:cxnSpMkLst>
            <pc:docMk/>
            <pc:sldMk cId="3099011547" sldId="285"/>
            <ac:cxnSpMk id="4" creationId="{1AC86CD6-4836-4A09-B555-D9C282E0539C}"/>
          </ac:cxnSpMkLst>
        </pc:cxnChg>
        <pc:cxnChg chg="add">
          <ac:chgData name="Irl Hirsch" userId="ed333a370e519a8f" providerId="LiveId" clId="{F45C5B06-DAEC-4F71-8EC7-6C74DD1A224A}" dt="2019-03-18T03:45:40.173" v="1695"/>
          <ac:cxnSpMkLst>
            <pc:docMk/>
            <pc:sldMk cId="3099011547" sldId="285"/>
            <ac:cxnSpMk id="6" creationId="{E6F4BF1F-BEAA-481B-857A-1EE25E1F7A5D}"/>
          </ac:cxnSpMkLst>
        </pc:cxnChg>
      </pc:sldChg>
      <pc:sldChg chg="addSp modSp add modAnim">
        <pc:chgData name="Irl Hirsch" userId="ed333a370e519a8f" providerId="LiveId" clId="{F45C5B06-DAEC-4F71-8EC7-6C74DD1A224A}" dt="2019-03-18T03:46:44.505" v="1699" actId="1076"/>
        <pc:sldMkLst>
          <pc:docMk/>
          <pc:sldMk cId="657373282" sldId="286"/>
        </pc:sldMkLst>
        <pc:spChg chg="add">
          <ac:chgData name="Irl Hirsch" userId="ed333a370e519a8f" providerId="LiveId" clId="{F45C5B06-DAEC-4F71-8EC7-6C74DD1A224A}" dt="2019-03-18T03:46:27.147" v="1697"/>
          <ac:spMkLst>
            <pc:docMk/>
            <pc:sldMk cId="657373282" sldId="286"/>
            <ac:spMk id="2" creationId="{4FAA08C9-CB4C-4B36-AE2D-6E4DA2E0A5A8}"/>
          </ac:spMkLst>
        </pc:spChg>
        <pc:spChg chg="add mod">
          <ac:chgData name="Irl Hirsch" userId="ed333a370e519a8f" providerId="LiveId" clId="{F45C5B06-DAEC-4F71-8EC7-6C74DD1A224A}" dt="2019-03-18T03:46:38.084" v="1698" actId="207"/>
          <ac:spMkLst>
            <pc:docMk/>
            <pc:sldMk cId="657373282" sldId="286"/>
            <ac:spMk id="3" creationId="{5CD888BA-EE4C-41EA-9C11-ED26EFD7F19C}"/>
          </ac:spMkLst>
        </pc:spChg>
        <pc:spChg chg="add mod">
          <ac:chgData name="Irl Hirsch" userId="ed333a370e519a8f" providerId="LiveId" clId="{F45C5B06-DAEC-4F71-8EC7-6C74DD1A224A}" dt="2019-03-18T03:46:44.505" v="1699" actId="1076"/>
          <ac:spMkLst>
            <pc:docMk/>
            <pc:sldMk cId="657373282" sldId="286"/>
            <ac:spMk id="4" creationId="{827AD299-C085-41F1-A6D0-25ED64BA3D36}"/>
          </ac:spMkLst>
        </pc:spChg>
        <pc:spChg chg="add">
          <ac:chgData name="Irl Hirsch" userId="ed333a370e519a8f" providerId="LiveId" clId="{F45C5B06-DAEC-4F71-8EC7-6C74DD1A224A}" dt="2019-03-18T03:46:27.147" v="1697"/>
          <ac:spMkLst>
            <pc:docMk/>
            <pc:sldMk cId="657373282" sldId="286"/>
            <ac:spMk id="5" creationId="{5C3410BB-A1E7-470C-9CB2-F55C17A3B0CE}"/>
          </ac:spMkLst>
        </pc:spChg>
      </pc:sldChg>
      <pc:sldChg chg="addSp modSp add modAnim">
        <pc:chgData name="Irl Hirsch" userId="ed333a370e519a8f" providerId="LiveId" clId="{F45C5B06-DAEC-4F71-8EC7-6C74DD1A224A}" dt="2019-03-18T03:51:15.927" v="1718" actId="1076"/>
        <pc:sldMkLst>
          <pc:docMk/>
          <pc:sldMk cId="3595135475" sldId="287"/>
        </pc:sldMkLst>
        <pc:spChg chg="add mod">
          <ac:chgData name="Irl Hirsch" userId="ed333a370e519a8f" providerId="LiveId" clId="{F45C5B06-DAEC-4F71-8EC7-6C74DD1A224A}" dt="2019-03-18T03:51:04.290" v="1716" actId="20577"/>
          <ac:spMkLst>
            <pc:docMk/>
            <pc:sldMk cId="3595135475" sldId="287"/>
            <ac:spMk id="2" creationId="{3E4D4501-C938-48BD-B00C-313ED6A58937}"/>
          </ac:spMkLst>
        </pc:spChg>
        <pc:picChg chg="add mod">
          <ac:chgData name="Irl Hirsch" userId="ed333a370e519a8f" providerId="LiveId" clId="{F45C5B06-DAEC-4F71-8EC7-6C74DD1A224A}" dt="2019-03-18T03:51:15.927" v="1718" actId="1076"/>
          <ac:picMkLst>
            <pc:docMk/>
            <pc:sldMk cId="3595135475" sldId="287"/>
            <ac:picMk id="3" creationId="{89E05AC1-D36C-4690-B1EE-7495AD019741}"/>
          </ac:picMkLst>
        </pc:picChg>
      </pc:sldChg>
      <pc:sldChg chg="addSp modSp add modAnim">
        <pc:chgData name="Irl Hirsch" userId="ed333a370e519a8f" providerId="LiveId" clId="{F45C5B06-DAEC-4F71-8EC7-6C74DD1A224A}" dt="2019-03-18T03:57:40.924" v="1737" actId="1076"/>
        <pc:sldMkLst>
          <pc:docMk/>
          <pc:sldMk cId="3658766235" sldId="288"/>
        </pc:sldMkLst>
        <pc:spChg chg="add">
          <ac:chgData name="Irl Hirsch" userId="ed333a370e519a8f" providerId="LiveId" clId="{F45C5B06-DAEC-4F71-8EC7-6C74DD1A224A}" dt="2019-03-18T03:52:05.824" v="1720"/>
          <ac:spMkLst>
            <pc:docMk/>
            <pc:sldMk cId="3658766235" sldId="288"/>
            <ac:spMk id="2" creationId="{C744AB9E-E920-4F30-97A7-ECA0F95E17C2}"/>
          </ac:spMkLst>
        </pc:spChg>
        <pc:spChg chg="add mod">
          <ac:chgData name="Irl Hirsch" userId="ed333a370e519a8f" providerId="LiveId" clId="{F45C5B06-DAEC-4F71-8EC7-6C74DD1A224A}" dt="2019-03-18T03:57:40.924" v="1737" actId="1076"/>
          <ac:spMkLst>
            <pc:docMk/>
            <pc:sldMk cId="3658766235" sldId="288"/>
            <ac:spMk id="7" creationId="{C8FB438F-8802-4B45-A64D-585F50AFD3FE}"/>
          </ac:spMkLst>
        </pc:spChg>
        <pc:picChg chg="add">
          <ac:chgData name="Irl Hirsch" userId="ed333a370e519a8f" providerId="LiveId" clId="{F45C5B06-DAEC-4F71-8EC7-6C74DD1A224A}" dt="2019-03-18T03:52:05.824" v="1720"/>
          <ac:picMkLst>
            <pc:docMk/>
            <pc:sldMk cId="3658766235" sldId="288"/>
            <ac:picMk id="3" creationId="{7244F3FB-A2F0-4848-8E24-9093A94FB34A}"/>
          </ac:picMkLst>
        </pc:picChg>
        <pc:picChg chg="add">
          <ac:chgData name="Irl Hirsch" userId="ed333a370e519a8f" providerId="LiveId" clId="{F45C5B06-DAEC-4F71-8EC7-6C74DD1A224A}" dt="2019-03-18T03:52:05.824" v="1720"/>
          <ac:picMkLst>
            <pc:docMk/>
            <pc:sldMk cId="3658766235" sldId="288"/>
            <ac:picMk id="4" creationId="{C9B66A1B-8194-4D81-B663-AAFA5D5ED066}"/>
          </ac:picMkLst>
        </pc:picChg>
        <pc:picChg chg="add">
          <ac:chgData name="Irl Hirsch" userId="ed333a370e519a8f" providerId="LiveId" clId="{F45C5B06-DAEC-4F71-8EC7-6C74DD1A224A}" dt="2019-03-18T03:52:05.824" v="1720"/>
          <ac:picMkLst>
            <pc:docMk/>
            <pc:sldMk cId="3658766235" sldId="288"/>
            <ac:picMk id="5" creationId="{575B776B-AD22-4668-AD62-5B2AC357D0A6}"/>
          </ac:picMkLst>
        </pc:picChg>
        <pc:picChg chg="add">
          <ac:chgData name="Irl Hirsch" userId="ed333a370e519a8f" providerId="LiveId" clId="{F45C5B06-DAEC-4F71-8EC7-6C74DD1A224A}" dt="2019-03-18T03:52:05.824" v="1720"/>
          <ac:picMkLst>
            <pc:docMk/>
            <pc:sldMk cId="3658766235" sldId="288"/>
            <ac:picMk id="6" creationId="{3AF4D457-FBB8-4E88-961E-165973218AE6}"/>
          </ac:picMkLst>
        </pc:picChg>
      </pc:sldChg>
      <pc:sldChg chg="addSp add modAnim">
        <pc:chgData name="Irl Hirsch" userId="ed333a370e519a8f" providerId="LiveId" clId="{F45C5B06-DAEC-4F71-8EC7-6C74DD1A224A}" dt="2019-03-18T03:59:25.773" v="1739"/>
        <pc:sldMkLst>
          <pc:docMk/>
          <pc:sldMk cId="2463664240" sldId="289"/>
        </pc:sldMkLst>
        <pc:spChg chg="add">
          <ac:chgData name="Irl Hirsch" userId="ed333a370e519a8f" providerId="LiveId" clId="{F45C5B06-DAEC-4F71-8EC7-6C74DD1A224A}" dt="2019-03-18T03:59:25.773" v="1739"/>
          <ac:spMkLst>
            <pc:docMk/>
            <pc:sldMk cId="2463664240" sldId="289"/>
            <ac:spMk id="2" creationId="{422C74A0-1910-4642-A018-CF1F1AE09761}"/>
          </ac:spMkLst>
        </pc:spChg>
        <pc:spChg chg="add">
          <ac:chgData name="Irl Hirsch" userId="ed333a370e519a8f" providerId="LiveId" clId="{F45C5B06-DAEC-4F71-8EC7-6C74DD1A224A}" dt="2019-03-18T03:59:25.773" v="1739"/>
          <ac:spMkLst>
            <pc:docMk/>
            <pc:sldMk cId="2463664240" sldId="289"/>
            <ac:spMk id="3" creationId="{91145809-A889-403B-9EEC-988D20EC2EBB}"/>
          </ac:spMkLst>
        </pc:spChg>
        <pc:spChg chg="add">
          <ac:chgData name="Irl Hirsch" userId="ed333a370e519a8f" providerId="LiveId" clId="{F45C5B06-DAEC-4F71-8EC7-6C74DD1A224A}" dt="2019-03-18T03:59:25.773" v="1739"/>
          <ac:spMkLst>
            <pc:docMk/>
            <pc:sldMk cId="2463664240" sldId="289"/>
            <ac:spMk id="4" creationId="{1D5F9006-8970-4C18-ABB9-80D64A7114BD}"/>
          </ac:spMkLst>
        </pc:spChg>
        <pc:picChg chg="add">
          <ac:chgData name="Irl Hirsch" userId="ed333a370e519a8f" providerId="LiveId" clId="{F45C5B06-DAEC-4F71-8EC7-6C74DD1A224A}" dt="2019-03-18T03:59:25.773" v="1739"/>
          <ac:picMkLst>
            <pc:docMk/>
            <pc:sldMk cId="2463664240" sldId="289"/>
            <ac:picMk id="5" creationId="{BA58639B-92A5-4C81-A9A3-8A5E57122BE0}"/>
          </ac:picMkLst>
        </pc:picChg>
      </pc:sldChg>
      <pc:sldChg chg="addSp add modAnim">
        <pc:chgData name="Irl Hirsch" userId="ed333a370e519a8f" providerId="LiveId" clId="{F45C5B06-DAEC-4F71-8EC7-6C74DD1A224A}" dt="2019-03-18T04:00:19.744" v="1741"/>
        <pc:sldMkLst>
          <pc:docMk/>
          <pc:sldMk cId="2669110006" sldId="290"/>
        </pc:sldMkLst>
        <pc:spChg chg="add">
          <ac:chgData name="Irl Hirsch" userId="ed333a370e519a8f" providerId="LiveId" clId="{F45C5B06-DAEC-4F71-8EC7-6C74DD1A224A}" dt="2019-03-18T04:00:19.744" v="1741"/>
          <ac:spMkLst>
            <pc:docMk/>
            <pc:sldMk cId="2669110006" sldId="290"/>
            <ac:spMk id="2" creationId="{C4BABC35-19CA-4E41-9FC6-538F72A0B13F}"/>
          </ac:spMkLst>
        </pc:spChg>
        <pc:spChg chg="add">
          <ac:chgData name="Irl Hirsch" userId="ed333a370e519a8f" providerId="LiveId" clId="{F45C5B06-DAEC-4F71-8EC7-6C74DD1A224A}" dt="2019-03-18T04:00:19.744" v="1741"/>
          <ac:spMkLst>
            <pc:docMk/>
            <pc:sldMk cId="2669110006" sldId="290"/>
            <ac:spMk id="3" creationId="{4949ABF2-17C5-4F1E-9667-3D710FC6DD6E}"/>
          </ac:spMkLst>
        </pc:spChg>
        <pc:spChg chg="add">
          <ac:chgData name="Irl Hirsch" userId="ed333a370e519a8f" providerId="LiveId" clId="{F45C5B06-DAEC-4F71-8EC7-6C74DD1A224A}" dt="2019-03-18T04:00:19.744" v="1741"/>
          <ac:spMkLst>
            <pc:docMk/>
            <pc:sldMk cId="2669110006" sldId="290"/>
            <ac:spMk id="6" creationId="{D7018B1F-AAFE-43A2-97A9-EC474E124952}"/>
          </ac:spMkLst>
        </pc:spChg>
        <pc:spChg chg="add">
          <ac:chgData name="Irl Hirsch" userId="ed333a370e519a8f" providerId="LiveId" clId="{F45C5B06-DAEC-4F71-8EC7-6C74DD1A224A}" dt="2019-03-18T04:00:19.744" v="1741"/>
          <ac:spMkLst>
            <pc:docMk/>
            <pc:sldMk cId="2669110006" sldId="290"/>
            <ac:spMk id="7" creationId="{BBDEE898-B229-4534-B597-BF788B1AF47A}"/>
          </ac:spMkLst>
        </pc:spChg>
        <pc:spChg chg="add">
          <ac:chgData name="Irl Hirsch" userId="ed333a370e519a8f" providerId="LiveId" clId="{F45C5B06-DAEC-4F71-8EC7-6C74DD1A224A}" dt="2019-03-18T04:00:19.744" v="1741"/>
          <ac:spMkLst>
            <pc:docMk/>
            <pc:sldMk cId="2669110006" sldId="290"/>
            <ac:spMk id="8" creationId="{FD229995-FD6C-49D3-9AB2-CD2515C646E7}"/>
          </ac:spMkLst>
        </pc:spChg>
        <pc:spChg chg="add">
          <ac:chgData name="Irl Hirsch" userId="ed333a370e519a8f" providerId="LiveId" clId="{F45C5B06-DAEC-4F71-8EC7-6C74DD1A224A}" dt="2019-03-18T04:00:19.744" v="1741"/>
          <ac:spMkLst>
            <pc:docMk/>
            <pc:sldMk cId="2669110006" sldId="290"/>
            <ac:spMk id="9" creationId="{C9BBD327-0AB9-4F83-8A87-5E864C1DFED9}"/>
          </ac:spMkLst>
        </pc:spChg>
        <pc:spChg chg="add">
          <ac:chgData name="Irl Hirsch" userId="ed333a370e519a8f" providerId="LiveId" clId="{F45C5B06-DAEC-4F71-8EC7-6C74DD1A224A}" dt="2019-03-18T04:00:19.744" v="1741"/>
          <ac:spMkLst>
            <pc:docMk/>
            <pc:sldMk cId="2669110006" sldId="290"/>
            <ac:spMk id="10" creationId="{1FE061D7-F7C4-48BC-91A0-5D955255FC13}"/>
          </ac:spMkLst>
        </pc:spChg>
        <pc:picChg chg="add">
          <ac:chgData name="Irl Hirsch" userId="ed333a370e519a8f" providerId="LiveId" clId="{F45C5B06-DAEC-4F71-8EC7-6C74DD1A224A}" dt="2019-03-18T04:00:19.744" v="1741"/>
          <ac:picMkLst>
            <pc:docMk/>
            <pc:sldMk cId="2669110006" sldId="290"/>
            <ac:picMk id="4" creationId="{93B772CA-38DE-43D3-A957-03EEC5799C18}"/>
          </ac:picMkLst>
        </pc:picChg>
        <pc:picChg chg="add">
          <ac:chgData name="Irl Hirsch" userId="ed333a370e519a8f" providerId="LiveId" clId="{F45C5B06-DAEC-4F71-8EC7-6C74DD1A224A}" dt="2019-03-18T04:00:19.744" v="1741"/>
          <ac:picMkLst>
            <pc:docMk/>
            <pc:sldMk cId="2669110006" sldId="290"/>
            <ac:picMk id="5" creationId="{0A39E8A7-A782-424B-AD43-21AA27E00198}"/>
          </ac:picMkLst>
        </pc:picChg>
      </pc:sldChg>
      <pc:sldChg chg="addSp modSp add modAnim">
        <pc:chgData name="Irl Hirsch" userId="ed333a370e519a8f" providerId="LiveId" clId="{F45C5B06-DAEC-4F71-8EC7-6C74DD1A224A}" dt="2019-03-18T04:01:23.922" v="1746" actId="1076"/>
        <pc:sldMkLst>
          <pc:docMk/>
          <pc:sldMk cId="2313603690" sldId="291"/>
        </pc:sldMkLst>
        <pc:spChg chg="add mod">
          <ac:chgData name="Irl Hirsch" userId="ed333a370e519a8f" providerId="LiveId" clId="{F45C5B06-DAEC-4F71-8EC7-6C74DD1A224A}" dt="2019-03-18T04:01:10.937" v="1744" actId="207"/>
          <ac:spMkLst>
            <pc:docMk/>
            <pc:sldMk cId="2313603690" sldId="291"/>
            <ac:spMk id="2" creationId="{773DD706-7E05-45ED-8248-F6909E08D4BB}"/>
          </ac:spMkLst>
        </pc:spChg>
        <pc:spChg chg="add mod">
          <ac:chgData name="Irl Hirsch" userId="ed333a370e519a8f" providerId="LiveId" clId="{F45C5B06-DAEC-4F71-8EC7-6C74DD1A224A}" dt="2019-03-18T04:01:23.922" v="1746" actId="1076"/>
          <ac:spMkLst>
            <pc:docMk/>
            <pc:sldMk cId="2313603690" sldId="291"/>
            <ac:spMk id="4" creationId="{3036EF62-5E39-4CCC-B6B9-6E8865A5F1BF}"/>
          </ac:spMkLst>
        </pc:spChg>
        <pc:picChg chg="add">
          <ac:chgData name="Irl Hirsch" userId="ed333a370e519a8f" providerId="LiveId" clId="{F45C5B06-DAEC-4F71-8EC7-6C74DD1A224A}" dt="2019-03-18T04:01:02.005" v="1743"/>
          <ac:picMkLst>
            <pc:docMk/>
            <pc:sldMk cId="2313603690" sldId="291"/>
            <ac:picMk id="3" creationId="{5B31D2BA-D9C0-4FA7-ADA8-790C185F8D5D}"/>
          </ac:picMkLst>
        </pc:picChg>
        <pc:cxnChg chg="add">
          <ac:chgData name="Irl Hirsch" userId="ed333a370e519a8f" providerId="LiveId" clId="{F45C5B06-DAEC-4F71-8EC7-6C74DD1A224A}" dt="2019-03-18T04:01:02.005" v="1743"/>
          <ac:cxnSpMkLst>
            <pc:docMk/>
            <pc:sldMk cId="2313603690" sldId="291"/>
            <ac:cxnSpMk id="5" creationId="{A1E7760B-B22F-4C4C-BBD6-A1CEACF132E9}"/>
          </ac:cxnSpMkLst>
        </pc:cxnChg>
        <pc:cxnChg chg="add">
          <ac:chgData name="Irl Hirsch" userId="ed333a370e519a8f" providerId="LiveId" clId="{F45C5B06-DAEC-4F71-8EC7-6C74DD1A224A}" dt="2019-03-18T04:01:02.005" v="1743"/>
          <ac:cxnSpMkLst>
            <pc:docMk/>
            <pc:sldMk cId="2313603690" sldId="291"/>
            <ac:cxnSpMk id="6" creationId="{B2B077EC-D393-4043-9A51-68BE081E1B86}"/>
          </ac:cxnSpMkLst>
        </pc:cxnChg>
      </pc:sldChg>
      <pc:sldChg chg="addSp modSp add modAnim">
        <pc:chgData name="Irl Hirsch" userId="ed333a370e519a8f" providerId="LiveId" clId="{F45C5B06-DAEC-4F71-8EC7-6C74DD1A224A}" dt="2019-03-18T04:02:45.399" v="1750" actId="207"/>
        <pc:sldMkLst>
          <pc:docMk/>
          <pc:sldMk cId="1476461221" sldId="292"/>
        </pc:sldMkLst>
        <pc:spChg chg="add mod">
          <ac:chgData name="Irl Hirsch" userId="ed333a370e519a8f" providerId="LiveId" clId="{F45C5B06-DAEC-4F71-8EC7-6C74DD1A224A}" dt="2019-03-18T04:02:45.399" v="1750" actId="207"/>
          <ac:spMkLst>
            <pc:docMk/>
            <pc:sldMk cId="1476461221" sldId="292"/>
            <ac:spMk id="3" creationId="{1E803CC3-B4A2-4935-99FB-71500DB72E63}"/>
          </ac:spMkLst>
        </pc:spChg>
        <pc:picChg chg="add">
          <ac:chgData name="Irl Hirsch" userId="ed333a370e519a8f" providerId="LiveId" clId="{F45C5B06-DAEC-4F71-8EC7-6C74DD1A224A}" dt="2019-03-18T04:02:12.148" v="1748"/>
          <ac:picMkLst>
            <pc:docMk/>
            <pc:sldMk cId="1476461221" sldId="292"/>
            <ac:picMk id="2" creationId="{794FF766-9CB4-409B-9A9F-D5C968C10838}"/>
          </ac:picMkLst>
        </pc:picChg>
      </pc:sldChg>
      <pc:sldChg chg="addSp delSp modSp add setBg delAnim modAnim">
        <pc:chgData name="Irl Hirsch" userId="ed333a370e519a8f" providerId="LiveId" clId="{F45C5B06-DAEC-4F71-8EC7-6C74DD1A224A}" dt="2019-03-23T21:47:15.796" v="1790" actId="20577"/>
        <pc:sldMkLst>
          <pc:docMk/>
          <pc:sldMk cId="1734093860" sldId="293"/>
        </pc:sldMkLst>
        <pc:spChg chg="add del">
          <ac:chgData name="Irl Hirsch" userId="ed333a370e519a8f" providerId="LiveId" clId="{F45C5B06-DAEC-4F71-8EC7-6C74DD1A224A}" dt="2019-03-18T04:03:50.188" v="1753" actId="478"/>
          <ac:spMkLst>
            <pc:docMk/>
            <pc:sldMk cId="1734093860" sldId="293"/>
            <ac:spMk id="3" creationId="{2B03F49B-A871-4A51-91CB-C10546A4B3A2}"/>
          </ac:spMkLst>
        </pc:spChg>
        <pc:spChg chg="add mod">
          <ac:chgData name="Irl Hirsch" userId="ed333a370e519a8f" providerId="LiveId" clId="{F45C5B06-DAEC-4F71-8EC7-6C74DD1A224A}" dt="2019-03-23T21:47:15.796" v="1790" actId="20577"/>
          <ac:spMkLst>
            <pc:docMk/>
            <pc:sldMk cId="1734093860" sldId="293"/>
            <ac:spMk id="4" creationId="{A5A45656-7D6A-4A69-8ABA-E9452811A118}"/>
          </ac:spMkLst>
        </pc:spChg>
        <pc:graphicFrameChg chg="add">
          <ac:chgData name="Irl Hirsch" userId="ed333a370e519a8f" providerId="LiveId" clId="{F45C5B06-DAEC-4F71-8EC7-6C74DD1A224A}" dt="2019-03-18T04:04:02.282" v="1754"/>
          <ac:graphicFrameMkLst>
            <pc:docMk/>
            <pc:sldMk cId="1734093860" sldId="293"/>
            <ac:graphicFrameMk id="5" creationId="{EE657C6A-5D47-42F0-9C48-505CEF6401C5}"/>
          </ac:graphicFrameMkLst>
        </pc:graphicFrameChg>
        <pc:picChg chg="add del">
          <ac:chgData name="Irl Hirsch" userId="ed333a370e519a8f" providerId="LiveId" clId="{F45C5B06-DAEC-4F71-8EC7-6C74DD1A224A}" dt="2019-03-18T04:03:50.188" v="1753" actId="478"/>
          <ac:picMkLst>
            <pc:docMk/>
            <pc:sldMk cId="1734093860" sldId="293"/>
            <ac:picMk id="2" creationId="{434BFC79-422C-469F-9402-A7F80F39AB6A}"/>
          </ac:picMkLst>
        </pc:picChg>
      </pc:sldChg>
      <pc:sldChg chg="addSp delSp modSp add modAnim">
        <pc:chgData name="Irl Hirsch" userId="ed333a370e519a8f" providerId="LiveId" clId="{F45C5B06-DAEC-4F71-8EC7-6C74DD1A224A}" dt="2019-03-23T21:58:50.194" v="1855"/>
        <pc:sldMkLst>
          <pc:docMk/>
          <pc:sldMk cId="4049223196" sldId="294"/>
        </pc:sldMkLst>
        <pc:spChg chg="add mod">
          <ac:chgData name="Irl Hirsch" userId="ed333a370e519a8f" providerId="LiveId" clId="{F45C5B06-DAEC-4F71-8EC7-6C74DD1A224A}" dt="2019-03-23T21:58:17.111" v="1851" actId="1076"/>
          <ac:spMkLst>
            <pc:docMk/>
            <pc:sldMk cId="4049223196" sldId="294"/>
            <ac:spMk id="2" creationId="{E2B0DB4E-3CEF-4E3A-B89F-24E84E6598E9}"/>
          </ac:spMkLst>
        </pc:spChg>
        <pc:spChg chg="add del mod">
          <ac:chgData name="Irl Hirsch" userId="ed333a370e519a8f" providerId="LiveId" clId="{F45C5B06-DAEC-4F71-8EC7-6C74DD1A224A}" dt="2019-03-23T21:57:46.500" v="1848"/>
          <ac:spMkLst>
            <pc:docMk/>
            <pc:sldMk cId="4049223196" sldId="294"/>
            <ac:spMk id="3" creationId="{3EAFD10C-99E1-4327-B048-FB8C8744169D}"/>
          </ac:spMkLst>
        </pc:spChg>
        <pc:spChg chg="add">
          <ac:chgData name="Irl Hirsch" userId="ed333a370e519a8f" providerId="LiveId" clId="{F45C5B06-DAEC-4F71-8EC7-6C74DD1A224A}" dt="2019-03-23T21:58:20.057" v="1852"/>
          <ac:spMkLst>
            <pc:docMk/>
            <pc:sldMk cId="4049223196" sldId="294"/>
            <ac:spMk id="5" creationId="{D0A44831-DE2F-4851-907E-7941AAF6591B}"/>
          </ac:spMkLst>
        </pc:spChg>
        <pc:spChg chg="add">
          <ac:chgData name="Irl Hirsch" userId="ed333a370e519a8f" providerId="LiveId" clId="{F45C5B06-DAEC-4F71-8EC7-6C74DD1A224A}" dt="2019-03-23T21:58:20.057" v="1852"/>
          <ac:spMkLst>
            <pc:docMk/>
            <pc:sldMk cId="4049223196" sldId="294"/>
            <ac:spMk id="6" creationId="{2DB47D82-90FC-4C8E-8699-0D893630BC7A}"/>
          </ac:spMkLst>
        </pc:spChg>
        <pc:picChg chg="add">
          <ac:chgData name="Irl Hirsch" userId="ed333a370e519a8f" providerId="LiveId" clId="{F45C5B06-DAEC-4F71-8EC7-6C74DD1A224A}" dt="2019-03-23T21:58:20.057" v="1852"/>
          <ac:picMkLst>
            <pc:docMk/>
            <pc:sldMk cId="4049223196" sldId="294"/>
            <ac:picMk id="4" creationId="{96D191E4-4448-4CBE-8EA7-3430B6B62CA5}"/>
          </ac:picMkLst>
        </pc:picChg>
      </pc:sldChg>
      <pc:sldChg chg="addSp delSp modSp add modAnim">
        <pc:chgData name="Irl Hirsch" userId="ed333a370e519a8f" providerId="LiveId" clId="{F45C5B06-DAEC-4F71-8EC7-6C74DD1A224A}" dt="2019-03-25T02:52:38.995" v="6704"/>
        <pc:sldMkLst>
          <pc:docMk/>
          <pc:sldMk cId="4017172523" sldId="295"/>
        </pc:sldMkLst>
        <pc:spChg chg="add mod">
          <ac:chgData name="Irl Hirsch" userId="ed333a370e519a8f" providerId="LiveId" clId="{F45C5B06-DAEC-4F71-8EC7-6C74DD1A224A}" dt="2019-03-24T20:39:49.947" v="2538" actId="20577"/>
          <ac:spMkLst>
            <pc:docMk/>
            <pc:sldMk cId="4017172523" sldId="295"/>
            <ac:spMk id="4" creationId="{4A30DBE2-6934-4730-89B0-EF48B280E83A}"/>
          </ac:spMkLst>
        </pc:spChg>
        <pc:spChg chg="add del mod">
          <ac:chgData name="Irl Hirsch" userId="ed333a370e519a8f" providerId="LiveId" clId="{F45C5B06-DAEC-4F71-8EC7-6C74DD1A224A}" dt="2019-03-24T20:29:32.680" v="2461"/>
          <ac:spMkLst>
            <pc:docMk/>
            <pc:sldMk cId="4017172523" sldId="295"/>
            <ac:spMk id="5" creationId="{F8EBD6EB-4123-413D-A5E4-6FEBB82915F3}"/>
          </ac:spMkLst>
        </pc:spChg>
        <pc:spChg chg="add mod">
          <ac:chgData name="Irl Hirsch" userId="ed333a370e519a8f" providerId="LiveId" clId="{F45C5B06-DAEC-4F71-8EC7-6C74DD1A224A}" dt="2019-03-24T20:41:56.496" v="2548" actId="2711"/>
          <ac:spMkLst>
            <pc:docMk/>
            <pc:sldMk cId="4017172523" sldId="295"/>
            <ac:spMk id="8" creationId="{9A26E870-3F1C-4EDA-89D6-2D05494A967A}"/>
          </ac:spMkLst>
        </pc:spChg>
        <pc:spChg chg="add mod">
          <ac:chgData name="Irl Hirsch" userId="ed333a370e519a8f" providerId="LiveId" clId="{F45C5B06-DAEC-4F71-8EC7-6C74DD1A224A}" dt="2019-03-24T20:46:19.109" v="2657" actId="1076"/>
          <ac:spMkLst>
            <pc:docMk/>
            <pc:sldMk cId="4017172523" sldId="295"/>
            <ac:spMk id="10" creationId="{7706BCCA-CE64-4AC9-B24C-CEF8D1424157}"/>
          </ac:spMkLst>
        </pc:spChg>
        <pc:spChg chg="add mod">
          <ac:chgData name="Irl Hirsch" userId="ed333a370e519a8f" providerId="LiveId" clId="{F45C5B06-DAEC-4F71-8EC7-6C74DD1A224A}" dt="2019-03-24T20:47:54.326" v="2754" actId="1076"/>
          <ac:spMkLst>
            <pc:docMk/>
            <pc:sldMk cId="4017172523" sldId="295"/>
            <ac:spMk id="12" creationId="{311140E7-582E-40BA-AEA8-6A2A01D66597}"/>
          </ac:spMkLst>
        </pc:spChg>
        <pc:spChg chg="add mod">
          <ac:chgData name="Irl Hirsch" userId="ed333a370e519a8f" providerId="LiveId" clId="{F45C5B06-DAEC-4F71-8EC7-6C74DD1A224A}" dt="2019-03-25T02:52:20.652" v="6703" actId="207"/>
          <ac:spMkLst>
            <pc:docMk/>
            <pc:sldMk cId="4017172523" sldId="295"/>
            <ac:spMk id="16" creationId="{C13FC128-D9FA-493B-9E49-C21FB22E9307}"/>
          </ac:spMkLst>
        </pc:spChg>
        <pc:picChg chg="add del mod">
          <ac:chgData name="Irl Hirsch" userId="ed333a370e519a8f" providerId="LiveId" clId="{F45C5B06-DAEC-4F71-8EC7-6C74DD1A224A}" dt="2019-03-24T20:28:24.773" v="2405" actId="478"/>
          <ac:picMkLst>
            <pc:docMk/>
            <pc:sldMk cId="4017172523" sldId="295"/>
            <ac:picMk id="2" creationId="{2E4BECDB-FCC1-4D1C-AA61-4A025084B300}"/>
          </ac:picMkLst>
        </pc:picChg>
        <pc:picChg chg="add del mod">
          <ac:chgData name="Irl Hirsch" userId="ed333a370e519a8f" providerId="LiveId" clId="{F45C5B06-DAEC-4F71-8EC7-6C74DD1A224A}" dt="2019-03-24T20:28:27.011" v="2406" actId="478"/>
          <ac:picMkLst>
            <pc:docMk/>
            <pc:sldMk cId="4017172523" sldId="295"/>
            <ac:picMk id="3" creationId="{17F34C0C-2CEF-47B7-943B-60B07889DABF}"/>
          </ac:picMkLst>
        </pc:picChg>
        <pc:picChg chg="add del mod">
          <ac:chgData name="Irl Hirsch" userId="ed333a370e519a8f" providerId="LiveId" clId="{F45C5B06-DAEC-4F71-8EC7-6C74DD1A224A}" dt="2019-03-24T20:32:01.401" v="2466" actId="478"/>
          <ac:picMkLst>
            <pc:docMk/>
            <pc:sldMk cId="4017172523" sldId="295"/>
            <ac:picMk id="6" creationId="{AF361F7B-4E85-4018-A165-5CD7452B6D78}"/>
          </ac:picMkLst>
        </pc:picChg>
        <pc:picChg chg="add mod">
          <ac:chgData name="Irl Hirsch" userId="ed333a370e519a8f" providerId="LiveId" clId="{F45C5B06-DAEC-4F71-8EC7-6C74DD1A224A}" dt="2019-03-24T20:47:03.439" v="2719" actId="1076"/>
          <ac:picMkLst>
            <pc:docMk/>
            <pc:sldMk cId="4017172523" sldId="295"/>
            <ac:picMk id="7" creationId="{C82F0F9A-CC1A-40D7-B9CC-1C8411437F05}"/>
          </ac:picMkLst>
        </pc:picChg>
        <pc:picChg chg="add mod">
          <ac:chgData name="Irl Hirsch" userId="ed333a370e519a8f" providerId="LiveId" clId="{F45C5B06-DAEC-4F71-8EC7-6C74DD1A224A}" dt="2019-03-24T20:45:21.390" v="2652" actId="1076"/>
          <ac:picMkLst>
            <pc:docMk/>
            <pc:sldMk cId="4017172523" sldId="295"/>
            <ac:picMk id="9" creationId="{2E01F91F-9144-4ECA-8820-5BEB8670812B}"/>
          </ac:picMkLst>
        </pc:picChg>
        <pc:picChg chg="add mod">
          <ac:chgData name="Irl Hirsch" userId="ed333a370e519a8f" providerId="LiveId" clId="{F45C5B06-DAEC-4F71-8EC7-6C74DD1A224A}" dt="2019-03-24T20:46:21.938" v="2658" actId="1076"/>
          <ac:picMkLst>
            <pc:docMk/>
            <pc:sldMk cId="4017172523" sldId="295"/>
            <ac:picMk id="11" creationId="{4C3117D9-8598-483F-A5AC-2A80904E0DFF}"/>
          </ac:picMkLst>
        </pc:picChg>
        <pc:picChg chg="add del mod">
          <ac:chgData name="Irl Hirsch" userId="ed333a370e519a8f" providerId="LiveId" clId="{F45C5B06-DAEC-4F71-8EC7-6C74DD1A224A}" dt="2019-03-24T21:06:12.492" v="2760" actId="478"/>
          <ac:picMkLst>
            <pc:docMk/>
            <pc:sldMk cId="4017172523" sldId="295"/>
            <ac:picMk id="13" creationId="{7894D36B-F3BB-4E25-9886-909E3F68287A}"/>
          </ac:picMkLst>
        </pc:picChg>
        <pc:picChg chg="add mod">
          <ac:chgData name="Irl Hirsch" userId="ed333a370e519a8f" providerId="LiveId" clId="{F45C5B06-DAEC-4F71-8EC7-6C74DD1A224A}" dt="2019-03-24T21:07:10.395" v="2767" actId="1076"/>
          <ac:picMkLst>
            <pc:docMk/>
            <pc:sldMk cId="4017172523" sldId="295"/>
            <ac:picMk id="14" creationId="{C5F03D26-E557-4D7C-97B7-3F4B64CADADA}"/>
          </ac:picMkLst>
        </pc:picChg>
        <pc:picChg chg="add">
          <ac:chgData name="Irl Hirsch" userId="ed333a370e519a8f" providerId="LiveId" clId="{F45C5B06-DAEC-4F71-8EC7-6C74DD1A224A}" dt="2019-03-24T21:08:29.600" v="2769"/>
          <ac:picMkLst>
            <pc:docMk/>
            <pc:sldMk cId="4017172523" sldId="295"/>
            <ac:picMk id="15" creationId="{F6ADDE02-DF18-4007-94BC-B841B3652392}"/>
          </ac:picMkLst>
        </pc:picChg>
      </pc:sldChg>
      <pc:sldChg chg="addSp delSp modSp add">
        <pc:chgData name="Irl Hirsch" userId="ed333a370e519a8f" providerId="LiveId" clId="{F45C5B06-DAEC-4F71-8EC7-6C74DD1A224A}" dt="2019-03-23T22:00:24.061" v="1863" actId="1076"/>
        <pc:sldMkLst>
          <pc:docMk/>
          <pc:sldMk cId="1784579535" sldId="296"/>
        </pc:sldMkLst>
        <pc:spChg chg="del">
          <ac:chgData name="Irl Hirsch" userId="ed333a370e519a8f" providerId="LiveId" clId="{F45C5B06-DAEC-4F71-8EC7-6C74DD1A224A}" dt="2019-03-23T21:59:51.136" v="1859"/>
          <ac:spMkLst>
            <pc:docMk/>
            <pc:sldMk cId="1784579535" sldId="296"/>
            <ac:spMk id="2" creationId="{BA860DBC-753A-4AD4-9FBE-5E2D398247F8}"/>
          </ac:spMkLst>
        </pc:spChg>
        <pc:spChg chg="add mod">
          <ac:chgData name="Irl Hirsch" userId="ed333a370e519a8f" providerId="LiveId" clId="{F45C5B06-DAEC-4F71-8EC7-6C74DD1A224A}" dt="2019-03-23T22:00:24.061" v="1863" actId="1076"/>
          <ac:spMkLst>
            <pc:docMk/>
            <pc:sldMk cId="1784579535" sldId="296"/>
            <ac:spMk id="3" creationId="{F7ED8DB7-3D9E-4D22-A5DC-DD381E772437}"/>
          </ac:spMkLst>
        </pc:spChg>
        <pc:spChg chg="add mod">
          <ac:chgData name="Irl Hirsch" userId="ed333a370e519a8f" providerId="LiveId" clId="{F45C5B06-DAEC-4F71-8EC7-6C74DD1A224A}" dt="2019-03-23T22:00:17.611" v="1862" actId="14100"/>
          <ac:spMkLst>
            <pc:docMk/>
            <pc:sldMk cId="1784579535" sldId="296"/>
            <ac:spMk id="4" creationId="{0739F6CC-458C-43A1-8DA2-BE23F57B184A}"/>
          </ac:spMkLst>
        </pc:spChg>
      </pc:sldChg>
      <pc:sldChg chg="addSp modSp add modAnim">
        <pc:chgData name="Irl Hirsch" userId="ed333a370e519a8f" providerId="LiveId" clId="{F45C5B06-DAEC-4F71-8EC7-6C74DD1A224A}" dt="2019-03-23T22:01:45.751" v="1872" actId="1076"/>
        <pc:sldMkLst>
          <pc:docMk/>
          <pc:sldMk cId="2981842486" sldId="297"/>
        </pc:sldMkLst>
        <pc:spChg chg="add mod">
          <ac:chgData name="Irl Hirsch" userId="ed333a370e519a8f" providerId="LiveId" clId="{F45C5B06-DAEC-4F71-8EC7-6C74DD1A224A}" dt="2019-03-23T22:01:37.558" v="1871" actId="207"/>
          <ac:spMkLst>
            <pc:docMk/>
            <pc:sldMk cId="2981842486" sldId="297"/>
            <ac:spMk id="2" creationId="{4BFAA585-2D72-404D-9854-D7900F122842}"/>
          </ac:spMkLst>
        </pc:spChg>
        <pc:spChg chg="add mod">
          <ac:chgData name="Irl Hirsch" userId="ed333a370e519a8f" providerId="LiveId" clId="{F45C5B06-DAEC-4F71-8EC7-6C74DD1A224A}" dt="2019-03-23T22:01:45.751" v="1872" actId="1076"/>
          <ac:spMkLst>
            <pc:docMk/>
            <pc:sldMk cId="2981842486" sldId="297"/>
            <ac:spMk id="3" creationId="{26D80A09-78FB-4A23-8D2A-A5A6729B74E2}"/>
          </ac:spMkLst>
        </pc:spChg>
      </pc:sldChg>
      <pc:sldChg chg="addSp delSp modSp add modAnim">
        <pc:chgData name="Irl Hirsch" userId="ed333a370e519a8f" providerId="LiveId" clId="{F45C5B06-DAEC-4F71-8EC7-6C74DD1A224A}" dt="2019-03-25T02:09:42.150" v="5913" actId="20577"/>
        <pc:sldMkLst>
          <pc:docMk/>
          <pc:sldMk cId="412849521" sldId="300"/>
        </pc:sldMkLst>
        <pc:spChg chg="add mod">
          <ac:chgData name="Irl Hirsch" userId="ed333a370e519a8f" providerId="LiveId" clId="{F45C5B06-DAEC-4F71-8EC7-6C74DD1A224A}" dt="2019-03-25T01:51:49.984" v="5718" actId="20577"/>
          <ac:spMkLst>
            <pc:docMk/>
            <pc:sldMk cId="412849521" sldId="300"/>
            <ac:spMk id="2" creationId="{3034F487-B834-4659-B8E4-6324696CAA65}"/>
          </ac:spMkLst>
        </pc:spChg>
        <pc:spChg chg="add mod">
          <ac:chgData name="Irl Hirsch" userId="ed333a370e519a8f" providerId="LiveId" clId="{F45C5B06-DAEC-4F71-8EC7-6C74DD1A224A}" dt="2019-03-25T02:06:23.011" v="5807" actId="1076"/>
          <ac:spMkLst>
            <pc:docMk/>
            <pc:sldMk cId="412849521" sldId="300"/>
            <ac:spMk id="13" creationId="{0FA4CA30-C2B6-49CD-9C27-B1903DC59411}"/>
          </ac:spMkLst>
        </pc:spChg>
        <pc:spChg chg="add mod">
          <ac:chgData name="Irl Hirsch" userId="ed333a370e519a8f" providerId="LiveId" clId="{F45C5B06-DAEC-4F71-8EC7-6C74DD1A224A}" dt="2019-03-25T02:09:42.150" v="5913" actId="20577"/>
          <ac:spMkLst>
            <pc:docMk/>
            <pc:sldMk cId="412849521" sldId="300"/>
            <ac:spMk id="14" creationId="{5F95DE68-1E5E-4B6C-B742-F10208386691}"/>
          </ac:spMkLst>
        </pc:spChg>
        <pc:picChg chg="add del">
          <ac:chgData name="Irl Hirsch" userId="ed333a370e519a8f" providerId="LiveId" clId="{F45C5B06-DAEC-4F71-8EC7-6C74DD1A224A}" dt="2019-03-25T01:51:46.690" v="5717" actId="478"/>
          <ac:picMkLst>
            <pc:docMk/>
            <pc:sldMk cId="412849521" sldId="300"/>
            <ac:picMk id="3" creationId="{4793CD3D-834E-45FB-B643-EDBAE9BF5C34}"/>
          </ac:picMkLst>
        </pc:picChg>
        <pc:picChg chg="add">
          <ac:chgData name="Irl Hirsch" userId="ed333a370e519a8f" providerId="LiveId" clId="{F45C5B06-DAEC-4F71-8EC7-6C74DD1A224A}" dt="2019-03-25T01:52:17.358" v="5721"/>
          <ac:picMkLst>
            <pc:docMk/>
            <pc:sldMk cId="412849521" sldId="300"/>
            <ac:picMk id="5" creationId="{7FE69CF5-BBCD-44C0-B527-28338E4A1801}"/>
          </ac:picMkLst>
        </pc:picChg>
        <pc:cxnChg chg="add">
          <ac:chgData name="Irl Hirsch" userId="ed333a370e519a8f" providerId="LiveId" clId="{F45C5B06-DAEC-4F71-8EC7-6C74DD1A224A}" dt="2019-03-23T22:07:25.675" v="1895"/>
          <ac:cxnSpMkLst>
            <pc:docMk/>
            <pc:sldMk cId="412849521" sldId="300"/>
            <ac:cxnSpMk id="4" creationId="{8A82AF44-D02B-4E77-B1CB-D2F24BAA4545}"/>
          </ac:cxnSpMkLst>
        </pc:cxnChg>
        <pc:cxnChg chg="add mod">
          <ac:chgData name="Irl Hirsch" userId="ed333a370e519a8f" providerId="LiveId" clId="{F45C5B06-DAEC-4F71-8EC7-6C74DD1A224A}" dt="2019-03-25T01:52:56.102" v="5724" actId="1582"/>
          <ac:cxnSpMkLst>
            <pc:docMk/>
            <pc:sldMk cId="412849521" sldId="300"/>
            <ac:cxnSpMk id="7" creationId="{DFAF1759-B142-468A-B871-B07EB22011ED}"/>
          </ac:cxnSpMkLst>
        </pc:cxnChg>
        <pc:cxnChg chg="add mod">
          <ac:chgData name="Irl Hirsch" userId="ed333a370e519a8f" providerId="LiveId" clId="{F45C5B06-DAEC-4F71-8EC7-6C74DD1A224A}" dt="2019-03-25T01:53:36.638" v="5728" actId="14100"/>
          <ac:cxnSpMkLst>
            <pc:docMk/>
            <pc:sldMk cId="412849521" sldId="300"/>
            <ac:cxnSpMk id="9" creationId="{7A73CF15-E6AA-4D78-8E6D-9C39E812A283}"/>
          </ac:cxnSpMkLst>
        </pc:cxnChg>
        <pc:cxnChg chg="add mod">
          <ac:chgData name="Irl Hirsch" userId="ed333a370e519a8f" providerId="LiveId" clId="{F45C5B06-DAEC-4F71-8EC7-6C74DD1A224A}" dt="2019-03-25T01:54:12.053" v="5731" actId="14100"/>
          <ac:cxnSpMkLst>
            <pc:docMk/>
            <pc:sldMk cId="412849521" sldId="300"/>
            <ac:cxnSpMk id="11" creationId="{154522CA-B2DB-469A-937F-0D28221A1E4D}"/>
          </ac:cxnSpMkLst>
        </pc:cxnChg>
      </pc:sldChg>
      <pc:sldChg chg="addSp modSp add modAnim">
        <pc:chgData name="Irl Hirsch" userId="ed333a370e519a8f" providerId="LiveId" clId="{F45C5B06-DAEC-4F71-8EC7-6C74DD1A224A}" dt="2019-03-23T22:15:27.815" v="1998"/>
        <pc:sldMkLst>
          <pc:docMk/>
          <pc:sldMk cId="1548131712" sldId="301"/>
        </pc:sldMkLst>
        <pc:spChg chg="add mod">
          <ac:chgData name="Irl Hirsch" userId="ed333a370e519a8f" providerId="LiveId" clId="{F45C5B06-DAEC-4F71-8EC7-6C74DD1A224A}" dt="2019-03-23T22:14:04.017" v="1910" actId="1582"/>
          <ac:spMkLst>
            <pc:docMk/>
            <pc:sldMk cId="1548131712" sldId="301"/>
            <ac:spMk id="3" creationId="{DF06F581-2B44-4BAA-BFD1-164FBCEF94FE}"/>
          </ac:spMkLst>
        </pc:spChg>
        <pc:spChg chg="add mod">
          <ac:chgData name="Irl Hirsch" userId="ed333a370e519a8f" providerId="LiveId" clId="{F45C5B06-DAEC-4F71-8EC7-6C74DD1A224A}" dt="2019-03-23T22:14:22.338" v="1913" actId="14100"/>
          <ac:spMkLst>
            <pc:docMk/>
            <pc:sldMk cId="1548131712" sldId="301"/>
            <ac:spMk id="4" creationId="{47BF70E3-2B88-4E86-9351-D9D30CE81E33}"/>
          </ac:spMkLst>
        </pc:spChg>
        <pc:spChg chg="add mod">
          <ac:chgData name="Irl Hirsch" userId="ed333a370e519a8f" providerId="LiveId" clId="{F45C5B06-DAEC-4F71-8EC7-6C74DD1A224A}" dt="2019-03-23T22:15:23.502" v="1997" actId="403"/>
          <ac:spMkLst>
            <pc:docMk/>
            <pc:sldMk cId="1548131712" sldId="301"/>
            <ac:spMk id="5" creationId="{BCDE3A68-1D85-4F5F-8CF4-918910E2C1FA}"/>
          </ac:spMkLst>
        </pc:spChg>
        <pc:picChg chg="add">
          <ac:chgData name="Irl Hirsch" userId="ed333a370e519a8f" providerId="LiveId" clId="{F45C5B06-DAEC-4F71-8EC7-6C74DD1A224A}" dt="2019-03-23T22:11:15.169" v="1905"/>
          <ac:picMkLst>
            <pc:docMk/>
            <pc:sldMk cId="1548131712" sldId="301"/>
            <ac:picMk id="2" creationId="{96CFD110-B89B-4244-A1C5-957E662F61A0}"/>
          </ac:picMkLst>
        </pc:picChg>
      </pc:sldChg>
      <pc:sldChg chg="addSp modSp add modAnim">
        <pc:chgData name="Irl Hirsch" userId="ed333a370e519a8f" providerId="LiveId" clId="{F45C5B06-DAEC-4F71-8EC7-6C74DD1A224A}" dt="2019-03-23T22:21:41.566" v="2188"/>
        <pc:sldMkLst>
          <pc:docMk/>
          <pc:sldMk cId="1811687823" sldId="302"/>
        </pc:sldMkLst>
        <pc:spChg chg="add mod">
          <ac:chgData name="Irl Hirsch" userId="ed333a370e519a8f" providerId="LiveId" clId="{F45C5B06-DAEC-4F71-8EC7-6C74DD1A224A}" dt="2019-03-23T22:21:10.013" v="2182" actId="1076"/>
          <ac:spMkLst>
            <pc:docMk/>
            <pc:sldMk cId="1811687823" sldId="302"/>
            <ac:spMk id="2" creationId="{FA0DBD02-320D-425F-AFFA-F30F923884B2}"/>
          </ac:spMkLst>
        </pc:spChg>
        <pc:spChg chg="add mod">
          <ac:chgData name="Irl Hirsch" userId="ed333a370e519a8f" providerId="LiveId" clId="{F45C5B06-DAEC-4F71-8EC7-6C74DD1A224A}" dt="2019-03-23T22:21:19.154" v="2184" actId="1076"/>
          <ac:spMkLst>
            <pc:docMk/>
            <pc:sldMk cId="1811687823" sldId="302"/>
            <ac:spMk id="3" creationId="{723F4EAF-59CB-4D9D-B908-74DE3A6117CB}"/>
          </ac:spMkLst>
        </pc:spChg>
        <pc:picChg chg="add mod">
          <ac:chgData name="Irl Hirsch" userId="ed333a370e519a8f" providerId="LiveId" clId="{F45C5B06-DAEC-4F71-8EC7-6C74DD1A224A}" dt="2019-03-23T22:21:26.337" v="2185" actId="1076"/>
          <ac:picMkLst>
            <pc:docMk/>
            <pc:sldMk cId="1811687823" sldId="302"/>
            <ac:picMk id="4" creationId="{D302E2C2-835B-4ED4-8284-A6B4FFBC5E37}"/>
          </ac:picMkLst>
        </pc:picChg>
        <pc:picChg chg="add mod">
          <ac:chgData name="Irl Hirsch" userId="ed333a370e519a8f" providerId="LiveId" clId="{F45C5B06-DAEC-4F71-8EC7-6C74DD1A224A}" dt="2019-03-23T22:21:14.246" v="2183" actId="14100"/>
          <ac:picMkLst>
            <pc:docMk/>
            <pc:sldMk cId="1811687823" sldId="302"/>
            <ac:picMk id="5" creationId="{F6A5F8DF-BCDE-4FD8-912C-E994E226612D}"/>
          </ac:picMkLst>
        </pc:picChg>
      </pc:sldChg>
      <pc:sldChg chg="addSp delSp modSp add setBg">
        <pc:chgData name="Irl Hirsch" userId="ed333a370e519a8f" providerId="LiveId" clId="{F45C5B06-DAEC-4F71-8EC7-6C74DD1A224A}" dt="2019-03-24T18:38:10.665" v="2199" actId="20577"/>
        <pc:sldMkLst>
          <pc:docMk/>
          <pc:sldMk cId="3168022892" sldId="303"/>
        </pc:sldMkLst>
        <pc:spChg chg="del">
          <ac:chgData name="Irl Hirsch" userId="ed333a370e519a8f" providerId="LiveId" clId="{F45C5B06-DAEC-4F71-8EC7-6C74DD1A224A}" dt="2019-03-24T18:36:22.185" v="2190"/>
          <ac:spMkLst>
            <pc:docMk/>
            <pc:sldMk cId="3168022892" sldId="303"/>
            <ac:spMk id="2" creationId="{418C7112-A850-4928-8CB1-4E505585903B}"/>
          </ac:spMkLst>
        </pc:spChg>
        <pc:spChg chg="del">
          <ac:chgData name="Irl Hirsch" userId="ed333a370e519a8f" providerId="LiveId" clId="{F45C5B06-DAEC-4F71-8EC7-6C74DD1A224A}" dt="2019-03-24T18:36:22.185" v="2190"/>
          <ac:spMkLst>
            <pc:docMk/>
            <pc:sldMk cId="3168022892" sldId="303"/>
            <ac:spMk id="3" creationId="{E03FC25A-D7D4-4646-A5CB-4486AE314345}"/>
          </ac:spMkLst>
        </pc:spChg>
        <pc:spChg chg="add mod">
          <ac:chgData name="Irl Hirsch" userId="ed333a370e519a8f" providerId="LiveId" clId="{F45C5B06-DAEC-4F71-8EC7-6C74DD1A224A}" dt="2019-03-24T18:37:22.911" v="2196" actId="122"/>
          <ac:spMkLst>
            <pc:docMk/>
            <pc:sldMk cId="3168022892" sldId="303"/>
            <ac:spMk id="4" creationId="{19A55F5F-9113-4875-A8F0-FB57C76FE45E}"/>
          </ac:spMkLst>
        </pc:spChg>
        <pc:spChg chg="add mod">
          <ac:chgData name="Irl Hirsch" userId="ed333a370e519a8f" providerId="LiveId" clId="{F45C5B06-DAEC-4F71-8EC7-6C74DD1A224A}" dt="2019-03-24T18:36:56.972" v="2192" actId="20577"/>
          <ac:spMkLst>
            <pc:docMk/>
            <pc:sldMk cId="3168022892" sldId="303"/>
            <ac:spMk id="5" creationId="{017C442A-F168-432D-B05E-03F25EC8BE50}"/>
          </ac:spMkLst>
        </pc:spChg>
        <pc:spChg chg="add mod">
          <ac:chgData name="Irl Hirsch" userId="ed333a370e519a8f" providerId="LiveId" clId="{F45C5B06-DAEC-4F71-8EC7-6C74DD1A224A}" dt="2019-03-24T18:38:10.665" v="2199" actId="20577"/>
          <ac:spMkLst>
            <pc:docMk/>
            <pc:sldMk cId="3168022892" sldId="303"/>
            <ac:spMk id="7" creationId="{36666BD0-ADDD-4081-91C7-61D0240BA1ED}"/>
          </ac:spMkLst>
        </pc:spChg>
        <pc:picChg chg="add">
          <ac:chgData name="Irl Hirsch" userId="ed333a370e519a8f" providerId="LiveId" clId="{F45C5B06-DAEC-4F71-8EC7-6C74DD1A224A}" dt="2019-03-24T18:36:23.603" v="2191"/>
          <ac:picMkLst>
            <pc:docMk/>
            <pc:sldMk cId="3168022892" sldId="303"/>
            <ac:picMk id="6" creationId="{2D8E1FEC-4106-4546-90CC-317105F9CCD7}"/>
          </ac:picMkLst>
        </pc:picChg>
      </pc:sldChg>
      <pc:sldChg chg="addSp modSp add">
        <pc:chgData name="Irl Hirsch" userId="ed333a370e519a8f" providerId="LiveId" clId="{F45C5B06-DAEC-4F71-8EC7-6C74DD1A224A}" dt="2019-03-24T18:44:42.334" v="2262" actId="113"/>
        <pc:sldMkLst>
          <pc:docMk/>
          <pc:sldMk cId="1597408265" sldId="304"/>
        </pc:sldMkLst>
        <pc:spChg chg="add mod">
          <ac:chgData name="Irl Hirsch" userId="ed333a370e519a8f" providerId="LiveId" clId="{F45C5B06-DAEC-4F71-8EC7-6C74DD1A224A}" dt="2019-03-24T18:43:00.834" v="2224" actId="1076"/>
          <ac:spMkLst>
            <pc:docMk/>
            <pc:sldMk cId="1597408265" sldId="304"/>
            <ac:spMk id="3" creationId="{B03B2AFE-26A9-4931-8847-2A32F4E27F8E}"/>
          </ac:spMkLst>
        </pc:spChg>
        <pc:spChg chg="add mod">
          <ac:chgData name="Irl Hirsch" userId="ed333a370e519a8f" providerId="LiveId" clId="{F45C5B06-DAEC-4F71-8EC7-6C74DD1A224A}" dt="2019-03-24T18:44:42.334" v="2262" actId="113"/>
          <ac:spMkLst>
            <pc:docMk/>
            <pc:sldMk cId="1597408265" sldId="304"/>
            <ac:spMk id="4" creationId="{FE2652AA-0AA6-45C6-9432-6D589B3208E6}"/>
          </ac:spMkLst>
        </pc:spChg>
        <pc:picChg chg="add mod">
          <ac:chgData name="Irl Hirsch" userId="ed333a370e519a8f" providerId="LiveId" clId="{F45C5B06-DAEC-4F71-8EC7-6C74DD1A224A}" dt="2019-03-24T18:43:04.131" v="2225" actId="1076"/>
          <ac:picMkLst>
            <pc:docMk/>
            <pc:sldMk cId="1597408265" sldId="304"/>
            <ac:picMk id="2" creationId="{75F09F0A-3CA0-43EF-AF30-615F78A24BE7}"/>
          </ac:picMkLst>
        </pc:picChg>
      </pc:sldChg>
      <pc:sldChg chg="addSp delSp modSp add delAnim modAnim">
        <pc:chgData name="Irl Hirsch" userId="ed333a370e519a8f" providerId="LiveId" clId="{F45C5B06-DAEC-4F71-8EC7-6C74DD1A224A}" dt="2019-03-24T18:52:45.543" v="2342" actId="14100"/>
        <pc:sldMkLst>
          <pc:docMk/>
          <pc:sldMk cId="1907715804" sldId="305"/>
        </pc:sldMkLst>
        <pc:spChg chg="del">
          <ac:chgData name="Irl Hirsch" userId="ed333a370e519a8f" providerId="LiveId" clId="{F45C5B06-DAEC-4F71-8EC7-6C74DD1A224A}" dt="2019-03-24T18:46:47.038" v="2264"/>
          <ac:spMkLst>
            <pc:docMk/>
            <pc:sldMk cId="1907715804" sldId="305"/>
            <ac:spMk id="2" creationId="{A8AEE0D4-C0FC-4ACA-A7B1-43D58E05971A}"/>
          </ac:spMkLst>
        </pc:spChg>
        <pc:spChg chg="add mod">
          <ac:chgData name="Irl Hirsch" userId="ed333a370e519a8f" providerId="LiveId" clId="{F45C5B06-DAEC-4F71-8EC7-6C74DD1A224A}" dt="2019-03-24T18:47:34.311" v="2288" actId="1076"/>
          <ac:spMkLst>
            <pc:docMk/>
            <pc:sldMk cId="1907715804" sldId="305"/>
            <ac:spMk id="3" creationId="{E444DF9F-16DF-4F19-AF29-42C6DCEC5C42}"/>
          </ac:spMkLst>
        </pc:spChg>
        <pc:spChg chg="add del">
          <ac:chgData name="Irl Hirsch" userId="ed333a370e519a8f" providerId="LiveId" clId="{F45C5B06-DAEC-4F71-8EC7-6C74DD1A224A}" dt="2019-03-24T18:48:48.804" v="2295" actId="478"/>
          <ac:spMkLst>
            <pc:docMk/>
            <pc:sldMk cId="1907715804" sldId="305"/>
            <ac:spMk id="5" creationId="{1D96E8BD-6E67-491D-9DC9-B34C50F0CA76}"/>
          </ac:spMkLst>
        </pc:spChg>
        <pc:spChg chg="add del">
          <ac:chgData name="Irl Hirsch" userId="ed333a370e519a8f" providerId="LiveId" clId="{F45C5B06-DAEC-4F71-8EC7-6C74DD1A224A}" dt="2019-03-24T18:48:46.661" v="2292" actId="478"/>
          <ac:spMkLst>
            <pc:docMk/>
            <pc:sldMk cId="1907715804" sldId="305"/>
            <ac:spMk id="6" creationId="{D7C1DC14-A922-42D5-9B50-0FDD81A40F93}"/>
          </ac:spMkLst>
        </pc:spChg>
        <pc:spChg chg="add del mod">
          <ac:chgData name="Irl Hirsch" userId="ed333a370e519a8f" providerId="LiveId" clId="{F45C5B06-DAEC-4F71-8EC7-6C74DD1A224A}" dt="2019-03-24T18:48:52.753" v="2298"/>
          <ac:spMkLst>
            <pc:docMk/>
            <pc:sldMk cId="1907715804" sldId="305"/>
            <ac:spMk id="7" creationId="{EE92A540-9801-4616-A231-BD6BFF32F041}"/>
          </ac:spMkLst>
        </pc:spChg>
        <pc:spChg chg="add del mod">
          <ac:chgData name="Irl Hirsch" userId="ed333a370e519a8f" providerId="LiveId" clId="{F45C5B06-DAEC-4F71-8EC7-6C74DD1A224A}" dt="2019-03-24T18:48:46.677" v="2294"/>
          <ac:spMkLst>
            <pc:docMk/>
            <pc:sldMk cId="1907715804" sldId="305"/>
            <ac:spMk id="8" creationId="{B22BBEB3-E636-4046-82AD-C3888C9C7247}"/>
          </ac:spMkLst>
        </pc:spChg>
        <pc:spChg chg="add mod">
          <ac:chgData name="Irl Hirsch" userId="ed333a370e519a8f" providerId="LiveId" clId="{F45C5B06-DAEC-4F71-8EC7-6C74DD1A224A}" dt="2019-03-24T18:50:49.488" v="2319" actId="1076"/>
          <ac:spMkLst>
            <pc:docMk/>
            <pc:sldMk cId="1907715804" sldId="305"/>
            <ac:spMk id="10" creationId="{2431595B-B8E0-4078-823C-E9CAD04A5893}"/>
          </ac:spMkLst>
        </pc:spChg>
        <pc:spChg chg="add mod">
          <ac:chgData name="Irl Hirsch" userId="ed333a370e519a8f" providerId="LiveId" clId="{F45C5B06-DAEC-4F71-8EC7-6C74DD1A224A}" dt="2019-03-24T18:51:37.594" v="2337" actId="1076"/>
          <ac:spMkLst>
            <pc:docMk/>
            <pc:sldMk cId="1907715804" sldId="305"/>
            <ac:spMk id="11" creationId="{EFD76ED6-3328-4C0B-87E5-6A4FD5ED8B4B}"/>
          </ac:spMkLst>
        </pc:spChg>
        <pc:picChg chg="add del mod">
          <ac:chgData name="Irl Hirsch" userId="ed333a370e519a8f" providerId="LiveId" clId="{F45C5B06-DAEC-4F71-8EC7-6C74DD1A224A}" dt="2019-03-24T18:48:40.037" v="2290" actId="478"/>
          <ac:picMkLst>
            <pc:docMk/>
            <pc:sldMk cId="1907715804" sldId="305"/>
            <ac:picMk id="4" creationId="{5DE1696A-9718-4B96-9C32-51A1E342BFC8}"/>
          </ac:picMkLst>
        </pc:picChg>
        <pc:picChg chg="add mod">
          <ac:chgData name="Irl Hirsch" userId="ed333a370e519a8f" providerId="LiveId" clId="{F45C5B06-DAEC-4F71-8EC7-6C74DD1A224A}" dt="2019-03-24T18:49:11.250" v="2302" actId="1076"/>
          <ac:picMkLst>
            <pc:docMk/>
            <pc:sldMk cId="1907715804" sldId="305"/>
            <ac:picMk id="9" creationId="{A8EF10B2-25E8-49DD-BD64-1D55E011FB30}"/>
          </ac:picMkLst>
        </pc:picChg>
        <pc:picChg chg="add mod">
          <ac:chgData name="Irl Hirsch" userId="ed333a370e519a8f" providerId="LiveId" clId="{F45C5B06-DAEC-4F71-8EC7-6C74DD1A224A}" dt="2019-03-24T18:52:45.543" v="2342" actId="14100"/>
          <ac:picMkLst>
            <pc:docMk/>
            <pc:sldMk cId="1907715804" sldId="305"/>
            <ac:picMk id="12" creationId="{C70F343A-AF54-494E-8910-F12D47837079}"/>
          </ac:picMkLst>
        </pc:picChg>
      </pc:sldChg>
      <pc:sldChg chg="addSp modSp add">
        <pc:chgData name="Irl Hirsch" userId="ed333a370e519a8f" providerId="LiveId" clId="{F45C5B06-DAEC-4F71-8EC7-6C74DD1A224A}" dt="2019-03-25T02:50:24.738" v="6645" actId="14100"/>
        <pc:sldMkLst>
          <pc:docMk/>
          <pc:sldMk cId="1761647432" sldId="306"/>
        </pc:sldMkLst>
        <pc:spChg chg="add mod">
          <ac:chgData name="Irl Hirsch" userId="ed333a370e519a8f" providerId="LiveId" clId="{F45C5B06-DAEC-4F71-8EC7-6C74DD1A224A}" dt="2019-03-25T02:50:24.738" v="6645" actId="14100"/>
          <ac:spMkLst>
            <pc:docMk/>
            <pc:sldMk cId="1761647432" sldId="306"/>
            <ac:spMk id="3" creationId="{B85D2227-D8F8-4481-8930-4C51A2444DCB}"/>
          </ac:spMkLst>
        </pc:spChg>
        <pc:spChg chg="add mod">
          <ac:chgData name="Irl Hirsch" userId="ed333a370e519a8f" providerId="LiveId" clId="{F45C5B06-DAEC-4F71-8EC7-6C74DD1A224A}" dt="2019-03-24T20:20:58.351" v="2403" actId="20577"/>
          <ac:spMkLst>
            <pc:docMk/>
            <pc:sldMk cId="1761647432" sldId="306"/>
            <ac:spMk id="4" creationId="{8FE27625-C7ED-47DA-ADA9-CE2DAAAF9105}"/>
          </ac:spMkLst>
        </pc:spChg>
        <pc:picChg chg="add mod">
          <ac:chgData name="Irl Hirsch" userId="ed333a370e519a8f" providerId="LiveId" clId="{F45C5B06-DAEC-4F71-8EC7-6C74DD1A224A}" dt="2019-03-24T20:20:04.945" v="2384" actId="1076"/>
          <ac:picMkLst>
            <pc:docMk/>
            <pc:sldMk cId="1761647432" sldId="306"/>
            <ac:picMk id="2" creationId="{C795F917-014D-4F1A-B26E-0D3BCFD6DB0E}"/>
          </ac:picMkLst>
        </pc:picChg>
      </pc:sldChg>
      <pc:sldChg chg="addSp modSp add">
        <pc:chgData name="Irl Hirsch" userId="ed333a370e519a8f" providerId="LiveId" clId="{F45C5B06-DAEC-4F71-8EC7-6C74DD1A224A}" dt="2019-03-24T21:33:43.772" v="2791" actId="1076"/>
        <pc:sldMkLst>
          <pc:docMk/>
          <pc:sldMk cId="1075784075" sldId="307"/>
        </pc:sldMkLst>
        <pc:spChg chg="mod">
          <ac:chgData name="Irl Hirsch" userId="ed333a370e519a8f" providerId="LiveId" clId="{F45C5B06-DAEC-4F71-8EC7-6C74DD1A224A}" dt="2019-03-24T21:09:25.248" v="2789" actId="1076"/>
          <ac:spMkLst>
            <pc:docMk/>
            <pc:sldMk cId="1075784075" sldId="307"/>
            <ac:spMk id="2" creationId="{F67483FC-BC18-44A8-B8F9-D0200D3F8AF9}"/>
          </ac:spMkLst>
        </pc:spChg>
        <pc:picChg chg="add mod">
          <ac:chgData name="Irl Hirsch" userId="ed333a370e519a8f" providerId="LiveId" clId="{F45C5B06-DAEC-4F71-8EC7-6C74DD1A224A}" dt="2019-03-24T21:33:43.772" v="2791" actId="1076"/>
          <ac:picMkLst>
            <pc:docMk/>
            <pc:sldMk cId="1075784075" sldId="307"/>
            <ac:picMk id="4" creationId="{05832D78-8C62-436A-A728-84BD8986C710}"/>
          </ac:picMkLst>
        </pc:picChg>
      </pc:sldChg>
      <pc:sldChg chg="addSp modSp add modAnim">
        <pc:chgData name="Irl Hirsch" userId="ed333a370e519a8f" providerId="LiveId" clId="{F45C5B06-DAEC-4F71-8EC7-6C74DD1A224A}" dt="2019-03-24T21:46:06.686" v="3724" actId="20577"/>
        <pc:sldMkLst>
          <pc:docMk/>
          <pc:sldMk cId="3558358504" sldId="308"/>
        </pc:sldMkLst>
        <pc:spChg chg="mod">
          <ac:chgData name="Irl Hirsch" userId="ed333a370e519a8f" providerId="LiveId" clId="{F45C5B06-DAEC-4F71-8EC7-6C74DD1A224A}" dt="2019-03-24T21:38:10.188" v="2809" actId="20577"/>
          <ac:spMkLst>
            <pc:docMk/>
            <pc:sldMk cId="3558358504" sldId="308"/>
            <ac:spMk id="2" creationId="{92A742AA-6970-444A-86E9-1227B1692B2E}"/>
          </ac:spMkLst>
        </pc:spChg>
        <pc:spChg chg="add mod">
          <ac:chgData name="Irl Hirsch" userId="ed333a370e519a8f" providerId="LiveId" clId="{F45C5B06-DAEC-4F71-8EC7-6C74DD1A224A}" dt="2019-03-24T21:44:01.149" v="3504" actId="1076"/>
          <ac:spMkLst>
            <pc:docMk/>
            <pc:sldMk cId="3558358504" sldId="308"/>
            <ac:spMk id="4" creationId="{DE8352C5-062E-42BF-9460-16EB37004B37}"/>
          </ac:spMkLst>
        </pc:spChg>
        <pc:spChg chg="add mod">
          <ac:chgData name="Irl Hirsch" userId="ed333a370e519a8f" providerId="LiveId" clId="{F45C5B06-DAEC-4F71-8EC7-6C74DD1A224A}" dt="2019-03-24T21:46:06.686" v="3724" actId="20577"/>
          <ac:spMkLst>
            <pc:docMk/>
            <pc:sldMk cId="3558358504" sldId="308"/>
            <ac:spMk id="5" creationId="{E6AA04A6-2A60-4355-B67A-4F734B910851}"/>
          </ac:spMkLst>
        </pc:spChg>
        <pc:picChg chg="add mod">
          <ac:chgData name="Irl Hirsch" userId="ed333a370e519a8f" providerId="LiveId" clId="{F45C5B06-DAEC-4F71-8EC7-6C74DD1A224A}" dt="2019-03-24T21:44:06.507" v="3505" actId="1076"/>
          <ac:picMkLst>
            <pc:docMk/>
            <pc:sldMk cId="3558358504" sldId="308"/>
            <ac:picMk id="3" creationId="{9458EA28-6540-4B8A-96F6-35EE173DE860}"/>
          </ac:picMkLst>
        </pc:picChg>
      </pc:sldChg>
      <pc:sldChg chg="addSp delSp modSp add modAnim">
        <pc:chgData name="Irl Hirsch" userId="ed333a370e519a8f" providerId="LiveId" clId="{F45C5B06-DAEC-4F71-8EC7-6C74DD1A224A}" dt="2019-03-25T03:31:23.657" v="7583" actId="1076"/>
        <pc:sldMkLst>
          <pc:docMk/>
          <pc:sldMk cId="484169688" sldId="309"/>
        </pc:sldMkLst>
        <pc:spChg chg="mod">
          <ac:chgData name="Irl Hirsch" userId="ed333a370e519a8f" providerId="LiveId" clId="{F45C5B06-DAEC-4F71-8EC7-6C74DD1A224A}" dt="2019-03-24T21:43:48.358" v="3503" actId="5793"/>
          <ac:spMkLst>
            <pc:docMk/>
            <pc:sldMk cId="484169688" sldId="309"/>
            <ac:spMk id="2" creationId="{ECCB71AB-1D53-43BD-8294-98CCB0AA39BF}"/>
          </ac:spMkLst>
        </pc:spChg>
        <pc:spChg chg="del">
          <ac:chgData name="Irl Hirsch" userId="ed333a370e519a8f" providerId="LiveId" clId="{F45C5B06-DAEC-4F71-8EC7-6C74DD1A224A}" dt="2019-03-24T21:48:01.135" v="3725"/>
          <ac:spMkLst>
            <pc:docMk/>
            <pc:sldMk cId="484169688" sldId="309"/>
            <ac:spMk id="3" creationId="{3FAD0589-C8D8-46F7-B88F-B8DE648AFC06}"/>
          </ac:spMkLst>
        </pc:spChg>
        <pc:picChg chg="add mod">
          <ac:chgData name="Irl Hirsch" userId="ed333a370e519a8f" providerId="LiveId" clId="{F45C5B06-DAEC-4F71-8EC7-6C74DD1A224A}" dt="2019-03-24T21:48:06.990" v="3727" actId="1076"/>
          <ac:picMkLst>
            <pc:docMk/>
            <pc:sldMk cId="484169688" sldId="309"/>
            <ac:picMk id="4" creationId="{436B694A-F920-42DB-BA14-BC758F733ED7}"/>
          </ac:picMkLst>
        </pc:picChg>
        <pc:picChg chg="add mod">
          <ac:chgData name="Irl Hirsch" userId="ed333a370e519a8f" providerId="LiveId" clId="{F45C5B06-DAEC-4F71-8EC7-6C74DD1A224A}" dt="2019-03-25T03:31:23.657" v="7583" actId="1076"/>
          <ac:picMkLst>
            <pc:docMk/>
            <pc:sldMk cId="484169688" sldId="309"/>
            <ac:picMk id="5" creationId="{74235184-BEBD-4666-B1E5-27442913D2BA}"/>
          </ac:picMkLst>
        </pc:picChg>
      </pc:sldChg>
      <pc:sldChg chg="addSp delSp modSp add setBg">
        <pc:chgData name="Irl Hirsch" userId="ed333a370e519a8f" providerId="LiveId" clId="{F45C5B06-DAEC-4F71-8EC7-6C74DD1A224A}" dt="2019-03-24T22:06:21.852" v="3733" actId="1076"/>
        <pc:sldMkLst>
          <pc:docMk/>
          <pc:sldMk cId="1706188245" sldId="310"/>
        </pc:sldMkLst>
        <pc:spChg chg="del">
          <ac:chgData name="Irl Hirsch" userId="ed333a370e519a8f" providerId="LiveId" clId="{F45C5B06-DAEC-4F71-8EC7-6C74DD1A224A}" dt="2019-03-24T22:06:06.059" v="3730"/>
          <ac:spMkLst>
            <pc:docMk/>
            <pc:sldMk cId="1706188245" sldId="310"/>
            <ac:spMk id="2" creationId="{7FFB1AD3-ABD0-4B61-AB40-ABBFCA0B182E}"/>
          </ac:spMkLst>
        </pc:spChg>
        <pc:spChg chg="add mod">
          <ac:chgData name="Irl Hirsch" userId="ed333a370e519a8f" providerId="LiveId" clId="{F45C5B06-DAEC-4F71-8EC7-6C74DD1A224A}" dt="2019-03-24T22:06:21.852" v="3733" actId="1076"/>
          <ac:spMkLst>
            <pc:docMk/>
            <pc:sldMk cId="1706188245" sldId="310"/>
            <ac:spMk id="8" creationId="{4F2C2499-97C6-4A50-A2B7-3DE689D72DE8}"/>
          </ac:spMkLst>
        </pc:spChg>
        <pc:picChg chg="add mod">
          <ac:chgData name="Irl Hirsch" userId="ed333a370e519a8f" providerId="LiveId" clId="{F45C5B06-DAEC-4F71-8EC7-6C74DD1A224A}" dt="2019-03-24T22:06:21.852" v="3733" actId="1076"/>
          <ac:picMkLst>
            <pc:docMk/>
            <pc:sldMk cId="1706188245" sldId="310"/>
            <ac:picMk id="3" creationId="{E24EBCF7-6975-4AC3-88B2-792125DF6B47}"/>
          </ac:picMkLst>
        </pc:picChg>
        <pc:picChg chg="add mod">
          <ac:chgData name="Irl Hirsch" userId="ed333a370e519a8f" providerId="LiveId" clId="{F45C5B06-DAEC-4F71-8EC7-6C74DD1A224A}" dt="2019-03-24T22:06:21.852" v="3733" actId="1076"/>
          <ac:picMkLst>
            <pc:docMk/>
            <pc:sldMk cId="1706188245" sldId="310"/>
            <ac:picMk id="4" creationId="{EAC5EB69-BB27-4CDE-86F8-45AAD2D39ABB}"/>
          </ac:picMkLst>
        </pc:picChg>
        <pc:picChg chg="add mod">
          <ac:chgData name="Irl Hirsch" userId="ed333a370e519a8f" providerId="LiveId" clId="{F45C5B06-DAEC-4F71-8EC7-6C74DD1A224A}" dt="2019-03-24T22:06:21.852" v="3733" actId="1076"/>
          <ac:picMkLst>
            <pc:docMk/>
            <pc:sldMk cId="1706188245" sldId="310"/>
            <ac:picMk id="5" creationId="{CC02C1D1-1598-4B1B-B04A-0E1AAFE6D102}"/>
          </ac:picMkLst>
        </pc:picChg>
        <pc:picChg chg="add mod">
          <ac:chgData name="Irl Hirsch" userId="ed333a370e519a8f" providerId="LiveId" clId="{F45C5B06-DAEC-4F71-8EC7-6C74DD1A224A}" dt="2019-03-24T22:06:21.852" v="3733" actId="1076"/>
          <ac:picMkLst>
            <pc:docMk/>
            <pc:sldMk cId="1706188245" sldId="310"/>
            <ac:picMk id="6" creationId="{EBECA5F0-B6E3-48E8-A4F3-3BC953B30600}"/>
          </ac:picMkLst>
        </pc:picChg>
        <pc:picChg chg="add mod">
          <ac:chgData name="Irl Hirsch" userId="ed333a370e519a8f" providerId="LiveId" clId="{F45C5B06-DAEC-4F71-8EC7-6C74DD1A224A}" dt="2019-03-24T22:06:21.852" v="3733" actId="1076"/>
          <ac:picMkLst>
            <pc:docMk/>
            <pc:sldMk cId="1706188245" sldId="310"/>
            <ac:picMk id="7" creationId="{381F5093-0C05-42C1-A194-99F22DA43356}"/>
          </ac:picMkLst>
        </pc:picChg>
      </pc:sldChg>
      <pc:sldChg chg="addSp modSp add setBg">
        <pc:chgData name="Irl Hirsch" userId="ed333a370e519a8f" providerId="LiveId" clId="{F45C5B06-DAEC-4F71-8EC7-6C74DD1A224A}" dt="2019-03-24T22:07:41.660" v="3812" actId="1076"/>
        <pc:sldMkLst>
          <pc:docMk/>
          <pc:sldMk cId="2152833603" sldId="311"/>
        </pc:sldMkLst>
        <pc:spChg chg="add mod">
          <ac:chgData name="Irl Hirsch" userId="ed333a370e519a8f" providerId="LiveId" clId="{F45C5B06-DAEC-4F71-8EC7-6C74DD1A224A}" dt="2019-03-24T22:07:41.660" v="3812" actId="1076"/>
          <ac:spMkLst>
            <pc:docMk/>
            <pc:sldMk cId="2152833603" sldId="311"/>
            <ac:spMk id="2" creationId="{08033953-CE33-49A0-861E-8C6F72BF7B4E}"/>
          </ac:spMkLst>
        </pc:spChg>
        <pc:picChg chg="add">
          <ac:chgData name="Irl Hirsch" userId="ed333a370e519a8f" providerId="LiveId" clId="{F45C5B06-DAEC-4F71-8EC7-6C74DD1A224A}" dt="2019-03-24T22:06:47.764" v="3735"/>
          <ac:picMkLst>
            <pc:docMk/>
            <pc:sldMk cId="2152833603" sldId="311"/>
            <ac:picMk id="3" creationId="{15BB2EB1-C382-49C1-A93A-1EBA4F4DC6F0}"/>
          </ac:picMkLst>
        </pc:picChg>
        <pc:picChg chg="add">
          <ac:chgData name="Irl Hirsch" userId="ed333a370e519a8f" providerId="LiveId" clId="{F45C5B06-DAEC-4F71-8EC7-6C74DD1A224A}" dt="2019-03-24T22:06:47.764" v="3735"/>
          <ac:picMkLst>
            <pc:docMk/>
            <pc:sldMk cId="2152833603" sldId="311"/>
            <ac:picMk id="4" creationId="{D3FF2D1E-B1D1-4ED1-9109-600D83DB5630}"/>
          </ac:picMkLst>
        </pc:picChg>
      </pc:sldChg>
      <pc:sldChg chg="addSp modSp add modAnim">
        <pc:chgData name="Irl Hirsch" userId="ed333a370e519a8f" providerId="LiveId" clId="{F45C5B06-DAEC-4F71-8EC7-6C74DD1A224A}" dt="2019-03-25T00:33:39.214" v="5612" actId="20577"/>
        <pc:sldMkLst>
          <pc:docMk/>
          <pc:sldMk cId="537352706" sldId="312"/>
        </pc:sldMkLst>
        <pc:spChg chg="add mod">
          <ac:chgData name="Irl Hirsch" userId="ed333a370e519a8f" providerId="LiveId" clId="{F45C5B06-DAEC-4F71-8EC7-6C74DD1A224A}" dt="2019-03-25T00:32:45.138" v="5595" actId="20577"/>
          <ac:spMkLst>
            <pc:docMk/>
            <pc:sldMk cId="537352706" sldId="312"/>
            <ac:spMk id="2" creationId="{6B79A856-16AB-4007-9749-442E1EB86D9A}"/>
          </ac:spMkLst>
        </pc:spChg>
        <pc:spChg chg="add mod">
          <ac:chgData name="Irl Hirsch" userId="ed333a370e519a8f" providerId="LiveId" clId="{F45C5B06-DAEC-4F71-8EC7-6C74DD1A224A}" dt="2019-03-24T22:16:27.843" v="4624" actId="1076"/>
          <ac:spMkLst>
            <pc:docMk/>
            <pc:sldMk cId="537352706" sldId="312"/>
            <ac:spMk id="3" creationId="{10718BD1-7120-44B1-8CAA-34DD79BD806A}"/>
          </ac:spMkLst>
        </pc:spChg>
        <pc:spChg chg="add mod">
          <ac:chgData name="Irl Hirsch" userId="ed333a370e519a8f" providerId="LiveId" clId="{F45C5B06-DAEC-4F71-8EC7-6C74DD1A224A}" dt="2019-03-25T00:33:39.214" v="5612" actId="20577"/>
          <ac:spMkLst>
            <pc:docMk/>
            <pc:sldMk cId="537352706" sldId="312"/>
            <ac:spMk id="4" creationId="{0D3547CB-1034-4C76-98BD-58DD1CAFCDB2}"/>
          </ac:spMkLst>
        </pc:spChg>
      </pc:sldChg>
      <pc:sldChg chg="addSp modSp add modAnim">
        <pc:chgData name="Irl Hirsch" userId="ed333a370e519a8f" providerId="LiveId" clId="{F45C5B06-DAEC-4F71-8EC7-6C74DD1A224A}" dt="2019-03-30T03:12:50.549" v="7658" actId="20577"/>
        <pc:sldMkLst>
          <pc:docMk/>
          <pc:sldMk cId="3929792681" sldId="313"/>
        </pc:sldMkLst>
        <pc:spChg chg="add mod">
          <ac:chgData name="Irl Hirsch" userId="ed333a370e519a8f" providerId="LiveId" clId="{F45C5B06-DAEC-4F71-8EC7-6C74DD1A224A}" dt="2019-03-24T22:23:58.333" v="4831" actId="20577"/>
          <ac:spMkLst>
            <pc:docMk/>
            <pc:sldMk cId="3929792681" sldId="313"/>
            <ac:spMk id="2" creationId="{7080B851-8668-4DD4-B93A-3C31CAF1078C}"/>
          </ac:spMkLst>
        </pc:spChg>
        <pc:spChg chg="add mod">
          <ac:chgData name="Irl Hirsch" userId="ed333a370e519a8f" providerId="LiveId" clId="{F45C5B06-DAEC-4F71-8EC7-6C74DD1A224A}" dt="2019-03-30T03:12:50.549" v="7658" actId="20577"/>
          <ac:spMkLst>
            <pc:docMk/>
            <pc:sldMk cId="3929792681" sldId="313"/>
            <ac:spMk id="3" creationId="{807FD6E7-1E40-4FA6-9A11-C885003B7E40}"/>
          </ac:spMkLst>
        </pc:spChg>
      </pc:sldChg>
      <pc:sldChg chg="modSp add modAnim">
        <pc:chgData name="Irl Hirsch" userId="ed333a370e519a8f" providerId="LiveId" clId="{F45C5B06-DAEC-4F71-8EC7-6C74DD1A224A}" dt="2019-03-25T03:27:38.241" v="7582" actId="20577"/>
        <pc:sldMkLst>
          <pc:docMk/>
          <pc:sldMk cId="1269076338" sldId="314"/>
        </pc:sldMkLst>
        <pc:spChg chg="mod">
          <ac:chgData name="Irl Hirsch" userId="ed333a370e519a8f" providerId="LiveId" clId="{F45C5B06-DAEC-4F71-8EC7-6C74DD1A224A}" dt="2019-03-24T22:27:04.454" v="5212" actId="20577"/>
          <ac:spMkLst>
            <pc:docMk/>
            <pc:sldMk cId="1269076338" sldId="314"/>
            <ac:spMk id="2" creationId="{7B3CCBE2-7E9E-4818-9486-32B2D70F5D64}"/>
          </ac:spMkLst>
        </pc:spChg>
        <pc:spChg chg="mod">
          <ac:chgData name="Irl Hirsch" userId="ed333a370e519a8f" providerId="LiveId" clId="{F45C5B06-DAEC-4F71-8EC7-6C74DD1A224A}" dt="2019-03-25T03:27:38.241" v="7582" actId="20577"/>
          <ac:spMkLst>
            <pc:docMk/>
            <pc:sldMk cId="1269076338" sldId="314"/>
            <ac:spMk id="3" creationId="{6539A75F-F2C8-48A1-BD3E-0AB627390E0C}"/>
          </ac:spMkLst>
        </pc:spChg>
      </pc:sldChg>
      <pc:sldChg chg="addSp modSp add modAnim">
        <pc:chgData name="Irl Hirsch" userId="ed333a370e519a8f" providerId="LiveId" clId="{F45C5B06-DAEC-4F71-8EC7-6C74DD1A224A}" dt="2019-03-25T03:32:21.884" v="7586"/>
        <pc:sldMkLst>
          <pc:docMk/>
          <pc:sldMk cId="636187435" sldId="315"/>
        </pc:sldMkLst>
        <pc:spChg chg="mod">
          <ac:chgData name="Irl Hirsch" userId="ed333a370e519a8f" providerId="LiveId" clId="{F45C5B06-DAEC-4F71-8EC7-6C74DD1A224A}" dt="2019-03-24T22:30:58.229" v="5591" actId="20577"/>
          <ac:spMkLst>
            <pc:docMk/>
            <pc:sldMk cId="636187435" sldId="315"/>
            <ac:spMk id="2" creationId="{FFCD1560-6887-4E23-B90D-4F65A7440962}"/>
          </ac:spMkLst>
        </pc:spChg>
        <pc:spChg chg="add mod">
          <ac:chgData name="Irl Hirsch" userId="ed333a370e519a8f" providerId="LiveId" clId="{F45C5B06-DAEC-4F71-8EC7-6C74DD1A224A}" dt="2019-03-25T03:01:13.420" v="7235" actId="27636"/>
          <ac:spMkLst>
            <pc:docMk/>
            <pc:sldMk cId="636187435" sldId="315"/>
            <ac:spMk id="3" creationId="{D7780736-2CDE-4FF1-B5BE-AC759D7D68B4}"/>
          </ac:spMkLst>
        </pc:spChg>
      </pc:sldChg>
      <pc:sldChg chg="addSp delSp modSp add delAnim modAnim">
        <pc:chgData name="Irl Hirsch" userId="ed333a370e519a8f" providerId="LiveId" clId="{F45C5B06-DAEC-4F71-8EC7-6C74DD1A224A}" dt="2019-03-25T02:35:49.732" v="6346"/>
        <pc:sldMkLst>
          <pc:docMk/>
          <pc:sldMk cId="414349156" sldId="316"/>
        </pc:sldMkLst>
        <pc:spChg chg="add mod">
          <ac:chgData name="Irl Hirsch" userId="ed333a370e519a8f" providerId="LiveId" clId="{F45C5B06-DAEC-4F71-8EC7-6C74DD1A224A}" dt="2019-03-25T02:19:43.655" v="5955" actId="20577"/>
          <ac:spMkLst>
            <pc:docMk/>
            <pc:sldMk cId="414349156" sldId="316"/>
            <ac:spMk id="2" creationId="{F87CB3C3-678D-4287-8D99-2CF069C08A78}"/>
          </ac:spMkLst>
        </pc:spChg>
        <pc:spChg chg="add mod">
          <ac:chgData name="Irl Hirsch" userId="ed333a370e519a8f" providerId="LiveId" clId="{F45C5B06-DAEC-4F71-8EC7-6C74DD1A224A}" dt="2019-03-25T02:32:33.055" v="6334" actId="20577"/>
          <ac:spMkLst>
            <pc:docMk/>
            <pc:sldMk cId="414349156" sldId="316"/>
            <ac:spMk id="4" creationId="{CC3EA228-2223-48D8-AA84-A23E52A4D1BB}"/>
          </ac:spMkLst>
        </pc:spChg>
        <pc:spChg chg="add del">
          <ac:chgData name="Irl Hirsch" userId="ed333a370e519a8f" providerId="LiveId" clId="{F45C5B06-DAEC-4F71-8EC7-6C74DD1A224A}" dt="2019-03-25T02:31:36.020" v="6328" actId="478"/>
          <ac:spMkLst>
            <pc:docMk/>
            <pc:sldMk cId="414349156" sldId="316"/>
            <ac:spMk id="7" creationId="{D7DA03E6-3BA4-4EBE-8100-79856C6EF6BF}"/>
          </ac:spMkLst>
        </pc:spChg>
        <pc:spChg chg="add del">
          <ac:chgData name="Irl Hirsch" userId="ed333a370e519a8f" providerId="LiveId" clId="{F45C5B06-DAEC-4F71-8EC7-6C74DD1A224A}" dt="2019-03-25T02:32:25.348" v="6333" actId="478"/>
          <ac:spMkLst>
            <pc:docMk/>
            <pc:sldMk cId="414349156" sldId="316"/>
            <ac:spMk id="10" creationId="{32944EFA-06DA-47B9-B138-7FCF00D9EE71}"/>
          </ac:spMkLst>
        </pc:spChg>
        <pc:spChg chg="add del">
          <ac:chgData name="Irl Hirsch" userId="ed333a370e519a8f" providerId="LiveId" clId="{F45C5B06-DAEC-4F71-8EC7-6C74DD1A224A}" dt="2019-03-25T02:35:16.511" v="6342"/>
          <ac:spMkLst>
            <pc:docMk/>
            <pc:sldMk cId="414349156" sldId="316"/>
            <ac:spMk id="13" creationId="{FEC08F0D-7B7C-4F06-8E8B-99BE34950085}"/>
          </ac:spMkLst>
        </pc:spChg>
        <pc:spChg chg="add">
          <ac:chgData name="Irl Hirsch" userId="ed333a370e519a8f" providerId="LiveId" clId="{F45C5B06-DAEC-4F71-8EC7-6C74DD1A224A}" dt="2019-03-25T02:35:20.856" v="6343"/>
          <ac:spMkLst>
            <pc:docMk/>
            <pc:sldMk cId="414349156" sldId="316"/>
            <ac:spMk id="16" creationId="{5E274278-9EE1-4E54-B39E-27DB7FA0AE22}"/>
          </ac:spMkLst>
        </pc:spChg>
        <pc:picChg chg="add del mod">
          <ac:chgData name="Irl Hirsch" userId="ed333a370e519a8f" providerId="LiveId" clId="{F45C5B06-DAEC-4F71-8EC7-6C74DD1A224A}" dt="2019-03-25T02:19:57.032" v="5958" actId="478"/>
          <ac:picMkLst>
            <pc:docMk/>
            <pc:sldMk cId="414349156" sldId="316"/>
            <ac:picMk id="3" creationId="{2F567750-117C-4035-8108-B6DF2D31F8FF}"/>
          </ac:picMkLst>
        </pc:picChg>
        <pc:picChg chg="add del">
          <ac:chgData name="Irl Hirsch" userId="ed333a370e519a8f" providerId="LiveId" clId="{F45C5B06-DAEC-4F71-8EC7-6C74DD1A224A}" dt="2019-03-25T02:31:36.020" v="6328" actId="478"/>
          <ac:picMkLst>
            <pc:docMk/>
            <pc:sldMk cId="414349156" sldId="316"/>
            <ac:picMk id="5" creationId="{4E7E9CA8-F6D2-416C-AA23-08E99C8791BC}"/>
          </ac:picMkLst>
        </pc:picChg>
        <pc:picChg chg="add del">
          <ac:chgData name="Irl Hirsch" userId="ed333a370e519a8f" providerId="LiveId" clId="{F45C5B06-DAEC-4F71-8EC7-6C74DD1A224A}" dt="2019-03-25T02:31:36.020" v="6328" actId="478"/>
          <ac:picMkLst>
            <pc:docMk/>
            <pc:sldMk cId="414349156" sldId="316"/>
            <ac:picMk id="6" creationId="{F31D79D6-4094-495F-86FD-F91052397EEF}"/>
          </ac:picMkLst>
        </pc:picChg>
        <pc:picChg chg="add del">
          <ac:chgData name="Irl Hirsch" userId="ed333a370e519a8f" providerId="LiveId" clId="{F45C5B06-DAEC-4F71-8EC7-6C74DD1A224A}" dt="2019-03-25T02:32:25.348" v="6333" actId="478"/>
          <ac:picMkLst>
            <pc:docMk/>
            <pc:sldMk cId="414349156" sldId="316"/>
            <ac:picMk id="8" creationId="{E3185271-EEF6-4391-ACAC-E1387A33B9B3}"/>
          </ac:picMkLst>
        </pc:picChg>
        <pc:picChg chg="add del">
          <ac:chgData name="Irl Hirsch" userId="ed333a370e519a8f" providerId="LiveId" clId="{F45C5B06-DAEC-4F71-8EC7-6C74DD1A224A}" dt="2019-03-25T02:32:25.348" v="6333" actId="478"/>
          <ac:picMkLst>
            <pc:docMk/>
            <pc:sldMk cId="414349156" sldId="316"/>
            <ac:picMk id="9" creationId="{5FF68177-6477-4AB7-823C-D21715A74A71}"/>
          </ac:picMkLst>
        </pc:picChg>
        <pc:picChg chg="add del">
          <ac:chgData name="Irl Hirsch" userId="ed333a370e519a8f" providerId="LiveId" clId="{F45C5B06-DAEC-4F71-8EC7-6C74DD1A224A}" dt="2019-03-25T02:35:16.511" v="6342"/>
          <ac:picMkLst>
            <pc:docMk/>
            <pc:sldMk cId="414349156" sldId="316"/>
            <ac:picMk id="11" creationId="{975E1BCB-B169-4833-B067-80CF55C1CEAF}"/>
          </ac:picMkLst>
        </pc:picChg>
        <pc:picChg chg="add del">
          <ac:chgData name="Irl Hirsch" userId="ed333a370e519a8f" providerId="LiveId" clId="{F45C5B06-DAEC-4F71-8EC7-6C74DD1A224A}" dt="2019-03-25T02:35:16.511" v="6342"/>
          <ac:picMkLst>
            <pc:docMk/>
            <pc:sldMk cId="414349156" sldId="316"/>
            <ac:picMk id="12" creationId="{0D45842F-49CA-4D07-870F-7B30CAD5EBC9}"/>
          </ac:picMkLst>
        </pc:picChg>
        <pc:picChg chg="add">
          <ac:chgData name="Irl Hirsch" userId="ed333a370e519a8f" providerId="LiveId" clId="{F45C5B06-DAEC-4F71-8EC7-6C74DD1A224A}" dt="2019-03-25T02:35:20.856" v="6343"/>
          <ac:picMkLst>
            <pc:docMk/>
            <pc:sldMk cId="414349156" sldId="316"/>
            <ac:picMk id="14" creationId="{5FC178A1-308E-4681-B297-03EAFA361E28}"/>
          </ac:picMkLst>
        </pc:picChg>
        <pc:picChg chg="add">
          <ac:chgData name="Irl Hirsch" userId="ed333a370e519a8f" providerId="LiveId" clId="{F45C5B06-DAEC-4F71-8EC7-6C74DD1A224A}" dt="2019-03-25T02:35:20.856" v="6343"/>
          <ac:picMkLst>
            <pc:docMk/>
            <pc:sldMk cId="414349156" sldId="316"/>
            <ac:picMk id="15" creationId="{45CD38D5-ADD5-488E-A21D-F0D07654523C}"/>
          </ac:picMkLst>
        </pc:picChg>
      </pc:sldChg>
      <pc:sldChg chg="addSp delSp modSp add modAnim">
        <pc:chgData name="Irl Hirsch" userId="ed333a370e519a8f" providerId="LiveId" clId="{F45C5B06-DAEC-4F71-8EC7-6C74DD1A224A}" dt="2019-03-25T02:44:48.187" v="6630"/>
        <pc:sldMkLst>
          <pc:docMk/>
          <pc:sldMk cId="3053800347" sldId="317"/>
        </pc:sldMkLst>
        <pc:spChg chg="del">
          <ac:chgData name="Irl Hirsch" userId="ed333a370e519a8f" providerId="LiveId" clId="{F45C5B06-DAEC-4F71-8EC7-6C74DD1A224A}" dt="2019-03-25T02:39:20.110" v="6348"/>
          <ac:spMkLst>
            <pc:docMk/>
            <pc:sldMk cId="3053800347" sldId="317"/>
            <ac:spMk id="2" creationId="{C4060F65-5F09-4409-BD75-1DD9CCBDAFEA}"/>
          </ac:spMkLst>
        </pc:spChg>
        <pc:spChg chg="del">
          <ac:chgData name="Irl Hirsch" userId="ed333a370e519a8f" providerId="LiveId" clId="{F45C5B06-DAEC-4F71-8EC7-6C74DD1A224A}" dt="2019-03-25T02:39:20.110" v="6348"/>
          <ac:spMkLst>
            <pc:docMk/>
            <pc:sldMk cId="3053800347" sldId="317"/>
            <ac:spMk id="3" creationId="{62A60D17-C90D-4C00-9E44-BEF1D8ED4C90}"/>
          </ac:spMkLst>
        </pc:spChg>
        <pc:spChg chg="add mod">
          <ac:chgData name="Irl Hirsch" userId="ed333a370e519a8f" providerId="LiveId" clId="{F45C5B06-DAEC-4F71-8EC7-6C74DD1A224A}" dt="2019-03-25T02:39:31.362" v="6384" actId="20577"/>
          <ac:spMkLst>
            <pc:docMk/>
            <pc:sldMk cId="3053800347" sldId="317"/>
            <ac:spMk id="4" creationId="{0BE881E7-D719-4CF3-8067-A30C6FC1D031}"/>
          </ac:spMkLst>
        </pc:spChg>
        <pc:spChg chg="add mod">
          <ac:chgData name="Irl Hirsch" userId="ed333a370e519a8f" providerId="LiveId" clId="{F45C5B06-DAEC-4F71-8EC7-6C74DD1A224A}" dt="2019-03-25T02:43:54.102" v="6622" actId="20577"/>
          <ac:spMkLst>
            <pc:docMk/>
            <pc:sldMk cId="3053800347" sldId="317"/>
            <ac:spMk id="6" creationId="{FE1A329D-F55D-488C-B957-7488824A2E61}"/>
          </ac:spMkLst>
        </pc:spChg>
        <pc:picChg chg="add mod">
          <ac:chgData name="Irl Hirsch" userId="ed333a370e519a8f" providerId="LiveId" clId="{F45C5B06-DAEC-4F71-8EC7-6C74DD1A224A}" dt="2019-03-25T02:39:48.623" v="6386" actId="1076"/>
          <ac:picMkLst>
            <pc:docMk/>
            <pc:sldMk cId="3053800347" sldId="317"/>
            <ac:picMk id="5" creationId="{2AF6A496-0D63-47CF-A15E-6FC569E3E062}"/>
          </ac:picMkLst>
        </pc:picChg>
      </pc:sldChg>
      <pc:sldChg chg="addSp modSp add modAnim">
        <pc:chgData name="Irl Hirsch" userId="ed333a370e519a8f" providerId="LiveId" clId="{F45C5B06-DAEC-4F71-8EC7-6C74DD1A224A}" dt="2019-03-25T03:19:27.511" v="7554"/>
        <pc:sldMkLst>
          <pc:docMk/>
          <pc:sldMk cId="3189861539" sldId="318"/>
        </pc:sldMkLst>
        <pc:spChg chg="mod">
          <ac:chgData name="Irl Hirsch" userId="ed333a370e519a8f" providerId="LiveId" clId="{F45C5B06-DAEC-4F71-8EC7-6C74DD1A224A}" dt="2019-03-25T03:01:26.473" v="7252" actId="20577"/>
          <ac:spMkLst>
            <pc:docMk/>
            <pc:sldMk cId="3189861539" sldId="318"/>
            <ac:spMk id="2" creationId="{C68BB97E-31E8-47EE-AED6-C480E99C37C2}"/>
          </ac:spMkLst>
        </pc:spChg>
        <pc:spChg chg="mod">
          <ac:chgData name="Irl Hirsch" userId="ed333a370e519a8f" providerId="LiveId" clId="{F45C5B06-DAEC-4F71-8EC7-6C74DD1A224A}" dt="2019-03-25T03:02:59.395" v="7511" actId="1076"/>
          <ac:spMkLst>
            <pc:docMk/>
            <pc:sldMk cId="3189861539" sldId="318"/>
            <ac:spMk id="3" creationId="{265E2A74-0A29-42D1-8104-2115FF1BD5ED}"/>
          </ac:spMkLst>
        </pc:spChg>
        <pc:spChg chg="add mod">
          <ac:chgData name="Irl Hirsch" userId="ed333a370e519a8f" providerId="LiveId" clId="{F45C5B06-DAEC-4F71-8EC7-6C74DD1A224A}" dt="2019-03-25T03:18:57.062" v="7550" actId="1076"/>
          <ac:spMkLst>
            <pc:docMk/>
            <pc:sldMk cId="3189861539" sldId="318"/>
            <ac:spMk id="5" creationId="{B65D1F50-9B40-49DC-B06A-83A7291CDDF8}"/>
          </ac:spMkLst>
        </pc:spChg>
        <pc:picChg chg="add mod">
          <ac:chgData name="Irl Hirsch" userId="ed333a370e519a8f" providerId="LiveId" clId="{F45C5B06-DAEC-4F71-8EC7-6C74DD1A224A}" dt="2019-03-25T03:16:31.262" v="7514" actId="1076"/>
          <ac:picMkLst>
            <pc:docMk/>
            <pc:sldMk cId="3189861539" sldId="318"/>
            <ac:picMk id="4" creationId="{70B803D3-F1D2-42AF-AFD9-F98687BB88DA}"/>
          </ac:picMkLst>
        </pc:picChg>
      </pc:sldChg>
      <pc:sldChg chg="addSp delSp modSp add">
        <pc:chgData name="Irl Hirsch" userId="ed333a370e519a8f" providerId="LiveId" clId="{F45C5B06-DAEC-4F71-8EC7-6C74DD1A224A}" dt="2019-03-25T03:22:25.313" v="7560" actId="1076"/>
        <pc:sldMkLst>
          <pc:docMk/>
          <pc:sldMk cId="1255050843" sldId="319"/>
        </pc:sldMkLst>
        <pc:spChg chg="del">
          <ac:chgData name="Irl Hirsch" userId="ed333a370e519a8f" providerId="LiveId" clId="{F45C5B06-DAEC-4F71-8EC7-6C74DD1A224A}" dt="2019-03-25T03:22:18.456" v="7557"/>
          <ac:spMkLst>
            <pc:docMk/>
            <pc:sldMk cId="1255050843" sldId="319"/>
            <ac:spMk id="2" creationId="{87DA81EB-005D-4C0A-9FD8-3BE90F3048AB}"/>
          </ac:spMkLst>
        </pc:spChg>
        <pc:spChg chg="del">
          <ac:chgData name="Irl Hirsch" userId="ed333a370e519a8f" providerId="LiveId" clId="{F45C5B06-DAEC-4F71-8EC7-6C74DD1A224A}" dt="2019-03-25T03:22:09.621" v="7556"/>
          <ac:spMkLst>
            <pc:docMk/>
            <pc:sldMk cId="1255050843" sldId="319"/>
            <ac:spMk id="3" creationId="{CF641F5F-6FFE-4C94-A74B-61D0E0D37AF2}"/>
          </ac:spMkLst>
        </pc:spChg>
        <pc:picChg chg="add mod">
          <ac:chgData name="Irl Hirsch" userId="ed333a370e519a8f" providerId="LiveId" clId="{F45C5B06-DAEC-4F71-8EC7-6C74DD1A224A}" dt="2019-03-25T03:22:25.313" v="7560" actId="1076"/>
          <ac:picMkLst>
            <pc:docMk/>
            <pc:sldMk cId="1255050843" sldId="319"/>
            <ac:picMk id="5" creationId="{14B43206-1552-4B89-8288-A9C542C017A9}"/>
          </ac:picMkLst>
        </pc:picChg>
      </pc:sldChg>
      <pc:sldChg chg="addSp modSp add">
        <pc:chgData name="Irl Hirsch" userId="ed333a370e519a8f" providerId="LiveId" clId="{F45C5B06-DAEC-4F71-8EC7-6C74DD1A224A}" dt="2019-03-28T22:25:37.585" v="7648" actId="20577"/>
        <pc:sldMkLst>
          <pc:docMk/>
          <pc:sldMk cId="984362052" sldId="320"/>
        </pc:sldMkLst>
        <pc:spChg chg="add mod">
          <ac:chgData name="Irl Hirsch" userId="ed333a370e519a8f" providerId="LiveId" clId="{F45C5B06-DAEC-4F71-8EC7-6C74DD1A224A}" dt="2019-03-28T22:24:48.455" v="7596" actId="1076"/>
          <ac:spMkLst>
            <pc:docMk/>
            <pc:sldMk cId="984362052" sldId="320"/>
            <ac:spMk id="2" creationId="{53D3B309-2F9E-417E-B240-5CBD692793E8}"/>
          </ac:spMkLst>
        </pc:spChg>
        <pc:spChg chg="add mod">
          <ac:chgData name="Irl Hirsch" userId="ed333a370e519a8f" providerId="LiveId" clId="{F45C5B06-DAEC-4F71-8EC7-6C74DD1A224A}" dt="2019-03-28T22:25:37.585" v="7648" actId="20577"/>
          <ac:spMkLst>
            <pc:docMk/>
            <pc:sldMk cId="984362052" sldId="320"/>
            <ac:spMk id="3" creationId="{D97E8244-7BCC-4533-B8BA-8CE340218F95}"/>
          </ac:spMkLst>
        </pc:spChg>
      </pc:sldChg>
      <pc:sldChg chg="addSp delSp modSp add modAnim">
        <pc:chgData name="Irl Hirsch" userId="ed333a370e519a8f" providerId="LiveId" clId="{F45C5B06-DAEC-4F71-8EC7-6C74DD1A224A}" dt="2019-03-30T03:27:36.040" v="7739"/>
        <pc:sldMkLst>
          <pc:docMk/>
          <pc:sldMk cId="1557438299" sldId="321"/>
        </pc:sldMkLst>
        <pc:spChg chg="mod">
          <ac:chgData name="Irl Hirsch" userId="ed333a370e519a8f" providerId="LiveId" clId="{F45C5B06-DAEC-4F71-8EC7-6C74DD1A224A}" dt="2019-03-30T03:20:00.404" v="7730" actId="1076"/>
          <ac:spMkLst>
            <pc:docMk/>
            <pc:sldMk cId="1557438299" sldId="321"/>
            <ac:spMk id="2" creationId="{7FD2CC07-82F2-4BE5-AEEE-8A2756A63E44}"/>
          </ac:spMkLst>
        </pc:spChg>
        <pc:spChg chg="del">
          <ac:chgData name="Irl Hirsch" userId="ed333a370e519a8f" providerId="LiveId" clId="{F45C5B06-DAEC-4F71-8EC7-6C74DD1A224A}" dt="2019-03-30T03:19:44.023" v="7726"/>
          <ac:spMkLst>
            <pc:docMk/>
            <pc:sldMk cId="1557438299" sldId="321"/>
            <ac:spMk id="3" creationId="{54E0F28B-AA5F-4D38-ADB3-64DE6E9C973A}"/>
          </ac:spMkLst>
        </pc:spChg>
        <pc:picChg chg="add mod">
          <ac:chgData name="Irl Hirsch" userId="ed333a370e519a8f" providerId="LiveId" clId="{F45C5B06-DAEC-4F71-8EC7-6C74DD1A224A}" dt="2019-03-30T03:20:10.235" v="7733" actId="1076"/>
          <ac:picMkLst>
            <pc:docMk/>
            <pc:sldMk cId="1557438299" sldId="321"/>
            <ac:picMk id="5" creationId="{66E11899-6559-447D-9CE5-A9AA62F99677}"/>
          </ac:picMkLst>
        </pc:picChg>
        <pc:picChg chg="add del mod">
          <ac:chgData name="Irl Hirsch" userId="ed333a370e519a8f" providerId="LiveId" clId="{F45C5B06-DAEC-4F71-8EC7-6C74DD1A224A}" dt="2019-03-30T03:24:08.637" v="7736" actId="478"/>
          <ac:picMkLst>
            <pc:docMk/>
            <pc:sldMk cId="1557438299" sldId="321"/>
            <ac:picMk id="7" creationId="{32B930E3-E27D-4F1C-ABD8-89D66DB30DA1}"/>
          </ac:picMkLst>
        </pc:picChg>
        <pc:picChg chg="add mod">
          <ac:chgData name="Irl Hirsch" userId="ed333a370e519a8f" providerId="LiveId" clId="{F45C5B06-DAEC-4F71-8EC7-6C74DD1A224A}" dt="2019-03-30T03:27:13.237" v="7738" actId="1076"/>
          <ac:picMkLst>
            <pc:docMk/>
            <pc:sldMk cId="1557438299" sldId="321"/>
            <ac:picMk id="9" creationId="{B5B9873B-C5CF-44D7-ACC0-6C9A718EFF75}"/>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57841985159628"/>
          <c:y val="3.7209191614245199E-2"/>
          <c:w val="0.88993211426715102"/>
          <c:h val="0.80395545665487567"/>
        </c:manualLayout>
      </c:layout>
      <c:barChart>
        <c:barDir val="col"/>
        <c:grouping val="clustered"/>
        <c:varyColors val="0"/>
        <c:ser>
          <c:idx val="0"/>
          <c:order val="0"/>
          <c:tx>
            <c:strRef>
              <c:f>Sheet1!$B$1</c:f>
              <c:strCache>
                <c:ptCount val="1"/>
                <c:pt idx="0">
                  <c:v>Enrolled 9/1/2010 - 8/1/2012                                                         </c:v>
                </c:pt>
              </c:strCache>
            </c:strRef>
          </c:tx>
          <c:spPr>
            <a:solidFill>
              <a:schemeClr val="accent2"/>
            </a:solidFill>
            <a:ln>
              <a:solidFill>
                <a:schemeClr val="accent4">
                  <a:lumMod val="10000"/>
                </a:schemeClr>
              </a:solidFill>
            </a:ln>
          </c:spPr>
          <c:invertIfNegative val="0"/>
          <c:dLbls>
            <c:dLbl>
              <c:idx val="3"/>
              <c:layout>
                <c:manualLayout>
                  <c:x val="2.7777777777777809E-3"/>
                  <c:y val="4.8309178743961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9A-48CD-9AC1-4AD32C416930}"/>
                </c:ext>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&lt;6</c:v>
                </c:pt>
                <c:pt idx="1">
                  <c:v>6-&lt;13</c:v>
                </c:pt>
                <c:pt idx="2">
                  <c:v>13-&lt;18</c:v>
                </c:pt>
                <c:pt idx="3">
                  <c:v>18-&lt;26</c:v>
                </c:pt>
                <c:pt idx="4">
                  <c:v>26-&lt;50</c:v>
                </c:pt>
                <c:pt idx="5">
                  <c:v>≥50</c:v>
                </c:pt>
              </c:strCache>
            </c:strRef>
          </c:cat>
          <c:val>
            <c:numRef>
              <c:f>Sheet1!$B$2:$B$7</c:f>
              <c:numCache>
                <c:formatCode>0%</c:formatCode>
                <c:ptCount val="6"/>
                <c:pt idx="0">
                  <c:v>0.36</c:v>
                </c:pt>
                <c:pt idx="1">
                  <c:v>0.33</c:v>
                </c:pt>
                <c:pt idx="2">
                  <c:v>0.38</c:v>
                </c:pt>
                <c:pt idx="3">
                  <c:v>0.44</c:v>
                </c:pt>
                <c:pt idx="4">
                  <c:v>0.65</c:v>
                </c:pt>
                <c:pt idx="5">
                  <c:v>0.67</c:v>
                </c:pt>
              </c:numCache>
            </c:numRef>
          </c:val>
          <c:extLst>
            <c:ext xmlns:c16="http://schemas.microsoft.com/office/drawing/2014/chart" uri="{C3380CC4-5D6E-409C-BE32-E72D297353CC}">
              <c16:uniqueId val="{00000001-F99A-48CD-9AC1-4AD32C416930}"/>
            </c:ext>
          </c:extLst>
        </c:ser>
        <c:ser>
          <c:idx val="1"/>
          <c:order val="1"/>
          <c:tx>
            <c:strRef>
              <c:f>Sheet1!$C$1</c:f>
              <c:strCache>
                <c:ptCount val="1"/>
                <c:pt idx="0">
                  <c:v>Current 1/1/2016 - 2/13/2018</c:v>
                </c:pt>
              </c:strCache>
            </c:strRef>
          </c:tx>
          <c:spPr>
            <a:solidFill>
              <a:schemeClr val="accent1"/>
            </a:solidFill>
            <a:ln>
              <a:solidFill>
                <a:schemeClr val="accent4">
                  <a:lumMod val="10000"/>
                </a:schemeClr>
              </a:solidFill>
            </a:ln>
          </c:spPr>
          <c:invertIfNegative val="0"/>
          <c:dLbls>
            <c:dLbl>
              <c:idx val="1"/>
              <c:layout>
                <c:manualLayout>
                  <c:x val="1.8055555555555561E-2"/>
                  <c:y val="1.69082125603864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9A-48CD-9AC1-4AD32C416930}"/>
                </c:ext>
              </c:extLst>
            </c:dLbl>
            <c:dLbl>
              <c:idx val="2"/>
              <c:layout>
                <c:manualLayout>
                  <c:x val="2.2222222222222233E-2"/>
                  <c:y val="4.8309178743961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9A-48CD-9AC1-4AD32C416930}"/>
                </c:ext>
              </c:extLst>
            </c:dLbl>
            <c:dLbl>
              <c:idx val="3"/>
              <c:layout>
                <c:manualLayout>
                  <c:x val="2.3611111111111117E-2"/>
                  <c:y val="2.415458937198066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9A-48CD-9AC1-4AD32C416930}"/>
                </c:ext>
              </c:extLst>
            </c:dLbl>
            <c:dLbl>
              <c:idx val="4"/>
              <c:layout>
                <c:manualLayout>
                  <c:x val="1.1111111111111117E-2"/>
                  <c:y val="4.8309178743961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99A-48CD-9AC1-4AD32C416930}"/>
                </c:ext>
              </c:extLst>
            </c:dLbl>
            <c:dLbl>
              <c:idx val="5"/>
              <c:layout>
                <c:manualLayout>
                  <c:x val="1.5277777777777781E-2"/>
                  <c:y val="4.8309178743961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99A-48CD-9AC1-4AD32C416930}"/>
                </c:ext>
              </c:extLst>
            </c:dLbl>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&lt;6</c:v>
                </c:pt>
                <c:pt idx="1">
                  <c:v>6-&lt;13</c:v>
                </c:pt>
                <c:pt idx="2">
                  <c:v>13-&lt;18</c:v>
                </c:pt>
                <c:pt idx="3">
                  <c:v>18-&lt;26</c:v>
                </c:pt>
                <c:pt idx="4">
                  <c:v>26-&lt;50</c:v>
                </c:pt>
                <c:pt idx="5">
                  <c:v>≥50</c:v>
                </c:pt>
              </c:strCache>
            </c:strRef>
          </c:cat>
          <c:val>
            <c:numRef>
              <c:f>Sheet1!$C$2:$C$7</c:f>
              <c:numCache>
                <c:formatCode>0%</c:formatCode>
                <c:ptCount val="6"/>
                <c:pt idx="0">
                  <c:v>0.42</c:v>
                </c:pt>
                <c:pt idx="1">
                  <c:v>0.33</c:v>
                </c:pt>
                <c:pt idx="2">
                  <c:v>0.42</c:v>
                </c:pt>
                <c:pt idx="3">
                  <c:v>0.48</c:v>
                </c:pt>
                <c:pt idx="4">
                  <c:v>0.69</c:v>
                </c:pt>
                <c:pt idx="5">
                  <c:v>0.67</c:v>
                </c:pt>
              </c:numCache>
            </c:numRef>
          </c:val>
          <c:extLst>
            <c:ext xmlns:c16="http://schemas.microsoft.com/office/drawing/2014/chart" uri="{C3380CC4-5D6E-409C-BE32-E72D297353CC}">
              <c16:uniqueId val="{00000007-F99A-48CD-9AC1-4AD32C416930}"/>
            </c:ext>
          </c:extLst>
        </c:ser>
        <c:dLbls>
          <c:showLegendKey val="0"/>
          <c:showVal val="0"/>
          <c:showCatName val="0"/>
          <c:showSerName val="0"/>
          <c:showPercent val="0"/>
          <c:showBubbleSize val="0"/>
        </c:dLbls>
        <c:gapWidth val="76"/>
        <c:axId val="335535024"/>
        <c:axId val="335535416"/>
      </c:barChart>
      <c:catAx>
        <c:axId val="335535024"/>
        <c:scaling>
          <c:orientation val="minMax"/>
        </c:scaling>
        <c:delete val="0"/>
        <c:axPos val="b"/>
        <c:title>
          <c:tx>
            <c:rich>
              <a:bodyPr/>
              <a:lstStyle/>
              <a:p>
                <a:pPr>
                  <a:defRPr/>
                </a:pPr>
                <a:r>
                  <a:rPr lang="en-US"/>
                  <a:t>Age (years)</a:t>
                </a:r>
              </a:p>
            </c:rich>
          </c:tx>
          <c:overlay val="0"/>
        </c:title>
        <c:numFmt formatCode="General" sourceLinked="0"/>
        <c:majorTickMark val="out"/>
        <c:minorTickMark val="none"/>
        <c:tickLblPos val="nextTo"/>
        <c:spPr>
          <a:ln w="25400">
            <a:solidFill>
              <a:schemeClr val="bg1"/>
            </a:solidFill>
          </a:ln>
        </c:spPr>
        <c:crossAx val="335535416"/>
        <c:crosses val="autoZero"/>
        <c:auto val="1"/>
        <c:lblAlgn val="ctr"/>
        <c:lblOffset val="100"/>
        <c:noMultiLvlLbl val="0"/>
      </c:catAx>
      <c:valAx>
        <c:axId val="335535416"/>
        <c:scaling>
          <c:orientation val="minMax"/>
          <c:max val="1"/>
        </c:scaling>
        <c:delete val="0"/>
        <c:axPos val="l"/>
        <c:majorGridlines>
          <c:spPr>
            <a:ln>
              <a:noFill/>
            </a:ln>
          </c:spPr>
        </c:majorGridlines>
        <c:numFmt formatCode="0%" sourceLinked="1"/>
        <c:majorTickMark val="out"/>
        <c:minorTickMark val="none"/>
        <c:tickLblPos val="nextTo"/>
        <c:spPr>
          <a:ln w="25400">
            <a:solidFill>
              <a:schemeClr val="bg1"/>
            </a:solidFill>
          </a:ln>
        </c:spPr>
        <c:crossAx val="335535024"/>
        <c:crosses val="autoZero"/>
        <c:crossBetween val="between"/>
        <c:majorUnit val="0.2"/>
      </c:valAx>
      <c:spPr>
        <a:noFill/>
        <a:ln w="25400">
          <a:noFill/>
        </a:ln>
      </c:spPr>
    </c:plotArea>
    <c:legend>
      <c:legendPos val="t"/>
      <c:layout>
        <c:manualLayout>
          <c:xMode val="edge"/>
          <c:yMode val="edge"/>
          <c:x val="0.29205006153891783"/>
          <c:y val="0"/>
          <c:w val="0.53266060668970039"/>
          <c:h val="0.15277112100117921"/>
        </c:manualLayout>
      </c:layout>
      <c:overlay val="0"/>
    </c:legend>
    <c:plotVisOnly val="1"/>
    <c:dispBlanksAs val="gap"/>
    <c:showDLblsOverMax val="0"/>
  </c:chart>
  <c:spPr>
    <a:noFill/>
  </c:spPr>
  <c:txPr>
    <a:bodyPr/>
    <a:lstStyle/>
    <a:p>
      <a:pPr>
        <a:defRPr sz="2400" b="1">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278798483522892E-2"/>
          <c:y val="6.0962783071876851E-2"/>
          <c:w val="0.88440040828229805"/>
          <c:h val="0.75523880857475423"/>
        </c:manualLayout>
      </c:layout>
      <c:barChart>
        <c:barDir val="col"/>
        <c:grouping val="clustered"/>
        <c:varyColors val="0"/>
        <c:ser>
          <c:idx val="0"/>
          <c:order val="0"/>
          <c:tx>
            <c:strRef>
              <c:f>Sheet1!$B$1</c:f>
              <c:strCache>
                <c:ptCount val="1"/>
                <c:pt idx="0">
                  <c:v>Enrolled 2010-2012 (7% use CGM overall)</c:v>
                </c:pt>
              </c:strCache>
            </c:strRef>
          </c:tx>
          <c:spPr>
            <a:solidFill>
              <a:schemeClr val="accent2"/>
            </a:solidFill>
            <a:ln>
              <a:solidFill>
                <a:schemeClr val="accent2"/>
              </a:solidFill>
            </a:ln>
          </c:spPr>
          <c:invertIfNegative val="0"/>
          <c:dLbls>
            <c:dLbl>
              <c:idx val="0"/>
              <c:layout>
                <c:manualLayout>
                  <c:x val="0"/>
                  <c:y val="-2.6609599836951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50-4B73-9716-682DCEAFD356}"/>
                </c:ext>
              </c:extLst>
            </c:dLbl>
            <c:dLbl>
              <c:idx val="4"/>
              <c:layout>
                <c:manualLayout>
                  <c:x val="-3.7037037037037047E-3"/>
                  <c:y val="1.47429696287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50-4B73-9716-682DCEAFD356}"/>
                </c:ext>
              </c:extLst>
            </c:dLbl>
            <c:dLbl>
              <c:idx val="5"/>
              <c:layout>
                <c:manualLayout>
                  <c:x val="-3.8305628463108786E-3"/>
                  <c:y val="1.00191226096737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50-4B73-9716-682DCEAFD356}"/>
                </c:ext>
              </c:extLst>
            </c:dLbl>
            <c:dLbl>
              <c:idx val="6"/>
              <c:layout>
                <c:manualLayout>
                  <c:x val="-1.3580246913580247E-2"/>
                  <c:y val="-7.14285714285714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50-4B73-9716-682DCEAFD35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&lt;6</c:v>
                </c:pt>
                <c:pt idx="1">
                  <c:v>6-&lt;13</c:v>
                </c:pt>
                <c:pt idx="2">
                  <c:v>13-&lt;18</c:v>
                </c:pt>
                <c:pt idx="3">
                  <c:v>18-&lt;26</c:v>
                </c:pt>
                <c:pt idx="4">
                  <c:v>26-&lt;50</c:v>
                </c:pt>
                <c:pt idx="5">
                  <c:v>≥ 50</c:v>
                </c:pt>
              </c:strCache>
            </c:strRef>
          </c:cat>
          <c:val>
            <c:numRef>
              <c:f>Sheet1!$B$2:$B$7</c:f>
              <c:numCache>
                <c:formatCode>0%</c:formatCode>
                <c:ptCount val="6"/>
                <c:pt idx="0">
                  <c:v>0.04</c:v>
                </c:pt>
                <c:pt idx="1">
                  <c:v>0.04</c:v>
                </c:pt>
                <c:pt idx="2">
                  <c:v>0.03</c:v>
                </c:pt>
                <c:pt idx="3">
                  <c:v>0.04</c:v>
                </c:pt>
                <c:pt idx="4">
                  <c:v>0.15</c:v>
                </c:pt>
                <c:pt idx="5">
                  <c:v>0.15</c:v>
                </c:pt>
              </c:numCache>
            </c:numRef>
          </c:val>
          <c:extLst>
            <c:ext xmlns:c16="http://schemas.microsoft.com/office/drawing/2014/chart" uri="{C3380CC4-5D6E-409C-BE32-E72D297353CC}">
              <c16:uniqueId val="{00000004-6C50-4B73-9716-682DCEAFD356}"/>
            </c:ext>
          </c:extLst>
        </c:ser>
        <c:ser>
          <c:idx val="1"/>
          <c:order val="1"/>
          <c:tx>
            <c:strRef>
              <c:f>Sheet1!$C$1</c:f>
              <c:strCache>
                <c:ptCount val="1"/>
                <c:pt idx="0">
                  <c:v>Current 1/1/2016-2/13/2018 (29% use CGM overall)</c:v>
                </c:pt>
              </c:strCache>
            </c:strRef>
          </c:tx>
          <c:spPr>
            <a:solidFill>
              <a:schemeClr val="accent1"/>
            </a:solidFill>
            <a:ln>
              <a:solidFill>
                <a:schemeClr val="accent1"/>
              </a:solidFill>
            </a:ln>
          </c:spPr>
          <c:invertIfNegative val="0"/>
          <c:dLbls>
            <c:dLbl>
              <c:idx val="0"/>
              <c:layout>
                <c:manualLayout>
                  <c:x val="1.361439195100638E-3"/>
                  <c:y val="-6.20978627671536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50-4B73-9716-682DCEAFD356}"/>
                </c:ext>
              </c:extLst>
            </c:dLbl>
            <c:dLbl>
              <c:idx val="1"/>
              <c:layout>
                <c:manualLayout>
                  <c:x val="5.8606007582385532E-3"/>
                  <c:y val="-1.0556805399325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C50-4B73-9716-682DCEAFD356}"/>
                </c:ext>
              </c:extLst>
            </c:dLbl>
            <c:dLbl>
              <c:idx val="2"/>
              <c:layout>
                <c:manualLayout>
                  <c:x val="4.9262175561388157E-3"/>
                  <c:y val="-1.75431196100487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C50-4B73-9716-682DCEAFD356}"/>
                </c:ext>
              </c:extLst>
            </c:dLbl>
            <c:dLbl>
              <c:idx val="3"/>
              <c:layout>
                <c:manualLayout>
                  <c:x val="4.0696024108097598E-3"/>
                  <c:y val="6.266591676040494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C50-4B73-9716-682DCEAFD356}"/>
                </c:ext>
              </c:extLst>
            </c:dLbl>
            <c:dLbl>
              <c:idx val="4"/>
              <c:layout>
                <c:manualLayout>
                  <c:x val="2.6053397511834253E-3"/>
                  <c:y val="-1.45143271837917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C50-4B73-9716-682DCEAFD356}"/>
                </c:ext>
              </c:extLst>
            </c:dLbl>
            <c:dLbl>
              <c:idx val="5"/>
              <c:layout>
                <c:manualLayout>
                  <c:x val="6.0459803635654844E-3"/>
                  <c:y val="2.152418447694038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C50-4B73-9716-682DCEAFD35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&lt;6</c:v>
                </c:pt>
                <c:pt idx="1">
                  <c:v>6-&lt;13</c:v>
                </c:pt>
                <c:pt idx="2">
                  <c:v>13-&lt;18</c:v>
                </c:pt>
                <c:pt idx="3">
                  <c:v>18-&lt;26</c:v>
                </c:pt>
                <c:pt idx="4">
                  <c:v>26-&lt;50</c:v>
                </c:pt>
                <c:pt idx="5">
                  <c:v>≥ 50</c:v>
                </c:pt>
              </c:strCache>
            </c:strRef>
          </c:cat>
          <c:val>
            <c:numRef>
              <c:f>Sheet1!$C$2:$C$7</c:f>
              <c:numCache>
                <c:formatCode>0%</c:formatCode>
                <c:ptCount val="6"/>
                <c:pt idx="0">
                  <c:v>0.49</c:v>
                </c:pt>
                <c:pt idx="1">
                  <c:v>0.35</c:v>
                </c:pt>
                <c:pt idx="2">
                  <c:v>0.22</c:v>
                </c:pt>
                <c:pt idx="3">
                  <c:v>0.21</c:v>
                </c:pt>
                <c:pt idx="4">
                  <c:v>0.36</c:v>
                </c:pt>
                <c:pt idx="5">
                  <c:v>0.32</c:v>
                </c:pt>
              </c:numCache>
            </c:numRef>
          </c:val>
          <c:extLst>
            <c:ext xmlns:c16="http://schemas.microsoft.com/office/drawing/2014/chart" uri="{C3380CC4-5D6E-409C-BE32-E72D297353CC}">
              <c16:uniqueId val="{0000000B-6C50-4B73-9716-682DCEAFD356}"/>
            </c:ext>
          </c:extLst>
        </c:ser>
        <c:dLbls>
          <c:showLegendKey val="0"/>
          <c:showVal val="0"/>
          <c:showCatName val="0"/>
          <c:showSerName val="0"/>
          <c:showPercent val="0"/>
          <c:showBubbleSize val="0"/>
        </c:dLbls>
        <c:gapWidth val="75"/>
        <c:axId val="330030640"/>
        <c:axId val="330031032"/>
      </c:barChart>
      <c:catAx>
        <c:axId val="330030640"/>
        <c:scaling>
          <c:orientation val="minMax"/>
        </c:scaling>
        <c:delete val="0"/>
        <c:axPos val="b"/>
        <c:title>
          <c:tx>
            <c:rich>
              <a:bodyPr/>
              <a:lstStyle/>
              <a:p>
                <a:pPr algn="ctr" rtl="0">
                  <a:defRPr/>
                </a:pPr>
                <a:r>
                  <a:rPr lang="en-US"/>
                  <a:t>Age (years)</a:t>
                </a:r>
              </a:p>
            </c:rich>
          </c:tx>
          <c:layout>
            <c:manualLayout>
              <c:xMode val="edge"/>
              <c:yMode val="edge"/>
              <c:x val="0.4564726353650238"/>
              <c:y val="0.9157219722534683"/>
            </c:manualLayout>
          </c:layout>
          <c:overlay val="0"/>
        </c:title>
        <c:numFmt formatCode="General" sourceLinked="1"/>
        <c:majorTickMark val="out"/>
        <c:minorTickMark val="none"/>
        <c:tickLblPos val="nextTo"/>
        <c:spPr>
          <a:ln w="22225">
            <a:solidFill>
              <a:schemeClr val="bg1"/>
            </a:solidFill>
          </a:ln>
        </c:spPr>
        <c:crossAx val="330031032"/>
        <c:crosses val="autoZero"/>
        <c:auto val="1"/>
        <c:lblAlgn val="ctr"/>
        <c:lblOffset val="100"/>
        <c:noMultiLvlLbl val="0"/>
      </c:catAx>
      <c:valAx>
        <c:axId val="330031032"/>
        <c:scaling>
          <c:orientation val="minMax"/>
          <c:max val="0.8"/>
          <c:min val="0"/>
        </c:scaling>
        <c:delete val="0"/>
        <c:axPos val="l"/>
        <c:numFmt formatCode="0%" sourceLinked="1"/>
        <c:majorTickMark val="out"/>
        <c:minorTickMark val="none"/>
        <c:tickLblPos val="nextTo"/>
        <c:spPr>
          <a:ln w="22225">
            <a:solidFill>
              <a:schemeClr val="bg1"/>
            </a:solidFill>
          </a:ln>
        </c:spPr>
        <c:crossAx val="330030640"/>
        <c:crosses val="autoZero"/>
        <c:crossBetween val="between"/>
        <c:majorUnit val="0.1"/>
      </c:valAx>
      <c:spPr>
        <a:noFill/>
        <a:ln w="24662">
          <a:noFill/>
        </a:ln>
      </c:spPr>
    </c:plotArea>
    <c:legend>
      <c:legendPos val="b"/>
      <c:layout>
        <c:manualLayout>
          <c:xMode val="edge"/>
          <c:yMode val="edge"/>
          <c:x val="0.2212962962962963"/>
          <c:y val="4.1231908511436065E-2"/>
          <c:w val="0.77746913580246924"/>
          <c:h val="0.23065148106486691"/>
        </c:manualLayout>
      </c:layout>
      <c:overlay val="0"/>
    </c:legend>
    <c:plotVisOnly val="1"/>
    <c:dispBlanksAs val="gap"/>
    <c:showDLblsOverMax val="0"/>
  </c:chart>
  <c:spPr>
    <a:noFill/>
  </c:spPr>
  <c:txPr>
    <a:bodyPr/>
    <a:lstStyle/>
    <a:p>
      <a:pPr>
        <a:defRPr sz="2400" b="1">
          <a:solidFill>
            <a:schemeClr val="bg1"/>
          </a:solidFill>
          <a:latin typeface="+mn-lt"/>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8103674540682"/>
          <c:y val="7.8711126982598356E-2"/>
          <c:w val="0.88725533136482959"/>
          <c:h val="0.73510945767852509"/>
        </c:manualLayout>
      </c:layout>
      <c:barChart>
        <c:barDir val="col"/>
        <c:grouping val="clustered"/>
        <c:varyColors val="0"/>
        <c:ser>
          <c:idx val="0"/>
          <c:order val="0"/>
          <c:tx>
            <c:strRef>
              <c:f>Sheet1!$B$1</c:f>
              <c:strCache>
                <c:ptCount val="1"/>
                <c:pt idx="0">
                  <c:v>CGM</c:v>
                </c:pt>
              </c:strCache>
            </c:strRef>
          </c:tx>
          <c:spPr>
            <a:solidFill>
              <a:schemeClr val="accent2"/>
            </a:solidFill>
            <a:ln>
              <a:solidFill>
                <a:schemeClr val="accent2"/>
              </a:solidFill>
            </a:ln>
          </c:spPr>
          <c:invertIfNegative val="0"/>
          <c:dLbls>
            <c:spPr>
              <a:noFill/>
              <a:ln>
                <a:noFill/>
              </a:ln>
              <a:effectLst/>
            </c:spPr>
            <c:txPr>
              <a:bodyPr wrap="square" lIns="38100" tIns="19050" rIns="38100" bIns="19050" anchor="ctr">
                <a:spAutoFit/>
              </a:bodyPr>
              <a:lstStyle/>
              <a:p>
                <a:pPr>
                  <a:defRPr sz="2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Overall</c:v>
                </c:pt>
                <c:pt idx="1">
                  <c:v>6-&lt;13</c:v>
                </c:pt>
                <c:pt idx="2">
                  <c:v>13-&lt;18</c:v>
                </c:pt>
                <c:pt idx="3">
                  <c:v>18-&lt;26</c:v>
                </c:pt>
                <c:pt idx="4">
                  <c:v>26-&lt;50</c:v>
                </c:pt>
                <c:pt idx="5">
                  <c:v>≥ 50</c:v>
                </c:pt>
              </c:strCache>
            </c:strRef>
          </c:cat>
          <c:val>
            <c:numRef>
              <c:f>Sheet1!$B$2:$B$7</c:f>
              <c:numCache>
                <c:formatCode>0.0%</c:formatCode>
                <c:ptCount val="6"/>
                <c:pt idx="0">
                  <c:v>4.5999999999999999E-2</c:v>
                </c:pt>
                <c:pt idx="1">
                  <c:v>3.3000000000000002E-2</c:v>
                </c:pt>
                <c:pt idx="2">
                  <c:v>2.9000000000000001E-2</c:v>
                </c:pt>
                <c:pt idx="3">
                  <c:v>4.2000000000000003E-2</c:v>
                </c:pt>
                <c:pt idx="4">
                  <c:v>5.0999999999999997E-2</c:v>
                </c:pt>
                <c:pt idx="5">
                  <c:v>6.9000000000000006E-2</c:v>
                </c:pt>
              </c:numCache>
            </c:numRef>
          </c:val>
          <c:extLst>
            <c:ext xmlns:c16="http://schemas.microsoft.com/office/drawing/2014/chart" uri="{C3380CC4-5D6E-409C-BE32-E72D297353CC}">
              <c16:uniqueId val="{00000000-781A-40DE-A5AA-ACCAF2E8CCB0}"/>
            </c:ext>
          </c:extLst>
        </c:ser>
        <c:ser>
          <c:idx val="1"/>
          <c:order val="1"/>
          <c:tx>
            <c:strRef>
              <c:f>Sheet1!$C$1</c:f>
              <c:strCache>
                <c:ptCount val="1"/>
                <c:pt idx="0">
                  <c:v>Non-CGM</c:v>
                </c:pt>
              </c:strCache>
            </c:strRef>
          </c:tx>
          <c:spPr>
            <a:solidFill>
              <a:srgbClr val="94B6D2"/>
            </a:solidFill>
          </c:spPr>
          <c:invertIfNegative val="0"/>
          <c:dLbls>
            <c:spPr>
              <a:noFill/>
              <a:ln>
                <a:noFill/>
              </a:ln>
              <a:effectLst/>
            </c:spPr>
            <c:txPr>
              <a:bodyPr wrap="square" lIns="38100" tIns="19050" rIns="38100" bIns="19050" anchor="ctr">
                <a:spAutoFit/>
              </a:bodyPr>
              <a:lstStyle/>
              <a:p>
                <a:pPr>
                  <a:defRPr sz="2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Overall</c:v>
                </c:pt>
                <c:pt idx="1">
                  <c:v>6-&lt;13</c:v>
                </c:pt>
                <c:pt idx="2">
                  <c:v>13-&lt;18</c:v>
                </c:pt>
                <c:pt idx="3">
                  <c:v>18-&lt;26</c:v>
                </c:pt>
                <c:pt idx="4">
                  <c:v>26-&lt;50</c:v>
                </c:pt>
                <c:pt idx="5">
                  <c:v>≥ 50</c:v>
                </c:pt>
              </c:strCache>
            </c:strRef>
          </c:cat>
          <c:val>
            <c:numRef>
              <c:f>Sheet1!$C$2:$C$7</c:f>
              <c:numCache>
                <c:formatCode>0.0%</c:formatCode>
                <c:ptCount val="6"/>
                <c:pt idx="0">
                  <c:v>6.9000000000000006E-2</c:v>
                </c:pt>
                <c:pt idx="1">
                  <c:v>5.6000000000000001E-2</c:v>
                </c:pt>
                <c:pt idx="2">
                  <c:v>5.3999999999999999E-2</c:v>
                </c:pt>
                <c:pt idx="3">
                  <c:v>5.8999999999999997E-2</c:v>
                </c:pt>
                <c:pt idx="4">
                  <c:v>8.5000000000000006E-2</c:v>
                </c:pt>
                <c:pt idx="5">
                  <c:v>0.108</c:v>
                </c:pt>
              </c:numCache>
            </c:numRef>
          </c:val>
          <c:extLst>
            <c:ext xmlns:c16="http://schemas.microsoft.com/office/drawing/2014/chart" uri="{C3380CC4-5D6E-409C-BE32-E72D297353CC}">
              <c16:uniqueId val="{00000001-781A-40DE-A5AA-ACCAF2E8CCB0}"/>
            </c:ext>
          </c:extLst>
        </c:ser>
        <c:dLbls>
          <c:showLegendKey val="0"/>
          <c:showVal val="0"/>
          <c:showCatName val="0"/>
          <c:showSerName val="0"/>
          <c:showPercent val="0"/>
          <c:showBubbleSize val="0"/>
        </c:dLbls>
        <c:gapWidth val="75"/>
        <c:axId val="332425880"/>
        <c:axId val="332426664"/>
      </c:barChart>
      <c:catAx>
        <c:axId val="332425880"/>
        <c:scaling>
          <c:orientation val="minMax"/>
        </c:scaling>
        <c:delete val="0"/>
        <c:axPos val="b"/>
        <c:title>
          <c:tx>
            <c:rich>
              <a:bodyPr/>
              <a:lstStyle/>
              <a:p>
                <a:pPr>
                  <a:defRPr/>
                </a:pPr>
                <a:r>
                  <a:rPr lang="en-US" dirty="0"/>
                  <a:t>Age</a:t>
                </a:r>
                <a:r>
                  <a:rPr lang="en-US" baseline="0" dirty="0"/>
                  <a:t> (years)</a:t>
                </a:r>
                <a:endParaRPr lang="en-US" dirty="0"/>
              </a:p>
            </c:rich>
          </c:tx>
          <c:overlay val="0"/>
        </c:title>
        <c:numFmt formatCode="General" sourceLinked="1"/>
        <c:majorTickMark val="out"/>
        <c:minorTickMark val="none"/>
        <c:tickLblPos val="nextTo"/>
        <c:spPr>
          <a:ln w="25400">
            <a:solidFill>
              <a:schemeClr val="bg1"/>
            </a:solidFill>
          </a:ln>
        </c:spPr>
        <c:txPr>
          <a:bodyPr/>
          <a:lstStyle/>
          <a:p>
            <a:pPr>
              <a:defRPr sz="2400"/>
            </a:pPr>
            <a:endParaRPr lang="en-US"/>
          </a:p>
        </c:txPr>
        <c:crossAx val="332426664"/>
        <c:crosses val="autoZero"/>
        <c:auto val="1"/>
        <c:lblAlgn val="ctr"/>
        <c:lblOffset val="100"/>
        <c:noMultiLvlLbl val="0"/>
      </c:catAx>
      <c:valAx>
        <c:axId val="332426664"/>
        <c:scaling>
          <c:orientation val="minMax"/>
          <c:max val="0.15000000000000002"/>
          <c:min val="0"/>
        </c:scaling>
        <c:delete val="0"/>
        <c:axPos val="l"/>
        <c:numFmt formatCode="0.0%" sourceLinked="1"/>
        <c:majorTickMark val="out"/>
        <c:minorTickMark val="none"/>
        <c:tickLblPos val="nextTo"/>
        <c:spPr>
          <a:ln w="25400">
            <a:solidFill>
              <a:schemeClr val="bg1"/>
            </a:solidFill>
          </a:ln>
        </c:spPr>
        <c:txPr>
          <a:bodyPr/>
          <a:lstStyle/>
          <a:p>
            <a:pPr>
              <a:defRPr sz="2400"/>
            </a:pPr>
            <a:endParaRPr lang="en-US"/>
          </a:p>
        </c:txPr>
        <c:crossAx val="332425880"/>
        <c:crosses val="autoZero"/>
        <c:crossBetween val="between"/>
        <c:majorUnit val="5.000000000000001E-2"/>
      </c:valAx>
      <c:spPr>
        <a:noFill/>
        <a:ln w="24662">
          <a:noFill/>
        </a:ln>
      </c:spPr>
    </c:plotArea>
    <c:legend>
      <c:legendPos val="t"/>
      <c:layout>
        <c:manualLayout>
          <c:xMode val="edge"/>
          <c:yMode val="edge"/>
          <c:x val="0.30081799540682413"/>
          <c:y val="3.863778672193538E-2"/>
          <c:w val="0.37567881792553709"/>
          <c:h val="8.6143232095987995E-2"/>
        </c:manualLayout>
      </c:layout>
      <c:overlay val="0"/>
    </c:legend>
    <c:plotVisOnly val="1"/>
    <c:dispBlanksAs val="gap"/>
    <c:showDLblsOverMax val="0"/>
  </c:chart>
  <c:spPr>
    <a:noFill/>
  </c:spPr>
  <c:txPr>
    <a:bodyPr/>
    <a:lstStyle/>
    <a:p>
      <a:pPr>
        <a:defRPr sz="2800" b="1">
          <a:solidFill>
            <a:schemeClr val="bg1"/>
          </a:solidFill>
          <a:latin typeface="+mn-lt"/>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F539E-CEF9-44C9-AE55-BF177F4671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5059AB-27AA-429D-B1C3-2BA63D9A3F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3EE783-F419-4675-96C0-71AB691CD11E}"/>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5" name="Footer Placeholder 4">
            <a:extLst>
              <a:ext uri="{FF2B5EF4-FFF2-40B4-BE49-F238E27FC236}">
                <a16:creationId xmlns:a16="http://schemas.microsoft.com/office/drawing/2014/main" id="{AA43B4C4-D1FC-496D-BFA9-5233BFCE6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87E72-9AAF-477B-A471-A2C155C76B9B}"/>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3851269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0C64-234B-41B0-8744-6478329569F2}"/>
              </a:ext>
            </a:extLst>
          </p:cNvPr>
          <p:cNvSpPr>
            <a:spLocks noGrp="1"/>
          </p:cNvSpPr>
          <p:nvPr>
            <p:ph type="title"/>
          </p:nvPr>
        </p:nvSpPr>
        <p:spPr/>
        <p:txBody>
          <a:bodyPr/>
          <a:lstStyle>
            <a:lvl1pPr algn="ctr">
              <a:defRPr>
                <a:solidFill>
                  <a:srgbClr val="00B0F0"/>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14D1D2E0-C138-44FD-9E1A-C7C062D9D2AD}"/>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408D86-22A0-4165-82C9-EE1457538D12}"/>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5" name="Footer Placeholder 4">
            <a:extLst>
              <a:ext uri="{FF2B5EF4-FFF2-40B4-BE49-F238E27FC236}">
                <a16:creationId xmlns:a16="http://schemas.microsoft.com/office/drawing/2014/main" id="{1976E7EA-975D-4879-9CB1-8368E3098A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DBAA4-F41F-4EC9-923D-0BCD889AB1B8}"/>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133375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077A5C-1835-4DA6-9AD3-3F5F9AE94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1EE73-9E6F-4127-9991-7F34770235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50D59-63D1-4E0E-A67D-43FF9044467E}"/>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5" name="Footer Placeholder 4">
            <a:extLst>
              <a:ext uri="{FF2B5EF4-FFF2-40B4-BE49-F238E27FC236}">
                <a16:creationId xmlns:a16="http://schemas.microsoft.com/office/drawing/2014/main" id="{906AFE71-B518-4AA7-B1B6-5B3D77362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2044F-5D9C-44F3-AB51-26E83CF6953B}"/>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247398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858D6-1FBE-4D2D-B0D9-8F2DF72DE341}"/>
              </a:ext>
            </a:extLst>
          </p:cNvPr>
          <p:cNvSpPr>
            <a:spLocks noGrp="1"/>
          </p:cNvSpPr>
          <p:nvPr>
            <p:ph type="title"/>
          </p:nvPr>
        </p:nvSpPr>
        <p:spPr/>
        <p:txBody>
          <a:bodyPr/>
          <a:lstStyle>
            <a:lvl1pPr algn="ctr">
              <a:defRPr>
                <a:solidFill>
                  <a:srgbClr val="00B0F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2FF9728-509A-4492-A8F2-51435C82F3AE}"/>
              </a:ext>
            </a:extLst>
          </p:cNvPr>
          <p:cNvSpPr>
            <a:spLocks noGrp="1"/>
          </p:cNvSpPr>
          <p:nvPr>
            <p:ph idx="1"/>
          </p:nvPr>
        </p:nvSpPr>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58F0E2-BA1B-40F2-925F-C77BDF46F7D5}"/>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5" name="Footer Placeholder 4">
            <a:extLst>
              <a:ext uri="{FF2B5EF4-FFF2-40B4-BE49-F238E27FC236}">
                <a16:creationId xmlns:a16="http://schemas.microsoft.com/office/drawing/2014/main" id="{CE5A9639-C244-4678-A9D6-2963F7631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681560-31C6-4DEB-9BB3-D1ACB941B95F}"/>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3713192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0DF6-F066-4D4A-A9C5-508E867484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2287C4-82D1-4B14-9764-D1BFB52BAA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8B06AE-0F77-4F92-AFF4-2F1627D8FFD3}"/>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5" name="Footer Placeholder 4">
            <a:extLst>
              <a:ext uri="{FF2B5EF4-FFF2-40B4-BE49-F238E27FC236}">
                <a16:creationId xmlns:a16="http://schemas.microsoft.com/office/drawing/2014/main" id="{268B9017-7737-485F-B339-CD944B3AB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9F556D-72A3-44E7-A5A4-F802D199D0AA}"/>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45722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C54A-6A85-41F5-A2A0-2195ADC8E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871B1-5616-4C89-A3A3-8776561A90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5698B5-53C8-401D-AE69-088A6468A5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A349D3-AD84-4D88-AC26-36BD24CAD82F}"/>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6" name="Footer Placeholder 5">
            <a:extLst>
              <a:ext uri="{FF2B5EF4-FFF2-40B4-BE49-F238E27FC236}">
                <a16:creationId xmlns:a16="http://schemas.microsoft.com/office/drawing/2014/main" id="{3CE74B08-FB95-432D-8BEF-45CBD508E7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B7B532-F590-4911-893F-9CDB1F48561C}"/>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28775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FDA42-2F7B-4332-882A-7B9271D382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A044F4-32C4-47B1-B2F0-3BB97ACCB0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8F2B19-68EB-40AB-9617-0A270898DE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26AB51-C9F8-4F5C-8D2D-FAE316B984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B6C26E-0B22-49F1-BEF8-ADC71018B2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9031F3-D80F-460B-AA76-A9283226EA0C}"/>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8" name="Footer Placeholder 7">
            <a:extLst>
              <a:ext uri="{FF2B5EF4-FFF2-40B4-BE49-F238E27FC236}">
                <a16:creationId xmlns:a16="http://schemas.microsoft.com/office/drawing/2014/main" id="{4C685667-ADED-458F-8B14-15307BC2BA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ADA920-3587-4505-BFE8-42A5D016EC8A}"/>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83341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FE8CC-2BEE-4454-8916-D5D5066D1D13}"/>
              </a:ext>
            </a:extLst>
          </p:cNvPr>
          <p:cNvSpPr>
            <a:spLocks noGrp="1"/>
          </p:cNvSpPr>
          <p:nvPr>
            <p:ph type="title"/>
          </p:nvPr>
        </p:nvSpPr>
        <p:spPr/>
        <p:txBody>
          <a:bodyPr/>
          <a:lstStyle>
            <a:lvl1pPr algn="ctr">
              <a:defRPr>
                <a:solidFill>
                  <a:srgbClr val="00B0F0"/>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2DF11ADC-A45A-49DE-87FF-41E3C7F280BC}"/>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4" name="Footer Placeholder 3">
            <a:extLst>
              <a:ext uri="{FF2B5EF4-FFF2-40B4-BE49-F238E27FC236}">
                <a16:creationId xmlns:a16="http://schemas.microsoft.com/office/drawing/2014/main" id="{4FA5119A-DA0B-4C38-9B4C-674FDACD88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127914-6285-4C13-94FD-9CD2B07FF587}"/>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282195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2F2A2A-F3B9-45D6-A857-2ABD5D28B81F}"/>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3" name="Footer Placeholder 2">
            <a:extLst>
              <a:ext uri="{FF2B5EF4-FFF2-40B4-BE49-F238E27FC236}">
                <a16:creationId xmlns:a16="http://schemas.microsoft.com/office/drawing/2014/main" id="{47AE8BF3-9A10-4EFE-9A65-F54F0754F0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023B45-8CBF-4883-8478-77EA8020C478}"/>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168982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42725-855A-4D13-AB19-AC39BD715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9AFAA8-9530-4DB5-A0E8-935586B3AC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EC97D9-5134-438C-BC97-F0CE8C318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36280-F4D9-4565-85EE-518E97F5558A}"/>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6" name="Footer Placeholder 5">
            <a:extLst>
              <a:ext uri="{FF2B5EF4-FFF2-40B4-BE49-F238E27FC236}">
                <a16:creationId xmlns:a16="http://schemas.microsoft.com/office/drawing/2014/main" id="{716A70DD-7A49-43B9-998C-8EFB1DC817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3E29D-B6B0-42C1-9CA3-D06F3DFCF569}"/>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89098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BB0AE-5A81-467F-A35A-4A41736861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0C7B85-AE87-4EEB-B7D0-B4CBB016E0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5CDB66-9872-4902-9EC4-2F8660E3D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2EEEDC-BC81-4173-A25B-8393A1191F72}"/>
              </a:ext>
            </a:extLst>
          </p:cNvPr>
          <p:cNvSpPr>
            <a:spLocks noGrp="1"/>
          </p:cNvSpPr>
          <p:nvPr>
            <p:ph type="dt" sz="half" idx="10"/>
          </p:nvPr>
        </p:nvSpPr>
        <p:spPr/>
        <p:txBody>
          <a:bodyPr/>
          <a:lstStyle/>
          <a:p>
            <a:fld id="{A9CCF86F-B981-4A83-9D9D-69FDE08F74A6}" type="datetimeFigureOut">
              <a:rPr lang="en-US" smtClean="0"/>
              <a:t>3/29/2019</a:t>
            </a:fld>
            <a:endParaRPr lang="en-US"/>
          </a:p>
        </p:txBody>
      </p:sp>
      <p:sp>
        <p:nvSpPr>
          <p:cNvPr id="6" name="Footer Placeholder 5">
            <a:extLst>
              <a:ext uri="{FF2B5EF4-FFF2-40B4-BE49-F238E27FC236}">
                <a16:creationId xmlns:a16="http://schemas.microsoft.com/office/drawing/2014/main" id="{EAAF3AD7-AAA4-4590-91C5-507F36CAA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097360-AE4C-4F41-9A98-5E0305589452}"/>
              </a:ext>
            </a:extLst>
          </p:cNvPr>
          <p:cNvSpPr>
            <a:spLocks noGrp="1"/>
          </p:cNvSpPr>
          <p:nvPr>
            <p:ph type="sldNum" sz="quarter" idx="12"/>
          </p:nvPr>
        </p:nvSpPr>
        <p:spPr/>
        <p:txBody>
          <a:bodyPr/>
          <a:lstStyle/>
          <a:p>
            <a:fld id="{6AEF9871-66FE-4EDB-8C08-BFDA1B066925}" type="slidenum">
              <a:rPr lang="en-US" smtClean="0"/>
              <a:t>‹#›</a:t>
            </a:fld>
            <a:endParaRPr lang="en-US"/>
          </a:p>
        </p:txBody>
      </p:sp>
    </p:spTree>
    <p:extLst>
      <p:ext uri="{BB962C8B-B14F-4D97-AF65-F5344CB8AC3E}">
        <p14:creationId xmlns:p14="http://schemas.microsoft.com/office/powerpoint/2010/main" val="1352231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B2736-4E99-4F6B-94BD-619974ABD8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AB1516-3454-498D-8BCD-4AFCA57293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CD05D-A7F4-4C03-AE60-0C36911DDD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CF86F-B981-4A83-9D9D-69FDE08F74A6}" type="datetimeFigureOut">
              <a:rPr lang="en-US" smtClean="0"/>
              <a:t>3/29/2019</a:t>
            </a:fld>
            <a:endParaRPr lang="en-US"/>
          </a:p>
        </p:txBody>
      </p:sp>
      <p:sp>
        <p:nvSpPr>
          <p:cNvPr id="5" name="Footer Placeholder 4">
            <a:extLst>
              <a:ext uri="{FF2B5EF4-FFF2-40B4-BE49-F238E27FC236}">
                <a16:creationId xmlns:a16="http://schemas.microsoft.com/office/drawing/2014/main" id="{61FDABB4-5356-404D-9D57-FE986104D6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3ED545-9CE7-47FC-A6A1-CCF4BB8D43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F9871-66FE-4EDB-8C08-BFDA1B066925}" type="slidenum">
              <a:rPr lang="en-US" smtClean="0"/>
              <a:t>‹#›</a:t>
            </a:fld>
            <a:endParaRPr lang="en-US"/>
          </a:p>
        </p:txBody>
      </p:sp>
    </p:spTree>
    <p:extLst>
      <p:ext uri="{BB962C8B-B14F-4D97-AF65-F5344CB8AC3E}">
        <p14:creationId xmlns:p14="http://schemas.microsoft.com/office/powerpoint/2010/main" val="737807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oleObject" Target="../embeddings/oleObject5.bin"/><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435864-9DAB-4C3A-9B7E-B5AF11979AD7}"/>
              </a:ext>
            </a:extLst>
          </p:cNvPr>
          <p:cNvSpPr>
            <a:spLocks noGrp="1"/>
          </p:cNvSpPr>
          <p:nvPr>
            <p:ph type="title"/>
          </p:nvPr>
        </p:nvSpPr>
        <p:spPr>
          <a:xfrm>
            <a:off x="558915" y="438703"/>
            <a:ext cx="5929350" cy="1500187"/>
          </a:xfrm>
        </p:spPr>
        <p:txBody>
          <a:bodyPr>
            <a:normAutofit fontScale="90000"/>
          </a:bodyPr>
          <a:lstStyle/>
          <a:p>
            <a:pPr algn="ctr"/>
            <a:r>
              <a:rPr lang="en-US" dirty="0">
                <a:solidFill>
                  <a:srgbClr val="00B0F0"/>
                </a:solidFill>
              </a:rPr>
              <a:t>Keynote: T1D Today</a:t>
            </a:r>
          </a:p>
        </p:txBody>
      </p:sp>
      <p:sp>
        <p:nvSpPr>
          <p:cNvPr id="5" name="Text Placeholder 4">
            <a:extLst>
              <a:ext uri="{FF2B5EF4-FFF2-40B4-BE49-F238E27FC236}">
                <a16:creationId xmlns:a16="http://schemas.microsoft.com/office/drawing/2014/main" id="{BC545DD6-F4B6-4F1F-BC75-32A7D65302C5}"/>
              </a:ext>
            </a:extLst>
          </p:cNvPr>
          <p:cNvSpPr>
            <a:spLocks noGrp="1"/>
          </p:cNvSpPr>
          <p:nvPr>
            <p:ph type="body" idx="1"/>
          </p:nvPr>
        </p:nvSpPr>
        <p:spPr>
          <a:xfrm>
            <a:off x="662777" y="4553350"/>
            <a:ext cx="5721626" cy="1938890"/>
          </a:xfrm>
        </p:spPr>
        <p:txBody>
          <a:bodyPr>
            <a:normAutofit/>
          </a:bodyPr>
          <a:lstStyle/>
          <a:p>
            <a:pPr algn="ctr"/>
            <a:r>
              <a:rPr lang="en-US" sz="3200" dirty="0">
                <a:solidFill>
                  <a:schemeClr val="bg1"/>
                </a:solidFill>
              </a:rPr>
              <a:t>Irl B. Hirsch, MD</a:t>
            </a:r>
          </a:p>
          <a:p>
            <a:pPr algn="ctr"/>
            <a:r>
              <a:rPr lang="en-US" sz="3200" dirty="0">
                <a:solidFill>
                  <a:schemeClr val="bg1"/>
                </a:solidFill>
              </a:rPr>
              <a:t>Professor of Medicine</a:t>
            </a:r>
          </a:p>
          <a:p>
            <a:pPr algn="ctr"/>
            <a:r>
              <a:rPr lang="en-US" sz="3200" dirty="0">
                <a:solidFill>
                  <a:schemeClr val="bg1"/>
                </a:solidFill>
              </a:rPr>
              <a:t>University of Washington</a:t>
            </a:r>
          </a:p>
        </p:txBody>
      </p:sp>
      <p:pic>
        <p:nvPicPr>
          <p:cNvPr id="2" name="Picture 1">
            <a:extLst>
              <a:ext uri="{FF2B5EF4-FFF2-40B4-BE49-F238E27FC236}">
                <a16:creationId xmlns:a16="http://schemas.microsoft.com/office/drawing/2014/main" id="{C0E15719-2E89-4EEB-B49E-0D57CD8C4789}"/>
              </a:ext>
            </a:extLst>
          </p:cNvPr>
          <p:cNvPicPr>
            <a:picLocks noChangeAspect="1"/>
          </p:cNvPicPr>
          <p:nvPr/>
        </p:nvPicPr>
        <p:blipFill>
          <a:blip r:embed="rId2"/>
          <a:stretch>
            <a:fillRect/>
          </a:stretch>
        </p:blipFill>
        <p:spPr>
          <a:xfrm>
            <a:off x="6997879" y="0"/>
            <a:ext cx="5194121" cy="6858000"/>
          </a:xfrm>
          <a:prstGeom prst="rect">
            <a:avLst/>
          </a:prstGeom>
        </p:spPr>
      </p:pic>
    </p:spTree>
    <p:extLst>
      <p:ext uri="{BB962C8B-B14F-4D97-AF65-F5344CB8AC3E}">
        <p14:creationId xmlns:p14="http://schemas.microsoft.com/office/powerpoint/2010/main" val="236636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BFEC9B22-AF0F-412C-9934-8C3C39D7714B}"/>
              </a:ext>
            </a:extLst>
          </p:cNvPr>
          <p:cNvGraphicFramePr>
            <a:graphicFrameLocks noChangeAspect="1"/>
          </p:cNvGraphicFramePr>
          <p:nvPr>
            <p:extLst>
              <p:ext uri="{D42A27DB-BD31-4B8C-83A1-F6EECF244321}">
                <p14:modId xmlns:p14="http://schemas.microsoft.com/office/powerpoint/2010/main" val="2661819148"/>
              </p:ext>
            </p:extLst>
          </p:nvPr>
        </p:nvGraphicFramePr>
        <p:xfrm>
          <a:off x="2253340" y="163512"/>
          <a:ext cx="8707437" cy="6530975"/>
        </p:xfrm>
        <a:graphic>
          <a:graphicData uri="http://schemas.openxmlformats.org/presentationml/2006/ole">
            <mc:AlternateContent xmlns:mc="http://schemas.openxmlformats.org/markup-compatibility/2006">
              <mc:Choice xmlns:v="urn:schemas-microsoft-com:vml" Requires="v">
                <p:oleObj spid="_x0000_s3074" name="Bitmap Image" r:id="rId3" imgW="5486876" imgH="4115157" progId="Paint.Picture">
                  <p:embed/>
                </p:oleObj>
              </mc:Choice>
              <mc:Fallback>
                <p:oleObj name="Bitmap Image" r:id="rId3" imgW="5486876" imgH="4115157" progId="Paint.Picture">
                  <p:embed/>
                  <p:pic>
                    <p:nvPicPr>
                      <p:cNvPr id="2" name="Object 2">
                        <a:extLst>
                          <a:ext uri="{FF2B5EF4-FFF2-40B4-BE49-F238E27FC236}">
                            <a16:creationId xmlns:a16="http://schemas.microsoft.com/office/drawing/2014/main" id="{BFEC9B22-AF0F-412C-9934-8C3C39D77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340" y="163512"/>
                        <a:ext cx="8707437" cy="6530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TextBox 2">
            <a:extLst>
              <a:ext uri="{FF2B5EF4-FFF2-40B4-BE49-F238E27FC236}">
                <a16:creationId xmlns:a16="http://schemas.microsoft.com/office/drawing/2014/main" id="{8217F3AB-2CA9-470A-8EE8-C4BF92E7F611}"/>
              </a:ext>
            </a:extLst>
          </p:cNvPr>
          <p:cNvSpPr txBox="1"/>
          <p:nvPr/>
        </p:nvSpPr>
        <p:spPr>
          <a:xfrm>
            <a:off x="6811766" y="3886044"/>
            <a:ext cx="4149011" cy="2554545"/>
          </a:xfrm>
          <a:prstGeom prst="rect">
            <a:avLst/>
          </a:prstGeom>
          <a:noFill/>
        </p:spPr>
        <p:txBody>
          <a:bodyPr wrap="square" rtlCol="0">
            <a:spAutoFit/>
          </a:bodyPr>
          <a:lstStyle/>
          <a:p>
            <a:pPr algn="ctr"/>
            <a:r>
              <a:rPr lang="en-US" sz="4000" dirty="0"/>
              <a:t>Why did fingerstick glucose testing become so popular?</a:t>
            </a:r>
          </a:p>
        </p:txBody>
      </p:sp>
    </p:spTree>
    <p:extLst>
      <p:ext uri="{BB962C8B-B14F-4D97-AF65-F5344CB8AC3E}">
        <p14:creationId xmlns:p14="http://schemas.microsoft.com/office/powerpoint/2010/main" val="301867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5CF103F3-C50A-431C-905F-E6F6A2CF769A}"/>
              </a:ext>
            </a:extLst>
          </p:cNvPr>
          <p:cNvGraphicFramePr>
            <a:graphicFrameLocks noChangeAspect="1"/>
          </p:cNvGraphicFramePr>
          <p:nvPr>
            <p:extLst>
              <p:ext uri="{D42A27DB-BD31-4B8C-83A1-F6EECF244321}">
                <p14:modId xmlns:p14="http://schemas.microsoft.com/office/powerpoint/2010/main" val="2873989414"/>
              </p:ext>
            </p:extLst>
          </p:nvPr>
        </p:nvGraphicFramePr>
        <p:xfrm>
          <a:off x="735512" y="376238"/>
          <a:ext cx="1731962" cy="6283325"/>
        </p:xfrm>
        <a:graphic>
          <a:graphicData uri="http://schemas.openxmlformats.org/presentationml/2006/ole">
            <mc:AlternateContent xmlns:mc="http://schemas.openxmlformats.org/markup-compatibility/2006">
              <mc:Choice xmlns:v="urn:schemas-microsoft-com:vml" Requires="v">
                <p:oleObj spid="_x0000_s4098" name="Bitmap Image" r:id="rId3" imgW="5486876" imgH="4115157" progId="Paint.Picture">
                  <p:embed/>
                </p:oleObj>
              </mc:Choice>
              <mc:Fallback>
                <p:oleObj name="Bitmap Image" r:id="rId3" imgW="5486876" imgH="4115157" progId="Paint.Picture">
                  <p:embed/>
                  <p:pic>
                    <p:nvPicPr>
                      <p:cNvPr id="2" name="Object 2">
                        <a:extLst>
                          <a:ext uri="{FF2B5EF4-FFF2-40B4-BE49-F238E27FC236}">
                            <a16:creationId xmlns:a16="http://schemas.microsoft.com/office/drawing/2014/main" id="{5CF103F3-C50A-431C-905F-E6F6A2CF7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565" t="16101" r="77553" b="16707"/>
                      <a:stretch>
                        <a:fillRect/>
                      </a:stretch>
                    </p:blipFill>
                    <p:spPr bwMode="auto">
                      <a:xfrm>
                        <a:off x="735512" y="376238"/>
                        <a:ext cx="1731962" cy="6283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 name="Object 2">
            <a:extLst>
              <a:ext uri="{FF2B5EF4-FFF2-40B4-BE49-F238E27FC236}">
                <a16:creationId xmlns:a16="http://schemas.microsoft.com/office/drawing/2014/main" id="{EAB3D9A8-FDED-47A4-8249-40C425F4336F}"/>
              </a:ext>
            </a:extLst>
          </p:cNvPr>
          <p:cNvGraphicFramePr>
            <a:graphicFrameLocks noChangeAspect="1"/>
          </p:cNvGraphicFramePr>
          <p:nvPr>
            <p:extLst>
              <p:ext uri="{D42A27DB-BD31-4B8C-83A1-F6EECF244321}">
                <p14:modId xmlns:p14="http://schemas.microsoft.com/office/powerpoint/2010/main" val="1708935069"/>
              </p:ext>
            </p:extLst>
          </p:nvPr>
        </p:nvGraphicFramePr>
        <p:xfrm>
          <a:off x="5226871" y="90488"/>
          <a:ext cx="7019925" cy="6569075"/>
        </p:xfrm>
        <a:graphic>
          <a:graphicData uri="http://schemas.openxmlformats.org/presentationml/2006/ole">
            <mc:AlternateContent xmlns:mc="http://schemas.openxmlformats.org/markup-compatibility/2006">
              <mc:Choice xmlns:v="urn:schemas-microsoft-com:vml" Requires="v">
                <p:oleObj spid="_x0000_s4099" name="Bitmap Image" r:id="rId5" imgW="4397121" imgH="4115157" progId="Paint.Picture">
                  <p:embed/>
                </p:oleObj>
              </mc:Choice>
              <mc:Fallback>
                <p:oleObj name="Bitmap Image" r:id="rId5" imgW="4397121" imgH="4115157" progId="Paint.Picture">
                  <p:embed/>
                  <p:pic>
                    <p:nvPicPr>
                      <p:cNvPr id="3" name="Object 2">
                        <a:extLst>
                          <a:ext uri="{FF2B5EF4-FFF2-40B4-BE49-F238E27FC236}">
                            <a16:creationId xmlns:a16="http://schemas.microsoft.com/office/drawing/2014/main" id="{EAB3D9A8-FDED-47A4-8249-40C425F433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6871" y="90488"/>
                        <a:ext cx="7019925" cy="6569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5" name="Straight Arrow Connector 4">
            <a:extLst>
              <a:ext uri="{FF2B5EF4-FFF2-40B4-BE49-F238E27FC236}">
                <a16:creationId xmlns:a16="http://schemas.microsoft.com/office/drawing/2014/main" id="{F115735F-BAA2-4A35-A779-16189B6C3ED8}"/>
              </a:ext>
            </a:extLst>
          </p:cNvPr>
          <p:cNvCxnSpPr/>
          <p:nvPr/>
        </p:nvCxnSpPr>
        <p:spPr>
          <a:xfrm>
            <a:off x="2655736" y="3768918"/>
            <a:ext cx="2504661"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 name="Object 2">
            <a:extLst>
              <a:ext uri="{FF2B5EF4-FFF2-40B4-BE49-F238E27FC236}">
                <a16:creationId xmlns:a16="http://schemas.microsoft.com/office/drawing/2014/main" id="{66E222D2-089A-495C-95C7-14177A859A5D}"/>
              </a:ext>
            </a:extLst>
          </p:cNvPr>
          <p:cNvGraphicFramePr>
            <a:graphicFrameLocks noChangeAspect="1"/>
          </p:cNvGraphicFramePr>
          <p:nvPr>
            <p:extLst>
              <p:ext uri="{D42A27DB-BD31-4B8C-83A1-F6EECF244321}">
                <p14:modId xmlns:p14="http://schemas.microsoft.com/office/powerpoint/2010/main" val="2852707942"/>
              </p:ext>
            </p:extLst>
          </p:nvPr>
        </p:nvGraphicFramePr>
        <p:xfrm>
          <a:off x="6696489" y="0"/>
          <a:ext cx="4686300" cy="6858000"/>
        </p:xfrm>
        <a:graphic>
          <a:graphicData uri="http://schemas.openxmlformats.org/presentationml/2006/ole">
            <mc:AlternateContent xmlns:mc="http://schemas.openxmlformats.org/markup-compatibility/2006">
              <mc:Choice xmlns:v="urn:schemas-microsoft-com:vml" Requires="v">
                <p:oleObj spid="_x0000_s4100" name="Bitmap Image" r:id="rId7" imgW="2812024" imgH="4115157" progId="Paint.Picture">
                  <p:embed/>
                </p:oleObj>
              </mc:Choice>
              <mc:Fallback>
                <p:oleObj name="Bitmap Image" r:id="rId7" imgW="2812024" imgH="4115157" progId="Paint.Picture">
                  <p:embed/>
                  <p:pic>
                    <p:nvPicPr>
                      <p:cNvPr id="6" name="Object 2">
                        <a:extLst>
                          <a:ext uri="{FF2B5EF4-FFF2-40B4-BE49-F238E27FC236}">
                            <a16:creationId xmlns:a16="http://schemas.microsoft.com/office/drawing/2014/main" id="{66E222D2-089A-495C-95C7-14177A859A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6489" y="0"/>
                        <a:ext cx="46863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93040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F9350-E528-41ED-BB75-7FF2A49A3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369" y="257175"/>
            <a:ext cx="8153400" cy="634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Line 3">
            <a:extLst>
              <a:ext uri="{FF2B5EF4-FFF2-40B4-BE49-F238E27FC236}">
                <a16:creationId xmlns:a16="http://schemas.microsoft.com/office/drawing/2014/main" id="{99F37D3F-5467-4E1C-AF23-E66250484678}"/>
              </a:ext>
            </a:extLst>
          </p:cNvPr>
          <p:cNvSpPr>
            <a:spLocks noChangeShapeType="1"/>
          </p:cNvSpPr>
          <p:nvPr/>
        </p:nvSpPr>
        <p:spPr bwMode="auto">
          <a:xfrm>
            <a:off x="5066969" y="6324600"/>
            <a:ext cx="762000" cy="0"/>
          </a:xfrm>
          <a:prstGeom prst="line">
            <a:avLst/>
          </a:prstGeom>
          <a:noFill/>
          <a:ln w="38100">
            <a:solidFill>
              <a:srgbClr val="280049"/>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 name="Line 4">
            <a:extLst>
              <a:ext uri="{FF2B5EF4-FFF2-40B4-BE49-F238E27FC236}">
                <a16:creationId xmlns:a16="http://schemas.microsoft.com/office/drawing/2014/main" id="{0D9154B9-2852-4B9B-AA57-6CFF6D902265}"/>
              </a:ext>
            </a:extLst>
          </p:cNvPr>
          <p:cNvSpPr>
            <a:spLocks noChangeShapeType="1"/>
          </p:cNvSpPr>
          <p:nvPr/>
        </p:nvSpPr>
        <p:spPr bwMode="auto">
          <a:xfrm flipH="1">
            <a:off x="4000169" y="762000"/>
            <a:ext cx="457200" cy="685800"/>
          </a:xfrm>
          <a:prstGeom prst="line">
            <a:avLst/>
          </a:prstGeom>
          <a:noFill/>
          <a:ln w="38100">
            <a:solidFill>
              <a:srgbClr val="280049"/>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5">
            <a:extLst>
              <a:ext uri="{FF2B5EF4-FFF2-40B4-BE49-F238E27FC236}">
                <a16:creationId xmlns:a16="http://schemas.microsoft.com/office/drawing/2014/main" id="{103ABD11-B536-4980-AEE1-2FAD9EBA56DF}"/>
              </a:ext>
            </a:extLst>
          </p:cNvPr>
          <p:cNvSpPr txBox="1">
            <a:spLocks noChangeArrowheads="1"/>
          </p:cNvSpPr>
          <p:nvPr/>
        </p:nvSpPr>
        <p:spPr>
          <a:xfrm>
            <a:off x="2242807" y="533400"/>
            <a:ext cx="8510587"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charset="0"/>
                <a:cs typeface="Arial" charset="0"/>
              </a:rPr>
              <a:t> </a:t>
            </a:r>
          </a:p>
        </p:txBody>
      </p:sp>
    </p:spTree>
    <p:extLst>
      <p:ext uri="{BB962C8B-B14F-4D97-AF65-F5344CB8AC3E}">
        <p14:creationId xmlns:p14="http://schemas.microsoft.com/office/powerpoint/2010/main" val="74710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667B1A2-9C0C-44B3-9047-2CBDFBFC07EA}"/>
              </a:ext>
            </a:extLst>
          </p:cNvPr>
          <p:cNvSpPr txBox="1">
            <a:spLocks noChangeArrowheads="1"/>
          </p:cNvSpPr>
          <p:nvPr/>
        </p:nvSpPr>
        <p:spPr>
          <a:xfrm>
            <a:off x="1756244" y="233238"/>
            <a:ext cx="8510588" cy="762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Arial" charset="0"/>
                <a:cs typeface="Arial" charset="0"/>
              </a:rPr>
              <a:t>RD Lawrence, 1925</a:t>
            </a:r>
          </a:p>
        </p:txBody>
      </p:sp>
      <p:sp>
        <p:nvSpPr>
          <p:cNvPr id="3" name="Rectangle 3">
            <a:extLst>
              <a:ext uri="{FF2B5EF4-FFF2-40B4-BE49-F238E27FC236}">
                <a16:creationId xmlns:a16="http://schemas.microsoft.com/office/drawing/2014/main" id="{E5DAE312-BA24-4365-AC63-A8C2B300532E}"/>
              </a:ext>
            </a:extLst>
          </p:cNvPr>
          <p:cNvSpPr txBox="1">
            <a:spLocks noChangeArrowheads="1"/>
          </p:cNvSpPr>
          <p:nvPr/>
        </p:nvSpPr>
        <p:spPr>
          <a:xfrm>
            <a:off x="1643831" y="1277509"/>
            <a:ext cx="96774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0"/>
              <a:buNone/>
            </a:pPr>
            <a:r>
              <a:rPr lang="en-US" b="1" dirty="0">
                <a:solidFill>
                  <a:schemeClr val="bg1"/>
                </a:solidFill>
                <a:latin typeface="Arial" charset="0"/>
                <a:cs typeface="Arial" charset="0"/>
              </a:rPr>
              <a:t>   </a:t>
            </a:r>
            <a:r>
              <a:rPr lang="ja-JP" altLang="en-US" b="1" dirty="0">
                <a:solidFill>
                  <a:schemeClr val="bg1"/>
                </a:solidFill>
                <a:latin typeface="Arial" charset="0"/>
                <a:cs typeface="Arial" charset="0"/>
              </a:rPr>
              <a:t>“</a:t>
            </a:r>
            <a:r>
              <a:rPr lang="en-US" b="1" dirty="0">
                <a:solidFill>
                  <a:schemeClr val="bg1"/>
                </a:solidFill>
                <a:latin typeface="Arial" charset="0"/>
                <a:cs typeface="Arial" charset="0"/>
              </a:rPr>
              <a:t>The temperament and usual habits of the patient should be considered in the type of treatment chosen and our object should be to interfere with these as little as is compatible with health… I know that full physiological control of severe diabetes – the most continuously normal blood sugar and the least </a:t>
            </a:r>
            <a:r>
              <a:rPr lang="en-US" b="1" dirty="0" err="1">
                <a:solidFill>
                  <a:schemeClr val="bg1"/>
                </a:solidFill>
                <a:latin typeface="Arial" charset="0"/>
                <a:cs typeface="Arial" charset="0"/>
              </a:rPr>
              <a:t>hypoglycaemia</a:t>
            </a:r>
            <a:r>
              <a:rPr lang="en-US" b="1" dirty="0">
                <a:solidFill>
                  <a:schemeClr val="bg1"/>
                </a:solidFill>
                <a:latin typeface="Arial" charset="0"/>
                <a:cs typeface="Arial" charset="0"/>
              </a:rPr>
              <a:t> – can be best obtained with 4–6 small injections of soluble insulin in the 24 hours…</a:t>
            </a:r>
          </a:p>
        </p:txBody>
      </p:sp>
      <p:sp>
        <p:nvSpPr>
          <p:cNvPr id="4" name="Text Box 4">
            <a:extLst>
              <a:ext uri="{FF2B5EF4-FFF2-40B4-BE49-F238E27FC236}">
                <a16:creationId xmlns:a16="http://schemas.microsoft.com/office/drawing/2014/main" id="{CF57A809-72DC-47A5-BA99-48F5AC7D2956}"/>
              </a:ext>
            </a:extLst>
          </p:cNvPr>
          <p:cNvSpPr txBox="1">
            <a:spLocks noChangeArrowheads="1"/>
          </p:cNvSpPr>
          <p:nvPr/>
        </p:nvSpPr>
        <p:spPr bwMode="auto">
          <a:xfrm>
            <a:off x="5734519" y="6461263"/>
            <a:ext cx="5380038" cy="276225"/>
          </a:xfrm>
          <a:prstGeom prst="rect">
            <a:avLst/>
          </a:prstGeom>
          <a:noFill/>
          <a:ln w="9525">
            <a:noFill/>
            <a:miter lim="800000"/>
            <a:headEnd/>
            <a:tailEnd/>
          </a:ln>
          <a:effectLst/>
        </p:spPr>
        <p:txBody>
          <a:bodyPr wrap="none">
            <a:spAutoFit/>
          </a:bodyPr>
          <a:lstStyle>
            <a:lvl1pPr eaLnBrk="0" hangingPunct="0">
              <a:defRPr sz="2400" i="1">
                <a:solidFill>
                  <a:schemeClr val="tx1"/>
                </a:solidFill>
                <a:latin typeface="Arial" charset="0"/>
                <a:ea typeface="ＭＳ Ｐゴシック" charset="0"/>
                <a:cs typeface="Arial" charset="0"/>
              </a:defRPr>
            </a:lvl1pPr>
            <a:lvl2pPr marL="37931725" indent="-37474525" eaLnBrk="0" hangingPunct="0">
              <a:defRPr sz="2400" i="1">
                <a:solidFill>
                  <a:schemeClr val="tx1"/>
                </a:solidFill>
                <a:latin typeface="Arial" charset="0"/>
                <a:ea typeface="Arial" charset="0"/>
                <a:cs typeface="Arial" charset="0"/>
              </a:defRPr>
            </a:lvl2pPr>
            <a:lvl3pPr eaLnBrk="0" hangingPunct="0">
              <a:defRPr sz="2400" i="1">
                <a:solidFill>
                  <a:schemeClr val="tx1"/>
                </a:solidFill>
                <a:latin typeface="Arial" charset="0"/>
                <a:ea typeface="Arial" charset="0"/>
                <a:cs typeface="Arial" charset="0"/>
              </a:defRPr>
            </a:lvl3pPr>
            <a:lvl4pPr eaLnBrk="0" hangingPunct="0">
              <a:defRPr sz="2400" i="1">
                <a:solidFill>
                  <a:schemeClr val="tx1"/>
                </a:solidFill>
                <a:latin typeface="Arial" charset="0"/>
                <a:ea typeface="Arial" charset="0"/>
                <a:cs typeface="Arial" charset="0"/>
              </a:defRPr>
            </a:lvl4pPr>
            <a:lvl5pPr eaLnBrk="0" hangingPunct="0">
              <a:defRPr sz="2400" i="1">
                <a:solidFill>
                  <a:schemeClr val="tx1"/>
                </a:solidFill>
                <a:latin typeface="Arial" charset="0"/>
                <a:ea typeface="Arial" charset="0"/>
                <a:cs typeface="Arial" charset="0"/>
              </a:defRPr>
            </a:lvl5pPr>
            <a:lvl6pPr marL="457200" eaLnBrk="0" fontAlgn="base" hangingPunct="0">
              <a:spcBef>
                <a:spcPct val="0"/>
              </a:spcBef>
              <a:spcAft>
                <a:spcPct val="0"/>
              </a:spcAft>
              <a:defRPr sz="2400" i="1">
                <a:solidFill>
                  <a:schemeClr val="tx1"/>
                </a:solidFill>
                <a:latin typeface="Arial" charset="0"/>
                <a:ea typeface="Arial" charset="0"/>
                <a:cs typeface="Arial" charset="0"/>
              </a:defRPr>
            </a:lvl6pPr>
            <a:lvl7pPr marL="914400" eaLnBrk="0" fontAlgn="base" hangingPunct="0">
              <a:spcBef>
                <a:spcPct val="0"/>
              </a:spcBef>
              <a:spcAft>
                <a:spcPct val="0"/>
              </a:spcAft>
              <a:defRPr sz="2400" i="1">
                <a:solidFill>
                  <a:schemeClr val="tx1"/>
                </a:solidFill>
                <a:latin typeface="Arial" charset="0"/>
                <a:ea typeface="Arial" charset="0"/>
                <a:cs typeface="Arial" charset="0"/>
              </a:defRPr>
            </a:lvl7pPr>
            <a:lvl8pPr marL="1371600" eaLnBrk="0" fontAlgn="base" hangingPunct="0">
              <a:spcBef>
                <a:spcPct val="0"/>
              </a:spcBef>
              <a:spcAft>
                <a:spcPct val="0"/>
              </a:spcAft>
              <a:defRPr sz="2400" i="1">
                <a:solidFill>
                  <a:schemeClr val="tx1"/>
                </a:solidFill>
                <a:latin typeface="Arial" charset="0"/>
                <a:ea typeface="Arial" charset="0"/>
                <a:cs typeface="Arial" charset="0"/>
              </a:defRPr>
            </a:lvl8pPr>
            <a:lvl9pPr marL="1828800" eaLnBrk="0" fontAlgn="base" hangingPunct="0">
              <a:spcBef>
                <a:spcPct val="0"/>
              </a:spcBef>
              <a:spcAft>
                <a:spcPct val="0"/>
              </a:spcAft>
              <a:defRPr sz="2400" i="1">
                <a:solidFill>
                  <a:schemeClr val="tx1"/>
                </a:solidFill>
                <a:latin typeface="Arial" charset="0"/>
                <a:ea typeface="Arial" charset="0"/>
                <a:cs typeface="Arial" charset="0"/>
              </a:defRPr>
            </a:lvl9pPr>
          </a:lstStyle>
          <a:p>
            <a:pPr algn="r" eaLnBrk="1" hangingPunct="1"/>
            <a:r>
              <a:rPr lang="en-GB" sz="1200" b="1" i="0" dirty="0">
                <a:solidFill>
                  <a:srgbClr val="92D050"/>
                </a:solidFill>
                <a:ea typeface="MS PGothic" charset="0"/>
                <a:cs typeface="MS PGothic" charset="0"/>
              </a:rPr>
              <a:t>RD Lawrence. Diabetic Life, 1st </a:t>
            </a:r>
            <a:r>
              <a:rPr lang="en-GB" sz="1200" b="1" i="0" dirty="0" err="1">
                <a:solidFill>
                  <a:srgbClr val="92D050"/>
                </a:solidFill>
                <a:ea typeface="MS PGothic" charset="0"/>
                <a:cs typeface="MS PGothic" charset="0"/>
              </a:rPr>
              <a:t>edn</a:t>
            </a:r>
            <a:r>
              <a:rPr lang="en-GB" sz="1200" b="1" i="0" dirty="0">
                <a:solidFill>
                  <a:srgbClr val="92D050"/>
                </a:solidFill>
                <a:ea typeface="MS PGothic" charset="0"/>
                <a:cs typeface="MS PGothic" charset="0"/>
              </a:rPr>
              <a:t>. London: J &amp; A Churchill Ltd, 1925 </a:t>
            </a:r>
          </a:p>
        </p:txBody>
      </p:sp>
      <p:grpSp>
        <p:nvGrpSpPr>
          <p:cNvPr id="5" name="Group 4">
            <a:extLst>
              <a:ext uri="{FF2B5EF4-FFF2-40B4-BE49-F238E27FC236}">
                <a16:creationId xmlns:a16="http://schemas.microsoft.com/office/drawing/2014/main" id="{FE751151-0CD9-4475-8D17-31F2AC3FD160}"/>
              </a:ext>
            </a:extLst>
          </p:cNvPr>
          <p:cNvGrpSpPr/>
          <p:nvPr/>
        </p:nvGrpSpPr>
        <p:grpSpPr>
          <a:xfrm>
            <a:off x="222540" y="3851245"/>
            <a:ext cx="1533704" cy="2610018"/>
            <a:chOff x="3881439" y="648430"/>
            <a:chExt cx="2633006" cy="4480783"/>
          </a:xfrm>
        </p:grpSpPr>
        <p:pic>
          <p:nvPicPr>
            <p:cNvPr id="6" name="Picture 5">
              <a:extLst>
                <a:ext uri="{FF2B5EF4-FFF2-40B4-BE49-F238E27FC236}">
                  <a16:creationId xmlns:a16="http://schemas.microsoft.com/office/drawing/2014/main" id="{21599FA3-2557-4C29-ACA9-3FFFBE1FD822}"/>
                </a:ext>
              </a:extLst>
            </p:cNvPr>
            <p:cNvPicPr>
              <a:picLocks noChangeAspect="1"/>
            </p:cNvPicPr>
            <p:nvPr/>
          </p:nvPicPr>
          <p:blipFill rotWithShape="1">
            <a:blip r:embed="rId2"/>
            <a:srcRect t="1770" b="7611"/>
            <a:stretch/>
          </p:blipFill>
          <p:spPr>
            <a:xfrm>
              <a:off x="3881439" y="648430"/>
              <a:ext cx="2633006" cy="4480783"/>
            </a:xfrm>
            <a:prstGeom prst="rect">
              <a:avLst/>
            </a:prstGeom>
          </p:spPr>
        </p:pic>
        <p:pic>
          <p:nvPicPr>
            <p:cNvPr id="7" name="Picture 6">
              <a:extLst>
                <a:ext uri="{FF2B5EF4-FFF2-40B4-BE49-F238E27FC236}">
                  <a16:creationId xmlns:a16="http://schemas.microsoft.com/office/drawing/2014/main" id="{23E312B6-E659-4810-8A70-D6D541A83C3D}"/>
                </a:ext>
              </a:extLst>
            </p:cNvPr>
            <p:cNvPicPr>
              <a:picLocks noChangeAspect="1"/>
            </p:cNvPicPr>
            <p:nvPr/>
          </p:nvPicPr>
          <p:blipFill rotWithShape="1">
            <a:blip r:embed="rId2"/>
            <a:srcRect l="56299" t="49277" r="24257" b="49920"/>
            <a:stretch/>
          </p:blipFill>
          <p:spPr>
            <a:xfrm>
              <a:off x="5372100" y="3018950"/>
              <a:ext cx="511969" cy="168750"/>
            </a:xfrm>
            <a:prstGeom prst="rect">
              <a:avLst/>
            </a:prstGeom>
          </p:spPr>
        </p:pic>
        <p:pic>
          <p:nvPicPr>
            <p:cNvPr id="8" name="Picture 7">
              <a:extLst>
                <a:ext uri="{FF2B5EF4-FFF2-40B4-BE49-F238E27FC236}">
                  <a16:creationId xmlns:a16="http://schemas.microsoft.com/office/drawing/2014/main" id="{F2601782-0C56-4C6C-9450-70D211C9EC96}"/>
                </a:ext>
              </a:extLst>
            </p:cNvPr>
            <p:cNvPicPr>
              <a:picLocks noChangeAspect="1"/>
            </p:cNvPicPr>
            <p:nvPr/>
          </p:nvPicPr>
          <p:blipFill rotWithShape="1">
            <a:blip r:embed="rId2"/>
            <a:srcRect l="20981" t="65940" r="57856" b="33135"/>
            <a:stretch/>
          </p:blipFill>
          <p:spPr>
            <a:xfrm>
              <a:off x="4436267" y="3864294"/>
              <a:ext cx="557213" cy="121919"/>
            </a:xfrm>
            <a:prstGeom prst="rect">
              <a:avLst/>
            </a:prstGeom>
          </p:spPr>
        </p:pic>
      </p:grpSp>
    </p:spTree>
    <p:extLst>
      <p:ext uri="{BB962C8B-B14F-4D97-AF65-F5344CB8AC3E}">
        <p14:creationId xmlns:p14="http://schemas.microsoft.com/office/powerpoint/2010/main" val="3354213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5C297C3-6069-4407-9A56-5D2A20D43B5B}"/>
              </a:ext>
            </a:extLst>
          </p:cNvPr>
          <p:cNvSpPr txBox="1">
            <a:spLocks/>
          </p:cNvSpPr>
          <p:nvPr/>
        </p:nvSpPr>
        <p:spPr>
          <a:xfrm>
            <a:off x="0" y="342347"/>
            <a:ext cx="109728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a:t>
            </a:r>
            <a:r>
              <a:rPr lang="en-US" dirty="0">
                <a:solidFill>
                  <a:srgbClr val="00B0F0"/>
                </a:solidFill>
              </a:rPr>
              <a:t>History of NPH Insulin</a:t>
            </a:r>
          </a:p>
        </p:txBody>
      </p:sp>
      <p:sp>
        <p:nvSpPr>
          <p:cNvPr id="7" name="Content Placeholder 2">
            <a:extLst>
              <a:ext uri="{FF2B5EF4-FFF2-40B4-BE49-F238E27FC236}">
                <a16:creationId xmlns:a16="http://schemas.microsoft.com/office/drawing/2014/main" id="{2DB00DC3-A746-4DBE-BFCB-76D70B566B2A}"/>
              </a:ext>
            </a:extLst>
          </p:cNvPr>
          <p:cNvSpPr txBox="1">
            <a:spLocks/>
          </p:cNvSpPr>
          <p:nvPr/>
        </p:nvSpPr>
        <p:spPr>
          <a:xfrm>
            <a:off x="538038" y="1726289"/>
            <a:ext cx="10972800" cy="4089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5000"/>
              </a:lnSpc>
              <a:spcBef>
                <a:spcPts val="1800"/>
              </a:spcBef>
            </a:pPr>
            <a:r>
              <a:rPr lang="en-US" dirty="0">
                <a:solidFill>
                  <a:schemeClr val="bg1"/>
                </a:solidFill>
              </a:rPr>
              <a:t>Hagedorn and Krogh obtained the rights for insulin from Banting and Best in 1923 to form Nordisk Insulin </a:t>
            </a:r>
            <a:r>
              <a:rPr lang="en-US" dirty="0" err="1">
                <a:solidFill>
                  <a:schemeClr val="bg1"/>
                </a:solidFill>
              </a:rPr>
              <a:t>laboratorium</a:t>
            </a:r>
            <a:r>
              <a:rPr lang="en-US" dirty="0">
                <a:solidFill>
                  <a:schemeClr val="bg1"/>
                </a:solidFill>
              </a:rPr>
              <a:t>, a non-profit company</a:t>
            </a:r>
          </a:p>
          <a:p>
            <a:pPr>
              <a:lnSpc>
                <a:spcPct val="85000"/>
              </a:lnSpc>
              <a:spcBef>
                <a:spcPts val="1800"/>
              </a:spcBef>
            </a:pPr>
            <a:r>
              <a:rPr lang="en-US" dirty="0" err="1">
                <a:solidFill>
                  <a:schemeClr val="bg1"/>
                </a:solidFill>
              </a:rPr>
              <a:t>Hegedorn</a:t>
            </a:r>
            <a:r>
              <a:rPr lang="en-US" dirty="0">
                <a:solidFill>
                  <a:schemeClr val="bg1"/>
                </a:solidFill>
              </a:rPr>
              <a:t> and </a:t>
            </a:r>
            <a:r>
              <a:rPr lang="en-US" dirty="0" err="1">
                <a:solidFill>
                  <a:schemeClr val="bg1"/>
                </a:solidFill>
              </a:rPr>
              <a:t>Jenssen</a:t>
            </a:r>
            <a:r>
              <a:rPr lang="en-US" dirty="0">
                <a:solidFill>
                  <a:schemeClr val="bg1"/>
                </a:solidFill>
              </a:rPr>
              <a:t> discovered that the effects of injected insulin could be prolonged by the addition of protamine obtained from the semen of river trout</a:t>
            </a:r>
          </a:p>
          <a:p>
            <a:pPr>
              <a:lnSpc>
                <a:spcPct val="85000"/>
              </a:lnSpc>
              <a:spcBef>
                <a:spcPts val="1800"/>
              </a:spcBef>
            </a:pPr>
            <a:r>
              <a:rPr lang="en-US" dirty="0">
                <a:solidFill>
                  <a:schemeClr val="bg1"/>
                </a:solidFill>
              </a:rPr>
              <a:t>Insulin added to the protamine, pH brought to 7.0, and </a:t>
            </a:r>
            <a:r>
              <a:rPr lang="en-US" dirty="0" err="1">
                <a:solidFill>
                  <a:schemeClr val="bg1"/>
                </a:solidFill>
              </a:rPr>
              <a:t>protomine</a:t>
            </a:r>
            <a:r>
              <a:rPr lang="en-US" dirty="0">
                <a:solidFill>
                  <a:schemeClr val="bg1"/>
                </a:solidFill>
              </a:rPr>
              <a:t> zinc insulin was introduced in 1936 (24-36 hours)</a:t>
            </a:r>
          </a:p>
          <a:p>
            <a:pPr>
              <a:lnSpc>
                <a:spcPct val="85000"/>
              </a:lnSpc>
              <a:spcBef>
                <a:spcPts val="1800"/>
              </a:spcBef>
            </a:pPr>
            <a:r>
              <a:rPr lang="en-US" b="1" dirty="0">
                <a:solidFill>
                  <a:schemeClr val="bg1"/>
                </a:solidFill>
              </a:rPr>
              <a:t>1946: </a:t>
            </a:r>
            <a:r>
              <a:rPr lang="en-US" dirty="0">
                <a:solidFill>
                  <a:schemeClr val="bg1"/>
                </a:solidFill>
              </a:rPr>
              <a:t>crystals of protamine formed and when mixed with insulin formed NPH, introduced in 1950</a:t>
            </a:r>
          </a:p>
          <a:p>
            <a:pPr>
              <a:lnSpc>
                <a:spcPct val="85000"/>
              </a:lnSpc>
              <a:spcBef>
                <a:spcPts val="1800"/>
              </a:spcBef>
            </a:pPr>
            <a:endParaRPr lang="en-US" dirty="0"/>
          </a:p>
        </p:txBody>
      </p:sp>
      <p:pic>
        <p:nvPicPr>
          <p:cNvPr id="8" name="Picture 7">
            <a:extLst>
              <a:ext uri="{FF2B5EF4-FFF2-40B4-BE49-F238E27FC236}">
                <a16:creationId xmlns:a16="http://schemas.microsoft.com/office/drawing/2014/main" id="{70EB6CEE-931B-461E-B3B5-355F60999F8F}"/>
              </a:ext>
            </a:extLst>
          </p:cNvPr>
          <p:cNvPicPr>
            <a:picLocks noChangeAspect="1"/>
          </p:cNvPicPr>
          <p:nvPr/>
        </p:nvPicPr>
        <p:blipFill rotWithShape="1">
          <a:blip r:embed="rId2">
            <a:extLst>
              <a:ext uri="{28A0092B-C50C-407E-A947-70E740481C1C}">
                <a14:useLocalDpi xmlns:a14="http://schemas.microsoft.com/office/drawing/2010/main" val="0"/>
              </a:ext>
            </a:extLst>
          </a:blip>
          <a:srcRect l="20739" t="28775" r="20873" b="6408"/>
          <a:stretch/>
        </p:blipFill>
        <p:spPr>
          <a:xfrm>
            <a:off x="4529137" y="1383021"/>
            <a:ext cx="3133725" cy="4636779"/>
          </a:xfrm>
          <a:prstGeom prst="rect">
            <a:avLst/>
          </a:prstGeom>
        </p:spPr>
      </p:pic>
    </p:spTree>
    <p:extLst>
      <p:ext uri="{BB962C8B-B14F-4D97-AF65-F5344CB8AC3E}">
        <p14:creationId xmlns:p14="http://schemas.microsoft.com/office/powerpoint/2010/main" val="3773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E5B29-DEE7-4BAA-AE27-9910061FB52F}"/>
              </a:ext>
            </a:extLst>
          </p:cNvPr>
          <p:cNvSpPr txBox="1">
            <a:spLocks/>
          </p:cNvSpPr>
          <p:nvPr/>
        </p:nvSpPr>
        <p:spPr>
          <a:xfrm>
            <a:off x="609600" y="660400"/>
            <a:ext cx="109728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B0F0"/>
                </a:solidFill>
              </a:rPr>
              <a:t>Insulins: 1950s – 1970s</a:t>
            </a:r>
          </a:p>
        </p:txBody>
      </p:sp>
      <p:sp>
        <p:nvSpPr>
          <p:cNvPr id="3" name="Content Placeholder 2">
            <a:extLst>
              <a:ext uri="{FF2B5EF4-FFF2-40B4-BE49-F238E27FC236}">
                <a16:creationId xmlns:a16="http://schemas.microsoft.com/office/drawing/2014/main" id="{81E6BCD3-78C1-46D5-940E-F4A91DD7875A}"/>
              </a:ext>
            </a:extLst>
          </p:cNvPr>
          <p:cNvSpPr txBox="1">
            <a:spLocks/>
          </p:cNvSpPr>
          <p:nvPr/>
        </p:nvSpPr>
        <p:spPr>
          <a:xfrm>
            <a:off x="838200" y="150653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1951: addition of zinc at different concentrations without protamine: semi-</a:t>
            </a:r>
            <a:r>
              <a:rPr lang="en-US" dirty="0" err="1">
                <a:solidFill>
                  <a:schemeClr val="bg1"/>
                </a:solidFill>
              </a:rPr>
              <a:t>lente</a:t>
            </a:r>
            <a:r>
              <a:rPr lang="en-US" dirty="0">
                <a:solidFill>
                  <a:schemeClr val="bg1"/>
                </a:solidFill>
              </a:rPr>
              <a:t>, </a:t>
            </a:r>
            <a:r>
              <a:rPr lang="en-US" dirty="0" err="1">
                <a:solidFill>
                  <a:schemeClr val="bg1"/>
                </a:solidFill>
              </a:rPr>
              <a:t>lente</a:t>
            </a:r>
            <a:r>
              <a:rPr lang="en-US" dirty="0">
                <a:solidFill>
                  <a:schemeClr val="bg1"/>
                </a:solidFill>
              </a:rPr>
              <a:t>, </a:t>
            </a:r>
            <a:r>
              <a:rPr lang="en-US" dirty="0" err="1">
                <a:solidFill>
                  <a:schemeClr val="bg1"/>
                </a:solidFill>
              </a:rPr>
              <a:t>ultralente</a:t>
            </a:r>
            <a:r>
              <a:rPr lang="en-US" dirty="0">
                <a:solidFill>
                  <a:schemeClr val="bg1"/>
                </a:solidFill>
              </a:rPr>
              <a:t> insulins</a:t>
            </a:r>
          </a:p>
        </p:txBody>
      </p:sp>
      <p:pic>
        <p:nvPicPr>
          <p:cNvPr id="4" name="Picture 3">
            <a:extLst>
              <a:ext uri="{FF2B5EF4-FFF2-40B4-BE49-F238E27FC236}">
                <a16:creationId xmlns:a16="http://schemas.microsoft.com/office/drawing/2014/main" id="{8D9311AA-7600-4E7A-9C87-58B3F33610F3}"/>
              </a:ext>
            </a:extLst>
          </p:cNvPr>
          <p:cNvPicPr>
            <a:picLocks noChangeAspect="1"/>
          </p:cNvPicPr>
          <p:nvPr/>
        </p:nvPicPr>
        <p:blipFill rotWithShape="1">
          <a:blip r:embed="rId2">
            <a:extLst>
              <a:ext uri="{28A0092B-C50C-407E-A947-70E740481C1C}">
                <a14:useLocalDpi xmlns:a14="http://schemas.microsoft.com/office/drawing/2010/main" val="0"/>
              </a:ext>
            </a:extLst>
          </a:blip>
          <a:srcRect l="12713" t="17002" b="6693"/>
          <a:stretch/>
        </p:blipFill>
        <p:spPr>
          <a:xfrm>
            <a:off x="971550" y="3352800"/>
            <a:ext cx="2363553" cy="2714625"/>
          </a:xfrm>
          <a:prstGeom prst="rect">
            <a:avLst/>
          </a:prstGeom>
        </p:spPr>
      </p:pic>
      <p:sp>
        <p:nvSpPr>
          <p:cNvPr id="5" name="TextBox 4">
            <a:extLst>
              <a:ext uri="{FF2B5EF4-FFF2-40B4-BE49-F238E27FC236}">
                <a16:creationId xmlns:a16="http://schemas.microsoft.com/office/drawing/2014/main" id="{97B26C27-2D5B-4AE6-B7B0-A18C0DEE6EA3}"/>
              </a:ext>
            </a:extLst>
          </p:cNvPr>
          <p:cNvSpPr txBox="1"/>
          <p:nvPr/>
        </p:nvSpPr>
        <p:spPr>
          <a:xfrm>
            <a:off x="1312745" y="3387298"/>
            <a:ext cx="1681162" cy="341632"/>
          </a:xfrm>
          <a:prstGeom prst="rect">
            <a:avLst/>
          </a:prstGeom>
          <a:noFill/>
        </p:spPr>
        <p:txBody>
          <a:bodyPr wrap="square" rtlCol="0">
            <a:spAutoFit/>
          </a:bodyPr>
          <a:lstStyle/>
          <a:p>
            <a:pPr algn="ctr">
              <a:lnSpc>
                <a:spcPct val="90000"/>
              </a:lnSpc>
            </a:pPr>
            <a:r>
              <a:rPr lang="en-US" b="1" dirty="0">
                <a:latin typeface="+mj-lt"/>
              </a:rPr>
              <a:t>1962</a:t>
            </a:r>
          </a:p>
        </p:txBody>
      </p:sp>
      <p:sp>
        <p:nvSpPr>
          <p:cNvPr id="6" name="TextBox 5">
            <a:extLst>
              <a:ext uri="{FF2B5EF4-FFF2-40B4-BE49-F238E27FC236}">
                <a16:creationId xmlns:a16="http://schemas.microsoft.com/office/drawing/2014/main" id="{6A9B6DD4-43D0-41CE-80DB-E5B57DB50606}"/>
              </a:ext>
            </a:extLst>
          </p:cNvPr>
          <p:cNvSpPr txBox="1"/>
          <p:nvPr/>
        </p:nvSpPr>
        <p:spPr>
          <a:xfrm>
            <a:off x="3795713" y="2958673"/>
            <a:ext cx="3086100" cy="1338828"/>
          </a:xfrm>
          <a:prstGeom prst="rect">
            <a:avLst/>
          </a:prstGeom>
          <a:solidFill>
            <a:srgbClr val="ED7D31">
              <a:lumMod val="60000"/>
              <a:lumOff val="40000"/>
            </a:srgbClr>
          </a:solidFill>
        </p:spPr>
        <p:txBody>
          <a:bodyPr wrap="square" rtlCol="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b="0" i="0" u="none" strike="noStrike" kern="0" cap="none" spc="0" normalizeH="0" baseline="0" noProof="0" dirty="0">
                <a:ln>
                  <a:noFill/>
                </a:ln>
                <a:solidFill>
                  <a:prstClr val="black"/>
                </a:solidFill>
                <a:effectLst/>
                <a:uLnTx/>
                <a:uFillTx/>
                <a:latin typeface="+mj-lt"/>
                <a:ea typeface="+mn-ea"/>
              </a:rPr>
              <a:t>T1D: 1950s-1960s: with longer-acting insulins most with T1D treated with one shot/day assessed with urine glucose testing</a:t>
            </a:r>
          </a:p>
        </p:txBody>
      </p:sp>
      <p:sp>
        <p:nvSpPr>
          <p:cNvPr id="7" name="TextBox 6">
            <a:extLst>
              <a:ext uri="{FF2B5EF4-FFF2-40B4-BE49-F238E27FC236}">
                <a16:creationId xmlns:a16="http://schemas.microsoft.com/office/drawing/2014/main" id="{B4255211-55E9-4E32-99B4-9D380B8F7F53}"/>
              </a:ext>
            </a:extLst>
          </p:cNvPr>
          <p:cNvSpPr txBox="1"/>
          <p:nvPr/>
        </p:nvSpPr>
        <p:spPr>
          <a:xfrm>
            <a:off x="8272462" y="3020486"/>
            <a:ext cx="3471863" cy="840230"/>
          </a:xfrm>
          <a:prstGeom prst="rect">
            <a:avLst/>
          </a:prstGeom>
          <a:solidFill>
            <a:srgbClr val="FF0000"/>
          </a:solidFill>
        </p:spPr>
        <p:txBody>
          <a:bodyPr wrap="square" rtlCol="0">
            <a:spAutoFit/>
          </a:bodyPr>
          <a:lstStyle/>
          <a:p>
            <a:pPr algn="ctr" defTabSz="914400" eaLnBrk="1" fontAlgn="auto" hangingPunct="1">
              <a:lnSpc>
                <a:spcPct val="90000"/>
              </a:lnSpc>
              <a:spcBef>
                <a:spcPts val="0"/>
              </a:spcBef>
              <a:spcAft>
                <a:spcPts val="0"/>
              </a:spcAft>
            </a:pPr>
            <a:r>
              <a:rPr lang="en-US" dirty="0">
                <a:solidFill>
                  <a:prstClr val="white"/>
                </a:solidFill>
                <a:latin typeface="+mj-lt"/>
                <a:ea typeface="+mn-ea"/>
              </a:rPr>
              <a:t>1960s-1970s: Jackson and Guthrie advocate for twice daily injections to better control T1D</a:t>
            </a:r>
          </a:p>
        </p:txBody>
      </p:sp>
      <p:sp>
        <p:nvSpPr>
          <p:cNvPr id="8" name="TextBox 7">
            <a:extLst>
              <a:ext uri="{FF2B5EF4-FFF2-40B4-BE49-F238E27FC236}">
                <a16:creationId xmlns:a16="http://schemas.microsoft.com/office/drawing/2014/main" id="{8216F5F4-3193-4A03-A38D-BC5D580B1CA0}"/>
              </a:ext>
            </a:extLst>
          </p:cNvPr>
          <p:cNvSpPr txBox="1"/>
          <p:nvPr/>
        </p:nvSpPr>
        <p:spPr>
          <a:xfrm>
            <a:off x="5853113" y="4533900"/>
            <a:ext cx="3895725" cy="1089529"/>
          </a:xfrm>
          <a:prstGeom prst="rect">
            <a:avLst/>
          </a:prstGeom>
          <a:solidFill>
            <a:srgbClr val="7030A0"/>
          </a:solidFill>
        </p:spPr>
        <p:txBody>
          <a:bodyPr wrap="square" rtlCol="0">
            <a:spAutoFit/>
          </a:bodyPr>
          <a:lstStyle/>
          <a:p>
            <a:pPr algn="ctr" defTabSz="914400" eaLnBrk="1" fontAlgn="auto" hangingPunct="1">
              <a:lnSpc>
                <a:spcPct val="90000"/>
              </a:lnSpc>
              <a:spcBef>
                <a:spcPts val="0"/>
              </a:spcBef>
              <a:spcAft>
                <a:spcPts val="0"/>
              </a:spcAft>
            </a:pPr>
            <a:r>
              <a:rPr lang="en-US" dirty="0">
                <a:solidFill>
                  <a:prstClr val="white"/>
                </a:solidFill>
                <a:latin typeface="+mj-lt"/>
                <a:ea typeface="+mn-ea"/>
              </a:rPr>
              <a:t>Pre-1970s insulin: thousands of impurities per </a:t>
            </a:r>
            <a:r>
              <a:rPr lang="en-US" dirty="0" err="1">
                <a:solidFill>
                  <a:prstClr val="white"/>
                </a:solidFill>
                <a:latin typeface="+mj-lt"/>
                <a:ea typeface="+mn-ea"/>
              </a:rPr>
              <a:t>pmol</a:t>
            </a:r>
            <a:r>
              <a:rPr lang="en-US" dirty="0">
                <a:solidFill>
                  <a:prstClr val="white"/>
                </a:solidFill>
                <a:latin typeface="+mj-lt"/>
                <a:ea typeface="+mn-ea"/>
              </a:rPr>
              <a:t>/L; resulted in allergies and lipoatrophy; 1974-purified insulins at 1 </a:t>
            </a:r>
            <a:r>
              <a:rPr lang="en-US" dirty="0" err="1">
                <a:solidFill>
                  <a:prstClr val="white"/>
                </a:solidFill>
                <a:latin typeface="+mj-lt"/>
                <a:ea typeface="+mn-ea"/>
              </a:rPr>
              <a:t>pmol</a:t>
            </a:r>
            <a:r>
              <a:rPr lang="en-US" dirty="0">
                <a:solidFill>
                  <a:prstClr val="white"/>
                </a:solidFill>
                <a:latin typeface="+mj-lt"/>
                <a:ea typeface="+mn-ea"/>
              </a:rPr>
              <a:t>/L</a:t>
            </a:r>
          </a:p>
        </p:txBody>
      </p:sp>
    </p:spTree>
    <p:extLst>
      <p:ext uri="{BB962C8B-B14F-4D97-AF65-F5344CB8AC3E}">
        <p14:creationId xmlns:p14="http://schemas.microsoft.com/office/powerpoint/2010/main" val="239220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352A0-E9C9-4CAB-B66B-19C6CEC80603}"/>
              </a:ext>
            </a:extLst>
          </p:cNvPr>
          <p:cNvSpPr txBox="1">
            <a:spLocks/>
          </p:cNvSpPr>
          <p:nvPr/>
        </p:nvSpPr>
        <p:spPr>
          <a:xfrm>
            <a:off x="609601" y="660400"/>
            <a:ext cx="108141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rPr>
              <a:t>1982: Human Insulin</a:t>
            </a:r>
          </a:p>
        </p:txBody>
      </p:sp>
      <p:pic>
        <p:nvPicPr>
          <p:cNvPr id="3" name="Picture 2">
            <a:extLst>
              <a:ext uri="{FF2B5EF4-FFF2-40B4-BE49-F238E27FC236}">
                <a16:creationId xmlns:a16="http://schemas.microsoft.com/office/drawing/2014/main" id="{BCA83389-00B2-40F4-A013-A5B23F8A6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1" y="2119311"/>
            <a:ext cx="4478867" cy="2957513"/>
          </a:xfrm>
          <a:prstGeom prst="rect">
            <a:avLst/>
          </a:prstGeom>
        </p:spPr>
      </p:pic>
      <p:pic>
        <p:nvPicPr>
          <p:cNvPr id="4" name="Picture 3">
            <a:extLst>
              <a:ext uri="{FF2B5EF4-FFF2-40B4-BE49-F238E27FC236}">
                <a16:creationId xmlns:a16="http://schemas.microsoft.com/office/drawing/2014/main" id="{6FD14600-EF71-41D7-B66A-3A212B3F6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215399"/>
            <a:ext cx="3290887" cy="4427202"/>
          </a:xfrm>
          <a:prstGeom prst="rect">
            <a:avLst/>
          </a:prstGeom>
        </p:spPr>
      </p:pic>
    </p:spTree>
    <p:extLst>
      <p:ext uri="{BB962C8B-B14F-4D97-AF65-F5344CB8AC3E}">
        <p14:creationId xmlns:p14="http://schemas.microsoft.com/office/powerpoint/2010/main" val="21710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6C9BC25-A493-425E-AC7D-09CF00846C86}"/>
              </a:ext>
            </a:extLst>
          </p:cNvPr>
          <p:cNvSpPr txBox="1">
            <a:spLocks/>
          </p:cNvSpPr>
          <p:nvPr/>
        </p:nvSpPr>
        <p:spPr>
          <a:xfrm>
            <a:off x="609600" y="660400"/>
            <a:ext cx="109728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B0F0"/>
                </a:solidFill>
              </a:rPr>
              <a:t>The Introduction of Insulin Analogues</a:t>
            </a:r>
          </a:p>
        </p:txBody>
      </p:sp>
      <p:sp>
        <p:nvSpPr>
          <p:cNvPr id="3" name="Content Placeholder 3">
            <a:extLst>
              <a:ext uri="{FF2B5EF4-FFF2-40B4-BE49-F238E27FC236}">
                <a16:creationId xmlns:a16="http://schemas.microsoft.com/office/drawing/2014/main" id="{73B0FC49-9D84-4A63-AE73-107969CDC18F}"/>
              </a:ext>
            </a:extLst>
          </p:cNvPr>
          <p:cNvSpPr txBox="1">
            <a:spLocks/>
          </p:cNvSpPr>
          <p:nvPr/>
        </p:nvSpPr>
        <p:spPr>
          <a:xfrm>
            <a:off x="800100" y="146367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1996 insulin lispro, 2000 insulin </a:t>
            </a:r>
            <a:r>
              <a:rPr lang="en-US" dirty="0" err="1">
                <a:solidFill>
                  <a:schemeClr val="bg1"/>
                </a:solidFill>
              </a:rPr>
              <a:t>aspart</a:t>
            </a:r>
            <a:r>
              <a:rPr lang="en-US" dirty="0">
                <a:solidFill>
                  <a:schemeClr val="bg1"/>
                </a:solidFill>
              </a:rPr>
              <a:t>, 2008 insulin </a:t>
            </a:r>
            <a:r>
              <a:rPr lang="en-US" dirty="0" err="1">
                <a:solidFill>
                  <a:schemeClr val="bg1"/>
                </a:solidFill>
              </a:rPr>
              <a:t>glulisine</a:t>
            </a:r>
            <a:r>
              <a:rPr lang="en-US" dirty="0">
                <a:solidFill>
                  <a:schemeClr val="bg1"/>
                </a:solidFill>
              </a:rPr>
              <a:t>, 2018 </a:t>
            </a:r>
            <a:r>
              <a:rPr lang="en-US" dirty="0" err="1">
                <a:solidFill>
                  <a:schemeClr val="bg1"/>
                </a:solidFill>
              </a:rPr>
              <a:t>FiAsp</a:t>
            </a:r>
            <a:endParaRPr lang="en-US" dirty="0">
              <a:solidFill>
                <a:schemeClr val="bg1"/>
              </a:solidFill>
            </a:endParaRPr>
          </a:p>
          <a:p>
            <a:r>
              <a:rPr lang="en-US" dirty="0">
                <a:solidFill>
                  <a:schemeClr val="bg1"/>
                </a:solidFill>
              </a:rPr>
              <a:t>2001 insulin glargine, 2005 insulin detemir, 2015 insulin </a:t>
            </a:r>
            <a:r>
              <a:rPr lang="en-US" dirty="0" err="1">
                <a:solidFill>
                  <a:schemeClr val="bg1"/>
                </a:solidFill>
              </a:rPr>
              <a:t>degludec</a:t>
            </a:r>
            <a:endParaRPr lang="en-US" dirty="0">
              <a:solidFill>
                <a:schemeClr val="bg1"/>
              </a:solidFill>
            </a:endParaRPr>
          </a:p>
        </p:txBody>
      </p:sp>
      <p:pic>
        <p:nvPicPr>
          <p:cNvPr id="4" name="Picture 3">
            <a:extLst>
              <a:ext uri="{FF2B5EF4-FFF2-40B4-BE49-F238E27FC236}">
                <a16:creationId xmlns:a16="http://schemas.microsoft.com/office/drawing/2014/main" id="{D67DEEBC-E652-46A2-8A26-93A611774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637" y="2834696"/>
            <a:ext cx="3450725" cy="3783592"/>
          </a:xfrm>
          <a:prstGeom prst="rect">
            <a:avLst/>
          </a:prstGeom>
        </p:spPr>
      </p:pic>
      <p:sp>
        <p:nvSpPr>
          <p:cNvPr id="5" name="TextBox 4">
            <a:extLst>
              <a:ext uri="{FF2B5EF4-FFF2-40B4-BE49-F238E27FC236}">
                <a16:creationId xmlns:a16="http://schemas.microsoft.com/office/drawing/2014/main" id="{EBCA0919-B211-492A-9318-4F8D691A910C}"/>
              </a:ext>
            </a:extLst>
          </p:cNvPr>
          <p:cNvSpPr txBox="1"/>
          <p:nvPr/>
        </p:nvSpPr>
        <p:spPr>
          <a:xfrm>
            <a:off x="7877175" y="3429000"/>
            <a:ext cx="3662362" cy="1255728"/>
          </a:xfrm>
          <a:prstGeom prst="rect">
            <a:avLst/>
          </a:prstGeom>
          <a:solidFill>
            <a:srgbClr val="FF0000"/>
          </a:solidFill>
        </p:spPr>
        <p:txBody>
          <a:bodyPr wrap="square" rtlCol="0">
            <a:spAutoFit/>
          </a:bodyPr>
          <a:lstStyle/>
          <a:p>
            <a:pPr algn="ctr">
              <a:lnSpc>
                <a:spcPct val="90000"/>
              </a:lnSpc>
            </a:pPr>
            <a:r>
              <a:rPr lang="en-US" sz="2800" dirty="0">
                <a:solidFill>
                  <a:schemeClr val="bg1"/>
                </a:solidFill>
              </a:rPr>
              <a:t>So why in 2019 the resurging interest in human insulin?</a:t>
            </a:r>
          </a:p>
        </p:txBody>
      </p:sp>
    </p:spTree>
    <p:extLst>
      <p:ext uri="{BB962C8B-B14F-4D97-AF65-F5344CB8AC3E}">
        <p14:creationId xmlns:p14="http://schemas.microsoft.com/office/powerpoint/2010/main" val="10050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B64484-0AB0-480E-AEA6-D2C53FE3F291}"/>
              </a:ext>
            </a:extLst>
          </p:cNvPr>
          <p:cNvSpPr>
            <a:spLocks noGrp="1"/>
          </p:cNvSpPr>
          <p:nvPr>
            <p:ph type="ftr" sz="quarter" idx="11"/>
          </p:nvPr>
        </p:nvSpPr>
        <p:spPr>
          <a:xfrm>
            <a:off x="1041400" y="6026150"/>
            <a:ext cx="5783263" cy="365125"/>
          </a:xfrm>
        </p:spPr>
        <p:txBody>
          <a:bodyPr/>
          <a:lstStyle/>
          <a:p>
            <a:endParaRPr lang="en-US"/>
          </a:p>
        </p:txBody>
      </p:sp>
      <p:sp>
        <p:nvSpPr>
          <p:cNvPr id="3" name="Slide Number Placeholder 2">
            <a:extLst>
              <a:ext uri="{FF2B5EF4-FFF2-40B4-BE49-F238E27FC236}">
                <a16:creationId xmlns:a16="http://schemas.microsoft.com/office/drawing/2014/main" id="{EA6CFFFA-4279-4649-9A54-CDE2D97FA452}"/>
              </a:ext>
            </a:extLst>
          </p:cNvPr>
          <p:cNvSpPr>
            <a:spLocks noGrp="1"/>
          </p:cNvSpPr>
          <p:nvPr>
            <p:ph type="sldNum" sz="quarter" idx="12"/>
          </p:nvPr>
        </p:nvSpPr>
        <p:spPr>
          <a:xfrm>
            <a:off x="533400" y="6026150"/>
            <a:ext cx="503238" cy="365125"/>
          </a:xfrm>
        </p:spPr>
        <p:txBody>
          <a:bodyPr/>
          <a:lstStyle/>
          <a:p>
            <a:fld id="{82A81D27-FCE0-41B0-AB32-040169B066FD}" type="slidenum">
              <a:rPr lang="en-US" smtClean="0"/>
              <a:t>18</a:t>
            </a:fld>
            <a:endParaRPr lang="en-US"/>
          </a:p>
        </p:txBody>
      </p:sp>
      <p:pic>
        <p:nvPicPr>
          <p:cNvPr id="4" name="Picture 3">
            <a:extLst>
              <a:ext uri="{FF2B5EF4-FFF2-40B4-BE49-F238E27FC236}">
                <a16:creationId xmlns:a16="http://schemas.microsoft.com/office/drawing/2014/main" id="{C5765439-4326-4CA3-9411-0F00C279DDEE}"/>
              </a:ext>
            </a:extLst>
          </p:cNvPr>
          <p:cNvPicPr>
            <a:picLocks noChangeAspect="1"/>
          </p:cNvPicPr>
          <p:nvPr/>
        </p:nvPicPr>
        <p:blipFill>
          <a:blip r:embed="rId2"/>
          <a:stretch>
            <a:fillRect/>
          </a:stretch>
        </p:blipFill>
        <p:spPr>
          <a:xfrm>
            <a:off x="66074" y="288155"/>
            <a:ext cx="5153025" cy="6477000"/>
          </a:xfrm>
          <a:prstGeom prst="rect">
            <a:avLst/>
          </a:prstGeom>
        </p:spPr>
      </p:pic>
      <p:sp>
        <p:nvSpPr>
          <p:cNvPr id="5" name="TextBox 4">
            <a:extLst>
              <a:ext uri="{FF2B5EF4-FFF2-40B4-BE49-F238E27FC236}">
                <a16:creationId xmlns:a16="http://schemas.microsoft.com/office/drawing/2014/main" id="{660340D0-7C50-46FD-87B6-D59AA9C9D01F}"/>
              </a:ext>
            </a:extLst>
          </p:cNvPr>
          <p:cNvSpPr txBox="1"/>
          <p:nvPr/>
        </p:nvSpPr>
        <p:spPr>
          <a:xfrm>
            <a:off x="865896" y="1003176"/>
            <a:ext cx="2849732" cy="1200329"/>
          </a:xfrm>
          <a:prstGeom prst="rect">
            <a:avLst/>
          </a:prstGeom>
          <a:noFill/>
        </p:spPr>
        <p:txBody>
          <a:bodyPr wrap="square" rtlCol="0">
            <a:spAutoFit/>
          </a:bodyPr>
          <a:lstStyle/>
          <a:p>
            <a:r>
              <a:rPr lang="en-US" dirty="0"/>
              <a:t>Insulin accounted for 47% of the $6027 increase in total per-person spending over this period</a:t>
            </a:r>
          </a:p>
        </p:txBody>
      </p:sp>
      <p:pic>
        <p:nvPicPr>
          <p:cNvPr id="6" name="Picture 5">
            <a:extLst>
              <a:ext uri="{FF2B5EF4-FFF2-40B4-BE49-F238E27FC236}">
                <a16:creationId xmlns:a16="http://schemas.microsoft.com/office/drawing/2014/main" id="{53AC51A3-9403-45D8-981C-0424FA234C8B}"/>
              </a:ext>
            </a:extLst>
          </p:cNvPr>
          <p:cNvPicPr>
            <a:picLocks noChangeAspect="1"/>
          </p:cNvPicPr>
          <p:nvPr/>
        </p:nvPicPr>
        <p:blipFill>
          <a:blip r:embed="rId3"/>
          <a:stretch>
            <a:fillRect/>
          </a:stretch>
        </p:blipFill>
        <p:spPr>
          <a:xfrm>
            <a:off x="5379868" y="297015"/>
            <a:ext cx="6812132" cy="5729135"/>
          </a:xfrm>
          <a:prstGeom prst="rect">
            <a:avLst/>
          </a:prstGeom>
        </p:spPr>
      </p:pic>
      <p:sp>
        <p:nvSpPr>
          <p:cNvPr id="7" name="TextBox 6">
            <a:extLst>
              <a:ext uri="{FF2B5EF4-FFF2-40B4-BE49-F238E27FC236}">
                <a16:creationId xmlns:a16="http://schemas.microsoft.com/office/drawing/2014/main" id="{56EAC2EC-5441-4355-BAE6-ECC20786E57C}"/>
              </a:ext>
            </a:extLst>
          </p:cNvPr>
          <p:cNvSpPr txBox="1"/>
          <p:nvPr/>
        </p:nvSpPr>
        <p:spPr>
          <a:xfrm>
            <a:off x="5711301" y="6026150"/>
            <a:ext cx="6480699" cy="584775"/>
          </a:xfrm>
          <a:prstGeom prst="rect">
            <a:avLst/>
          </a:prstGeom>
          <a:solidFill>
            <a:schemeClr val="bg1"/>
          </a:solidFill>
        </p:spPr>
        <p:txBody>
          <a:bodyPr wrap="square" rtlCol="0">
            <a:spAutoFit/>
          </a:bodyPr>
          <a:lstStyle/>
          <a:p>
            <a:r>
              <a:rPr lang="en-US" sz="1600" dirty="0"/>
              <a:t>Health Care Cost Institute: Spending on Individuals with Type 1 Diabetes and the Role of Rapidly Increasing Insulin Prices. 2019</a:t>
            </a:r>
          </a:p>
        </p:txBody>
      </p:sp>
    </p:spTree>
    <p:extLst>
      <p:ext uri="{BB962C8B-B14F-4D97-AF65-F5344CB8AC3E}">
        <p14:creationId xmlns:p14="http://schemas.microsoft.com/office/powerpoint/2010/main" val="178099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B3C3-678D-4287-8D99-2CF069C08A78}"/>
              </a:ext>
            </a:extLst>
          </p:cNvPr>
          <p:cNvSpPr>
            <a:spLocks noGrp="1"/>
          </p:cNvSpPr>
          <p:nvPr>
            <p:ph type="title"/>
          </p:nvPr>
        </p:nvSpPr>
        <p:spPr/>
        <p:txBody>
          <a:bodyPr/>
          <a:lstStyle/>
          <a:p>
            <a:r>
              <a:rPr lang="en-US" dirty="0"/>
              <a:t>Why Is Insulin So Expensive in the US?</a:t>
            </a:r>
          </a:p>
        </p:txBody>
      </p:sp>
      <p:sp>
        <p:nvSpPr>
          <p:cNvPr id="4" name="Content Placeholder 3">
            <a:extLst>
              <a:ext uri="{FF2B5EF4-FFF2-40B4-BE49-F238E27FC236}">
                <a16:creationId xmlns:a16="http://schemas.microsoft.com/office/drawing/2014/main" id="{CC3EA228-2223-48D8-AA84-A23E52A4D1BB}"/>
              </a:ext>
            </a:extLst>
          </p:cNvPr>
          <p:cNvSpPr>
            <a:spLocks noGrp="1"/>
          </p:cNvSpPr>
          <p:nvPr>
            <p:ph idx="1"/>
          </p:nvPr>
        </p:nvSpPr>
        <p:spPr>
          <a:xfrm>
            <a:off x="718931" y="1762015"/>
            <a:ext cx="10515600" cy="4351338"/>
          </a:xfrm>
        </p:spPr>
        <p:txBody>
          <a:bodyPr/>
          <a:lstStyle/>
          <a:p>
            <a:r>
              <a:rPr lang="en-US" dirty="0"/>
              <a:t>Extremely complex topic, including the fact list prices are exaggerated to keep up with rebates for the “middlemen” the PBMs.</a:t>
            </a:r>
          </a:p>
          <a:p>
            <a:r>
              <a:rPr lang="en-US" dirty="0"/>
              <a:t>The US is the only country in the world where insulin (like all drugs) is privatized, without government negotiations (some exceptions)</a:t>
            </a:r>
          </a:p>
        </p:txBody>
      </p:sp>
      <p:pic>
        <p:nvPicPr>
          <p:cNvPr id="14" name="Picture 13">
            <a:extLst>
              <a:ext uri="{FF2B5EF4-FFF2-40B4-BE49-F238E27FC236}">
                <a16:creationId xmlns:a16="http://schemas.microsoft.com/office/drawing/2014/main" id="{5FC178A1-308E-4681-B297-03EAFA361E28}"/>
              </a:ext>
            </a:extLst>
          </p:cNvPr>
          <p:cNvPicPr>
            <a:picLocks noChangeAspect="1"/>
          </p:cNvPicPr>
          <p:nvPr/>
        </p:nvPicPr>
        <p:blipFill>
          <a:blip r:embed="rId2"/>
          <a:stretch>
            <a:fillRect/>
          </a:stretch>
        </p:blipFill>
        <p:spPr>
          <a:xfrm>
            <a:off x="0" y="1390944"/>
            <a:ext cx="12192000" cy="4654089"/>
          </a:xfrm>
          <a:prstGeom prst="rect">
            <a:avLst/>
          </a:prstGeom>
        </p:spPr>
      </p:pic>
      <p:pic>
        <p:nvPicPr>
          <p:cNvPr id="15" name="Picture 14">
            <a:extLst>
              <a:ext uri="{FF2B5EF4-FFF2-40B4-BE49-F238E27FC236}">
                <a16:creationId xmlns:a16="http://schemas.microsoft.com/office/drawing/2014/main" id="{45CD38D5-ADD5-488E-A21D-F0D07654523C}"/>
              </a:ext>
            </a:extLst>
          </p:cNvPr>
          <p:cNvPicPr>
            <a:picLocks noChangeAspect="1"/>
          </p:cNvPicPr>
          <p:nvPr/>
        </p:nvPicPr>
        <p:blipFill>
          <a:blip r:embed="rId3"/>
          <a:stretch>
            <a:fillRect/>
          </a:stretch>
        </p:blipFill>
        <p:spPr>
          <a:xfrm>
            <a:off x="0" y="5951352"/>
            <a:ext cx="6353175" cy="638175"/>
          </a:xfrm>
          <a:prstGeom prst="rect">
            <a:avLst/>
          </a:prstGeom>
        </p:spPr>
      </p:pic>
      <p:sp>
        <p:nvSpPr>
          <p:cNvPr id="16" name="Oval 15">
            <a:extLst>
              <a:ext uri="{FF2B5EF4-FFF2-40B4-BE49-F238E27FC236}">
                <a16:creationId xmlns:a16="http://schemas.microsoft.com/office/drawing/2014/main" id="{5E274278-9EE1-4E54-B39E-27DB7FA0AE22}"/>
              </a:ext>
            </a:extLst>
          </p:cNvPr>
          <p:cNvSpPr/>
          <p:nvPr/>
        </p:nvSpPr>
        <p:spPr>
          <a:xfrm>
            <a:off x="6667131" y="1297263"/>
            <a:ext cx="2388093" cy="4189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4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2EC89-604E-4BA2-A853-E571ADE96551}"/>
              </a:ext>
            </a:extLst>
          </p:cNvPr>
          <p:cNvSpPr>
            <a:spLocks noGrp="1"/>
          </p:cNvSpPr>
          <p:nvPr>
            <p:ph type="title"/>
          </p:nvPr>
        </p:nvSpPr>
        <p:spPr/>
        <p:txBody>
          <a:bodyPr/>
          <a:lstStyle/>
          <a:p>
            <a:r>
              <a:rPr lang="en-US" dirty="0"/>
              <a:t>To Appreciate T1D Today, You Need To Know a Bit of History…</a:t>
            </a:r>
          </a:p>
        </p:txBody>
      </p:sp>
      <p:graphicFrame>
        <p:nvGraphicFramePr>
          <p:cNvPr id="5" name="Object 2">
            <a:extLst>
              <a:ext uri="{FF2B5EF4-FFF2-40B4-BE49-F238E27FC236}">
                <a16:creationId xmlns:a16="http://schemas.microsoft.com/office/drawing/2014/main" id="{9DD0CF56-B743-4088-BB8E-776D9C8FD3B1}"/>
              </a:ext>
            </a:extLst>
          </p:cNvPr>
          <p:cNvGraphicFramePr>
            <a:graphicFrameLocks noChangeAspect="1"/>
          </p:cNvGraphicFramePr>
          <p:nvPr>
            <p:extLst>
              <p:ext uri="{D42A27DB-BD31-4B8C-83A1-F6EECF244321}">
                <p14:modId xmlns:p14="http://schemas.microsoft.com/office/powerpoint/2010/main" val="2608824180"/>
              </p:ext>
            </p:extLst>
          </p:nvPr>
        </p:nvGraphicFramePr>
        <p:xfrm>
          <a:off x="530600" y="1808252"/>
          <a:ext cx="3261831" cy="4792894"/>
        </p:xfrm>
        <a:graphic>
          <a:graphicData uri="http://schemas.openxmlformats.org/presentationml/2006/ole">
            <mc:AlternateContent xmlns:mc="http://schemas.openxmlformats.org/markup-compatibility/2006">
              <mc:Choice xmlns:v="urn:schemas-microsoft-com:vml" Requires="v">
                <p:oleObj spid="_x0000_s1026" name="Bitmap Image" r:id="rId3" imgW="3734124" imgH="5486876" progId="Paint.Picture">
                  <p:embed/>
                </p:oleObj>
              </mc:Choice>
              <mc:Fallback>
                <p:oleObj name="Bitmap Image" r:id="rId3" imgW="3734124" imgH="5486876" progId="Paint.Picture">
                  <p:embed/>
                  <p:pic>
                    <p:nvPicPr>
                      <p:cNvPr id="5" name="Object 2">
                        <a:extLst>
                          <a:ext uri="{FF2B5EF4-FFF2-40B4-BE49-F238E27FC236}">
                            <a16:creationId xmlns:a16="http://schemas.microsoft.com/office/drawing/2014/main" id="{9DD0CF56-B743-4088-BB8E-776D9C8FD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600" y="1808252"/>
                        <a:ext cx="3261831" cy="47928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6" name="Picture 5">
            <a:extLst>
              <a:ext uri="{FF2B5EF4-FFF2-40B4-BE49-F238E27FC236}">
                <a16:creationId xmlns:a16="http://schemas.microsoft.com/office/drawing/2014/main" id="{3A16F0D6-9666-45B7-807B-30B5E9AAD4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71154" y="1808252"/>
            <a:ext cx="3554208" cy="465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EE84490-1B56-43D6-9DE6-7C9B8FC5B5C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07804" y="0"/>
            <a:ext cx="5448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3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E881E7-D719-4CF3-8067-A30C6FC1D031}"/>
              </a:ext>
            </a:extLst>
          </p:cNvPr>
          <p:cNvSpPr>
            <a:spLocks noGrp="1"/>
          </p:cNvSpPr>
          <p:nvPr>
            <p:ph type="title"/>
          </p:nvPr>
        </p:nvSpPr>
        <p:spPr/>
        <p:txBody>
          <a:bodyPr/>
          <a:lstStyle/>
          <a:p>
            <a:r>
              <a:rPr lang="en-US" dirty="0"/>
              <a:t>Why Nothing Will Change Anytime Soon</a:t>
            </a:r>
          </a:p>
        </p:txBody>
      </p:sp>
      <p:pic>
        <p:nvPicPr>
          <p:cNvPr id="5" name="Picture 4">
            <a:extLst>
              <a:ext uri="{FF2B5EF4-FFF2-40B4-BE49-F238E27FC236}">
                <a16:creationId xmlns:a16="http://schemas.microsoft.com/office/drawing/2014/main" id="{2AF6A496-0D63-47CF-A15E-6FC569E3E062}"/>
              </a:ext>
            </a:extLst>
          </p:cNvPr>
          <p:cNvPicPr>
            <a:picLocks noChangeAspect="1"/>
          </p:cNvPicPr>
          <p:nvPr/>
        </p:nvPicPr>
        <p:blipFill>
          <a:blip r:embed="rId2"/>
          <a:stretch>
            <a:fillRect/>
          </a:stretch>
        </p:blipFill>
        <p:spPr>
          <a:xfrm>
            <a:off x="0" y="28575"/>
            <a:ext cx="7753350" cy="6800850"/>
          </a:xfrm>
          <a:prstGeom prst="rect">
            <a:avLst/>
          </a:prstGeom>
        </p:spPr>
      </p:pic>
      <p:sp>
        <p:nvSpPr>
          <p:cNvPr id="6" name="TextBox 5">
            <a:extLst>
              <a:ext uri="{FF2B5EF4-FFF2-40B4-BE49-F238E27FC236}">
                <a16:creationId xmlns:a16="http://schemas.microsoft.com/office/drawing/2014/main" id="{FE1A329D-F55D-488C-B957-7488824A2E61}"/>
              </a:ext>
            </a:extLst>
          </p:cNvPr>
          <p:cNvSpPr txBox="1"/>
          <p:nvPr/>
        </p:nvSpPr>
        <p:spPr>
          <a:xfrm>
            <a:off x="7753350" y="1924216"/>
            <a:ext cx="4438650" cy="3539430"/>
          </a:xfrm>
          <a:prstGeom prst="rect">
            <a:avLst/>
          </a:prstGeom>
          <a:noFill/>
        </p:spPr>
        <p:txBody>
          <a:bodyPr wrap="square" rtlCol="0">
            <a:spAutoFit/>
          </a:bodyPr>
          <a:lstStyle/>
          <a:p>
            <a:r>
              <a:rPr lang="en-US" sz="2800" dirty="0">
                <a:solidFill>
                  <a:schemeClr val="bg1"/>
                </a:solidFill>
              </a:rPr>
              <a:t>What now happens when asking grade schoolers the following question:</a:t>
            </a:r>
          </a:p>
          <a:p>
            <a:r>
              <a:rPr lang="en-US" sz="2800" dirty="0">
                <a:solidFill>
                  <a:schemeClr val="bg1"/>
                </a:solidFill>
              </a:rPr>
              <a:t>“What do you want to be when you grow up?”</a:t>
            </a:r>
          </a:p>
          <a:p>
            <a:r>
              <a:rPr lang="en-US" sz="2800" dirty="0">
                <a:solidFill>
                  <a:schemeClr val="bg1"/>
                </a:solidFill>
              </a:rPr>
              <a:t>Johnny: a doctor!</a:t>
            </a:r>
          </a:p>
          <a:p>
            <a:r>
              <a:rPr lang="en-US" sz="2800" dirty="0">
                <a:solidFill>
                  <a:schemeClr val="bg1"/>
                </a:solidFill>
              </a:rPr>
              <a:t>Mary: a lawyer!</a:t>
            </a:r>
          </a:p>
          <a:p>
            <a:r>
              <a:rPr lang="en-US" sz="2800" dirty="0">
                <a:solidFill>
                  <a:schemeClr val="bg1"/>
                </a:solidFill>
              </a:rPr>
              <a:t>Donald: a middle man!</a:t>
            </a:r>
          </a:p>
        </p:txBody>
      </p:sp>
    </p:spTree>
    <p:extLst>
      <p:ext uri="{BB962C8B-B14F-4D97-AF65-F5344CB8AC3E}">
        <p14:creationId xmlns:p14="http://schemas.microsoft.com/office/powerpoint/2010/main" val="305380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0E167-068D-4C77-9FD9-604B63A202FA}"/>
              </a:ext>
            </a:extLst>
          </p:cNvPr>
          <p:cNvSpPr>
            <a:spLocks noGrp="1"/>
          </p:cNvSpPr>
          <p:nvPr>
            <p:ph type="title"/>
          </p:nvPr>
        </p:nvSpPr>
        <p:spPr/>
        <p:txBody>
          <a:bodyPr/>
          <a:lstStyle/>
          <a:p>
            <a:r>
              <a:rPr lang="en-US" dirty="0"/>
              <a:t>T1D in 2019</a:t>
            </a:r>
          </a:p>
        </p:txBody>
      </p:sp>
      <p:sp>
        <p:nvSpPr>
          <p:cNvPr id="3" name="Content Placeholder 2">
            <a:extLst>
              <a:ext uri="{FF2B5EF4-FFF2-40B4-BE49-F238E27FC236}">
                <a16:creationId xmlns:a16="http://schemas.microsoft.com/office/drawing/2014/main" id="{3124963B-3F92-4E21-9642-39F778639343}"/>
              </a:ext>
            </a:extLst>
          </p:cNvPr>
          <p:cNvSpPr>
            <a:spLocks noGrp="1"/>
          </p:cNvSpPr>
          <p:nvPr>
            <p:ph idx="1"/>
          </p:nvPr>
        </p:nvSpPr>
        <p:spPr>
          <a:xfrm>
            <a:off x="384976" y="1436011"/>
            <a:ext cx="10515600" cy="4351338"/>
          </a:xfrm>
        </p:spPr>
        <p:txBody>
          <a:bodyPr/>
          <a:lstStyle/>
          <a:p>
            <a:r>
              <a:rPr lang="en-US" dirty="0"/>
              <a:t>Funding of research:</a:t>
            </a:r>
          </a:p>
          <a:p>
            <a:pPr lvl="1"/>
            <a:r>
              <a:rPr lang="en-US" dirty="0"/>
              <a:t>NIH (mostly NIDDK), JDRF, HCT</a:t>
            </a:r>
          </a:p>
        </p:txBody>
      </p:sp>
      <p:pic>
        <p:nvPicPr>
          <p:cNvPr id="4" name="Picture 3">
            <a:extLst>
              <a:ext uri="{FF2B5EF4-FFF2-40B4-BE49-F238E27FC236}">
                <a16:creationId xmlns:a16="http://schemas.microsoft.com/office/drawing/2014/main" id="{F6DCD7FF-8A9F-4C57-BE7A-FA9B3F2DF31E}"/>
              </a:ext>
            </a:extLst>
          </p:cNvPr>
          <p:cNvPicPr>
            <a:picLocks noChangeAspect="1"/>
          </p:cNvPicPr>
          <p:nvPr/>
        </p:nvPicPr>
        <p:blipFill>
          <a:blip r:embed="rId2"/>
          <a:stretch>
            <a:fillRect/>
          </a:stretch>
        </p:blipFill>
        <p:spPr>
          <a:xfrm>
            <a:off x="2629810" y="0"/>
            <a:ext cx="7345847" cy="6858000"/>
          </a:xfrm>
          <a:prstGeom prst="rect">
            <a:avLst/>
          </a:prstGeom>
        </p:spPr>
      </p:pic>
    </p:spTree>
    <p:extLst>
      <p:ext uri="{BB962C8B-B14F-4D97-AF65-F5344CB8AC3E}">
        <p14:creationId xmlns:p14="http://schemas.microsoft.com/office/powerpoint/2010/main" val="85692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FA906-1D9F-43B6-8F80-3A5BE08A01B1}"/>
              </a:ext>
            </a:extLst>
          </p:cNvPr>
          <p:cNvSpPr>
            <a:spLocks noGrp="1"/>
          </p:cNvSpPr>
          <p:nvPr>
            <p:ph type="title"/>
          </p:nvPr>
        </p:nvSpPr>
        <p:spPr>
          <a:xfrm>
            <a:off x="838200" y="115294"/>
            <a:ext cx="10515600" cy="787814"/>
          </a:xfrm>
        </p:spPr>
        <p:txBody>
          <a:bodyPr/>
          <a:lstStyle/>
          <a:p>
            <a:r>
              <a:rPr lang="en-US" dirty="0"/>
              <a:t>So What Does T1D Look Like in 2019?</a:t>
            </a:r>
          </a:p>
        </p:txBody>
      </p:sp>
      <p:sp>
        <p:nvSpPr>
          <p:cNvPr id="4" name="Title 1">
            <a:extLst>
              <a:ext uri="{FF2B5EF4-FFF2-40B4-BE49-F238E27FC236}">
                <a16:creationId xmlns:a16="http://schemas.microsoft.com/office/drawing/2014/main" id="{1231EF51-0FF7-4B98-A877-43B6E48F5A75}"/>
              </a:ext>
            </a:extLst>
          </p:cNvPr>
          <p:cNvSpPr txBox="1">
            <a:spLocks/>
          </p:cNvSpPr>
          <p:nvPr/>
        </p:nvSpPr>
        <p:spPr>
          <a:xfrm>
            <a:off x="324237" y="509201"/>
            <a:ext cx="11480800" cy="1261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cs typeface="Arial" charset="0"/>
              </a:rPr>
              <a:t>Many with T1D Are Overweight /Obese </a:t>
            </a:r>
          </a:p>
        </p:txBody>
      </p:sp>
      <p:graphicFrame>
        <p:nvGraphicFramePr>
          <p:cNvPr id="5" name="Content Placeholder 2">
            <a:extLst>
              <a:ext uri="{FF2B5EF4-FFF2-40B4-BE49-F238E27FC236}">
                <a16:creationId xmlns:a16="http://schemas.microsoft.com/office/drawing/2014/main" id="{06A7EF57-2DE4-41F2-9E12-9D100B1B330C}"/>
              </a:ext>
            </a:extLst>
          </p:cNvPr>
          <p:cNvGraphicFramePr>
            <a:graphicFrameLocks/>
          </p:cNvGraphicFramePr>
          <p:nvPr>
            <p:extLst>
              <p:ext uri="{D42A27DB-BD31-4B8C-83A1-F6EECF244321}">
                <p14:modId xmlns:p14="http://schemas.microsoft.com/office/powerpoint/2010/main" val="18473515"/>
              </p:ext>
            </p:extLst>
          </p:nvPr>
        </p:nvGraphicFramePr>
        <p:xfrm>
          <a:off x="-63610" y="1743323"/>
          <a:ext cx="11931373" cy="49993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9811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57D4-BF6E-4DE9-BA68-FDB96F23A004}"/>
              </a:ext>
            </a:extLst>
          </p:cNvPr>
          <p:cNvSpPr>
            <a:spLocks noGrp="1"/>
          </p:cNvSpPr>
          <p:nvPr>
            <p:ph type="title"/>
          </p:nvPr>
        </p:nvSpPr>
        <p:spPr>
          <a:xfrm>
            <a:off x="901811" y="0"/>
            <a:ext cx="10515600" cy="1325563"/>
          </a:xfrm>
        </p:spPr>
        <p:txBody>
          <a:bodyPr>
            <a:normAutofit/>
          </a:bodyPr>
          <a:lstStyle/>
          <a:p>
            <a:r>
              <a:rPr lang="en-US" sz="4800" dirty="0"/>
              <a:t>T1D in 2019</a:t>
            </a:r>
          </a:p>
        </p:txBody>
      </p:sp>
      <p:sp>
        <p:nvSpPr>
          <p:cNvPr id="3" name="Title 3">
            <a:extLst>
              <a:ext uri="{FF2B5EF4-FFF2-40B4-BE49-F238E27FC236}">
                <a16:creationId xmlns:a16="http://schemas.microsoft.com/office/drawing/2014/main" id="{57980DAF-9B21-4213-916F-6EA570021E28}"/>
              </a:ext>
            </a:extLst>
          </p:cNvPr>
          <p:cNvSpPr txBox="1">
            <a:spLocks/>
          </p:cNvSpPr>
          <p:nvPr/>
        </p:nvSpPr>
        <p:spPr>
          <a:xfrm>
            <a:off x="379822" y="551462"/>
            <a:ext cx="11432356" cy="1257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olidFill>
                  <a:schemeClr val="bg1"/>
                </a:solidFill>
                <a:latin typeface="Tw Cen MT" pitchFamily="34" charset="0"/>
                <a:cs typeface="Arial" charset="0"/>
              </a:rPr>
              <a:t>CGM Use Has Increased Substantially</a:t>
            </a:r>
            <a:endParaRPr lang="en-US" sz="2400" dirty="0">
              <a:solidFill>
                <a:schemeClr val="bg1"/>
              </a:solidFill>
              <a:latin typeface="Tw Cen MT" pitchFamily="34" charset="0"/>
            </a:endParaRPr>
          </a:p>
        </p:txBody>
      </p:sp>
      <p:graphicFrame>
        <p:nvGraphicFramePr>
          <p:cNvPr id="4" name="Chart 5">
            <a:extLst>
              <a:ext uri="{FF2B5EF4-FFF2-40B4-BE49-F238E27FC236}">
                <a16:creationId xmlns:a16="http://schemas.microsoft.com/office/drawing/2014/main" id="{6E466A42-8F7B-4024-B6CC-E7E304638E47}"/>
              </a:ext>
            </a:extLst>
          </p:cNvPr>
          <p:cNvGraphicFramePr>
            <a:graphicFrameLocks/>
          </p:cNvGraphicFramePr>
          <p:nvPr>
            <p:extLst>
              <p:ext uri="{D42A27DB-BD31-4B8C-83A1-F6EECF244321}">
                <p14:modId xmlns:p14="http://schemas.microsoft.com/office/powerpoint/2010/main" val="637704401"/>
              </p:ext>
            </p:extLst>
          </p:nvPr>
        </p:nvGraphicFramePr>
        <p:xfrm>
          <a:off x="-23042" y="1580321"/>
          <a:ext cx="12192000" cy="5277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01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24664B-94EB-4E8C-BC3A-837B06B97409}"/>
              </a:ext>
            </a:extLst>
          </p:cNvPr>
          <p:cNvSpPr txBox="1">
            <a:spLocks/>
          </p:cNvSpPr>
          <p:nvPr/>
        </p:nvSpPr>
        <p:spPr>
          <a:xfrm>
            <a:off x="480612" y="-63610"/>
            <a:ext cx="11480800" cy="12373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B0F0"/>
                </a:solidFill>
              </a:rPr>
              <a:t>Average HbA1c by Age: 2010-2012 and Current</a:t>
            </a:r>
          </a:p>
        </p:txBody>
      </p:sp>
      <p:pic>
        <p:nvPicPr>
          <p:cNvPr id="4" name="Picture 3">
            <a:extLst>
              <a:ext uri="{FF2B5EF4-FFF2-40B4-BE49-F238E27FC236}">
                <a16:creationId xmlns:a16="http://schemas.microsoft.com/office/drawing/2014/main" id="{5EC97CE0-71CF-4AEE-9684-22DA5041028C}"/>
              </a:ext>
            </a:extLst>
          </p:cNvPr>
          <p:cNvPicPr>
            <a:picLocks noChangeAspect="1"/>
          </p:cNvPicPr>
          <p:nvPr/>
        </p:nvPicPr>
        <p:blipFill>
          <a:blip r:embed="rId2"/>
          <a:stretch>
            <a:fillRect/>
          </a:stretch>
        </p:blipFill>
        <p:spPr>
          <a:xfrm>
            <a:off x="0" y="1564896"/>
            <a:ext cx="12192000" cy="4973031"/>
          </a:xfrm>
          <a:prstGeom prst="rect">
            <a:avLst/>
          </a:prstGeom>
        </p:spPr>
      </p:pic>
      <p:sp>
        <p:nvSpPr>
          <p:cNvPr id="5" name="TextBox 4">
            <a:extLst>
              <a:ext uri="{FF2B5EF4-FFF2-40B4-BE49-F238E27FC236}">
                <a16:creationId xmlns:a16="http://schemas.microsoft.com/office/drawing/2014/main" id="{0F162F31-8F93-4FD2-8018-6F75A8065F1A}"/>
              </a:ext>
            </a:extLst>
          </p:cNvPr>
          <p:cNvSpPr txBox="1"/>
          <p:nvPr/>
        </p:nvSpPr>
        <p:spPr>
          <a:xfrm>
            <a:off x="129208" y="6400953"/>
            <a:ext cx="5759174" cy="457048"/>
          </a:xfrm>
          <a:prstGeom prst="rect">
            <a:avLst/>
          </a:prstGeom>
          <a:noFill/>
        </p:spPr>
        <p:txBody>
          <a:bodyPr wrap="square" rtlCol="0">
            <a:spAutoFit/>
          </a:bodyPr>
          <a:lstStyle/>
          <a:p>
            <a:pPr eaLnBrk="0" hangingPunct="0"/>
            <a:r>
              <a:rPr lang="en-US" sz="2370" dirty="0">
                <a:solidFill>
                  <a:prstClr val="white"/>
                </a:solidFill>
                <a:latin typeface="+mn-lt"/>
                <a:cs typeface="Arial" pitchFamily="34" charset="0"/>
              </a:rPr>
              <a:t>*≤2 years old and ≥80 years old are pooled</a:t>
            </a:r>
            <a:endParaRPr lang="en-US" sz="2370" dirty="0">
              <a:solidFill>
                <a:prstClr val="white"/>
              </a:solidFill>
              <a:latin typeface="+mn-lt"/>
              <a:cs typeface="Times New Roman" pitchFamily="18" charset="0"/>
            </a:endParaRPr>
          </a:p>
        </p:txBody>
      </p:sp>
    </p:spTree>
    <p:extLst>
      <p:ext uri="{BB962C8B-B14F-4D97-AF65-F5344CB8AC3E}">
        <p14:creationId xmlns:p14="http://schemas.microsoft.com/office/powerpoint/2010/main" val="2793196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748B3B7-544B-4E70-AC51-9834AA121D62}"/>
              </a:ext>
            </a:extLst>
          </p:cNvPr>
          <p:cNvSpPr txBox="1">
            <a:spLocks/>
          </p:cNvSpPr>
          <p:nvPr/>
        </p:nvSpPr>
        <p:spPr>
          <a:xfrm>
            <a:off x="451395" y="119269"/>
            <a:ext cx="11480800" cy="125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B0F0"/>
                </a:solidFill>
                <a:latin typeface="+mn-lt"/>
              </a:rPr>
              <a:t>Occurrence of Severe Hypoglycemia by CGM Use Status</a:t>
            </a:r>
          </a:p>
        </p:txBody>
      </p:sp>
      <p:graphicFrame>
        <p:nvGraphicFramePr>
          <p:cNvPr id="3" name="Chart 5">
            <a:extLst>
              <a:ext uri="{FF2B5EF4-FFF2-40B4-BE49-F238E27FC236}">
                <a16:creationId xmlns:a16="http://schemas.microsoft.com/office/drawing/2014/main" id="{21171DA9-1413-45A3-AE8D-44A11EF5124F}"/>
              </a:ext>
            </a:extLst>
          </p:cNvPr>
          <p:cNvGraphicFramePr>
            <a:graphicFrameLocks/>
          </p:cNvGraphicFramePr>
          <p:nvPr>
            <p:extLst>
              <p:ext uri="{D42A27DB-BD31-4B8C-83A1-F6EECF244321}">
                <p14:modId xmlns:p14="http://schemas.microsoft.com/office/powerpoint/2010/main" val="1249701740"/>
              </p:ext>
            </p:extLst>
          </p:nvPr>
        </p:nvGraphicFramePr>
        <p:xfrm>
          <a:off x="95795" y="1520686"/>
          <a:ext cx="12192000" cy="5337314"/>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8947992F-E62A-4C6A-99ED-07A049192187}"/>
              </a:ext>
            </a:extLst>
          </p:cNvPr>
          <p:cNvSpPr txBox="1"/>
          <p:nvPr/>
        </p:nvSpPr>
        <p:spPr>
          <a:xfrm>
            <a:off x="3023619" y="2214494"/>
            <a:ext cx="6149816" cy="894732"/>
          </a:xfrm>
          <a:prstGeom prst="rect">
            <a:avLst/>
          </a:prstGeom>
          <a:noFill/>
        </p:spPr>
        <p:txBody>
          <a:bodyPr wrap="square" rtlCol="0">
            <a:spAutoFit/>
          </a:bodyPr>
          <a:lstStyle/>
          <a:p>
            <a:pPr algn="ctr"/>
            <a:r>
              <a:rPr lang="en-US" sz="2600" b="1" i="1" dirty="0">
                <a:solidFill>
                  <a:schemeClr val="bg1"/>
                </a:solidFill>
                <a:latin typeface="+mn-lt"/>
              </a:rPr>
              <a:t>1 or more SH events (seizure/LOC) reported by participant in past 3 months</a:t>
            </a:r>
          </a:p>
        </p:txBody>
      </p:sp>
    </p:spTree>
    <p:extLst>
      <p:ext uri="{BB962C8B-B14F-4D97-AF65-F5344CB8AC3E}">
        <p14:creationId xmlns:p14="http://schemas.microsoft.com/office/powerpoint/2010/main" val="873778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5DC3-3E4B-4538-852F-840C90A2D5DD}"/>
              </a:ext>
            </a:extLst>
          </p:cNvPr>
          <p:cNvSpPr>
            <a:spLocks noGrp="1"/>
          </p:cNvSpPr>
          <p:nvPr>
            <p:ph type="title"/>
          </p:nvPr>
        </p:nvSpPr>
        <p:spPr>
          <a:xfrm>
            <a:off x="838200" y="0"/>
            <a:ext cx="10515600" cy="1325563"/>
          </a:xfrm>
        </p:spPr>
        <p:txBody>
          <a:bodyPr/>
          <a:lstStyle/>
          <a:p>
            <a:r>
              <a:rPr lang="en-US" dirty="0"/>
              <a:t>Some Good News (Finally):</a:t>
            </a:r>
            <a:br>
              <a:rPr lang="en-US" dirty="0"/>
            </a:br>
            <a:r>
              <a:rPr lang="en-US" dirty="0"/>
              <a:t> Diabetes Complications</a:t>
            </a:r>
          </a:p>
        </p:txBody>
      </p:sp>
      <p:sp>
        <p:nvSpPr>
          <p:cNvPr id="3" name="Content Placeholder 2">
            <a:extLst>
              <a:ext uri="{FF2B5EF4-FFF2-40B4-BE49-F238E27FC236}">
                <a16:creationId xmlns:a16="http://schemas.microsoft.com/office/drawing/2014/main" id="{FDA34480-5CF3-45C1-BB65-BAE6F3BECB81}"/>
              </a:ext>
            </a:extLst>
          </p:cNvPr>
          <p:cNvSpPr>
            <a:spLocks noGrp="1"/>
          </p:cNvSpPr>
          <p:nvPr>
            <p:ph idx="1"/>
          </p:nvPr>
        </p:nvSpPr>
        <p:spPr>
          <a:xfrm>
            <a:off x="143123" y="1523475"/>
            <a:ext cx="11638059" cy="5251036"/>
          </a:xfrm>
        </p:spPr>
        <p:txBody>
          <a:bodyPr>
            <a:normAutofit lnSpcReduction="10000"/>
          </a:bodyPr>
          <a:lstStyle/>
          <a:p>
            <a:r>
              <a:rPr lang="en-US" dirty="0"/>
              <a:t>The introduction of home blood glucose monitoring (to me) was the single (often unrecognized) event that changed the natural history of T1D.</a:t>
            </a:r>
          </a:p>
          <a:p>
            <a:r>
              <a:rPr lang="en-US" dirty="0"/>
              <a:t>Diabetic retinopathy is now extremely rare in children and vision-threatening retinopathy is now rare in adults in the US with T1D</a:t>
            </a:r>
          </a:p>
          <a:p>
            <a:r>
              <a:rPr lang="en-US" dirty="0"/>
              <a:t>Diabetic Kidney Disease is also becoming less common and while HbA1c, longer duration of diabetes, age, and hypertension continue to be risk factors, like all complications</a:t>
            </a:r>
            <a:r>
              <a:rPr lang="en-US" i="1" dirty="0"/>
              <a:t> low socio-economic class and mental health challenges remain major risk factors.</a:t>
            </a:r>
          </a:p>
          <a:p>
            <a:r>
              <a:rPr lang="en-US" dirty="0"/>
              <a:t>While traditional factors for cardiovascular disease continue in T1D, any DKD remains a strong risk for heart attack and stroke.</a:t>
            </a:r>
          </a:p>
        </p:txBody>
      </p:sp>
    </p:spTree>
    <p:extLst>
      <p:ext uri="{BB962C8B-B14F-4D97-AF65-F5344CB8AC3E}">
        <p14:creationId xmlns:p14="http://schemas.microsoft.com/office/powerpoint/2010/main" val="247096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6296E-89B0-406A-B1EB-22AC7790A657}"/>
              </a:ext>
            </a:extLst>
          </p:cNvPr>
          <p:cNvSpPr>
            <a:spLocks noGrp="1"/>
          </p:cNvSpPr>
          <p:nvPr>
            <p:ph type="title"/>
          </p:nvPr>
        </p:nvSpPr>
        <p:spPr/>
        <p:txBody>
          <a:bodyPr/>
          <a:lstStyle/>
          <a:p>
            <a:r>
              <a:rPr lang="en-US" dirty="0"/>
              <a:t>To End in 2019:</a:t>
            </a:r>
          </a:p>
        </p:txBody>
      </p:sp>
      <p:pic>
        <p:nvPicPr>
          <p:cNvPr id="2050" name="Picture 2">
            <a:extLst>
              <a:ext uri="{FF2B5EF4-FFF2-40B4-BE49-F238E27FC236}">
                <a16:creationId xmlns:a16="http://schemas.microsoft.com/office/drawing/2014/main" id="{7F267F6A-7B32-4E03-AACB-4FFF61D2D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516" y="1459106"/>
            <a:ext cx="7791450" cy="2333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4A6F3A9-733F-4AEA-9E27-6A17C5416B1A}"/>
              </a:ext>
            </a:extLst>
          </p:cNvPr>
          <p:cNvSpPr txBox="1"/>
          <p:nvPr/>
        </p:nvSpPr>
        <p:spPr>
          <a:xfrm>
            <a:off x="2210463" y="4614064"/>
            <a:ext cx="7307249" cy="1569660"/>
          </a:xfrm>
          <a:prstGeom prst="rect">
            <a:avLst/>
          </a:prstGeom>
          <a:solidFill>
            <a:srgbClr val="7030A0"/>
          </a:solidFill>
        </p:spPr>
        <p:txBody>
          <a:bodyPr wrap="square" rtlCol="0">
            <a:spAutoFit/>
          </a:bodyPr>
          <a:lstStyle/>
          <a:p>
            <a:pPr algn="ctr"/>
            <a:r>
              <a:rPr lang="en-US" sz="3200" dirty="0">
                <a:solidFill>
                  <a:schemeClr val="bg1"/>
                </a:solidFill>
              </a:rPr>
              <a:t>Can allopurinol (an old generic drug used to treat gout) be used to slow down or stop diabetic kidney disease in T1D?</a:t>
            </a:r>
          </a:p>
        </p:txBody>
      </p:sp>
    </p:spTree>
    <p:extLst>
      <p:ext uri="{BB962C8B-B14F-4D97-AF65-F5344CB8AC3E}">
        <p14:creationId xmlns:p14="http://schemas.microsoft.com/office/powerpoint/2010/main" val="11330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E4CA4-89CB-4FAA-A4D5-C3FF14117CA5}"/>
              </a:ext>
            </a:extLst>
          </p:cNvPr>
          <p:cNvSpPr>
            <a:spLocks noGrp="1"/>
          </p:cNvSpPr>
          <p:nvPr>
            <p:ph type="title"/>
          </p:nvPr>
        </p:nvSpPr>
        <p:spPr>
          <a:xfrm>
            <a:off x="838200" y="150440"/>
            <a:ext cx="10515600" cy="1325563"/>
          </a:xfrm>
        </p:spPr>
        <p:txBody>
          <a:bodyPr>
            <a:normAutofit fontScale="90000"/>
          </a:bodyPr>
          <a:lstStyle/>
          <a:p>
            <a:r>
              <a:rPr lang="en-US" dirty="0"/>
              <a:t>More “T1D Today”: </a:t>
            </a:r>
            <a:br>
              <a:rPr lang="en-US" dirty="0"/>
            </a:br>
            <a:r>
              <a:rPr lang="en-US" dirty="0"/>
              <a:t>What You Need To Know For Your and Your Family</a:t>
            </a:r>
          </a:p>
        </p:txBody>
      </p:sp>
      <p:sp>
        <p:nvSpPr>
          <p:cNvPr id="3" name="TextBox 2">
            <a:extLst>
              <a:ext uri="{FF2B5EF4-FFF2-40B4-BE49-F238E27FC236}">
                <a16:creationId xmlns:a16="http://schemas.microsoft.com/office/drawing/2014/main" id="{1CDC3BFB-518B-4947-B0BD-08EDBAFDEA9C}"/>
              </a:ext>
            </a:extLst>
          </p:cNvPr>
          <p:cNvSpPr txBox="1">
            <a:spLocks noChangeArrowheads="1"/>
          </p:cNvSpPr>
          <p:nvPr/>
        </p:nvSpPr>
        <p:spPr bwMode="auto">
          <a:xfrm>
            <a:off x="2009775" y="2192338"/>
            <a:ext cx="7888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3600" dirty="0"/>
              <a:t>“Dr. Hirsch, my HbA1c sucks”</a:t>
            </a:r>
          </a:p>
          <a:p>
            <a:pPr algn="ctr">
              <a:spcBef>
                <a:spcPct val="0"/>
              </a:spcBef>
              <a:buClrTx/>
              <a:buFontTx/>
              <a:buNone/>
            </a:pPr>
            <a:r>
              <a:rPr lang="en-US" altLang="en-US" sz="3600" dirty="0"/>
              <a:t>	</a:t>
            </a:r>
            <a:r>
              <a:rPr lang="en-US" altLang="en-US" sz="3200" dirty="0"/>
              <a:t>19 y/o college student, Dec, 2018</a:t>
            </a:r>
            <a:endParaRPr lang="en-US" altLang="en-US" sz="3600" dirty="0"/>
          </a:p>
        </p:txBody>
      </p:sp>
      <p:sp>
        <p:nvSpPr>
          <p:cNvPr id="4" name="TextBox 3">
            <a:extLst>
              <a:ext uri="{FF2B5EF4-FFF2-40B4-BE49-F238E27FC236}">
                <a16:creationId xmlns:a16="http://schemas.microsoft.com/office/drawing/2014/main" id="{88025F74-9039-426C-A9AE-2C89836B1B45}"/>
              </a:ext>
            </a:extLst>
          </p:cNvPr>
          <p:cNvSpPr txBox="1">
            <a:spLocks noChangeArrowheads="1"/>
          </p:cNvSpPr>
          <p:nvPr/>
        </p:nvSpPr>
        <p:spPr bwMode="auto">
          <a:xfrm>
            <a:off x="3116263" y="4065588"/>
            <a:ext cx="6511925" cy="120015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3600"/>
              <a:t>My response:</a:t>
            </a:r>
          </a:p>
          <a:p>
            <a:pPr algn="ctr">
              <a:spcBef>
                <a:spcPct val="0"/>
              </a:spcBef>
              <a:buClrTx/>
              <a:buFontTx/>
              <a:buNone/>
            </a:pPr>
            <a:r>
              <a:rPr lang="en-US" altLang="en-US" sz="3600"/>
              <a:t>“Indeed, A1c sucks”</a:t>
            </a:r>
          </a:p>
        </p:txBody>
      </p:sp>
    </p:spTree>
    <p:extLst>
      <p:ext uri="{BB962C8B-B14F-4D97-AF65-F5344CB8AC3E}">
        <p14:creationId xmlns:p14="http://schemas.microsoft.com/office/powerpoint/2010/main" val="376681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E418A9DB-25B5-47A9-8EEC-71C420CC6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460500"/>
            <a:ext cx="7389813"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1">
            <a:extLst>
              <a:ext uri="{FF2B5EF4-FFF2-40B4-BE49-F238E27FC236}">
                <a16:creationId xmlns:a16="http://schemas.microsoft.com/office/drawing/2014/main" id="{28963850-E4BC-43C4-A135-940B8C713AD3}"/>
              </a:ext>
            </a:extLst>
          </p:cNvPr>
          <p:cNvSpPr txBox="1">
            <a:spLocks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None/>
            </a:pPr>
            <a:endParaRPr lang="en-US" altLang="en-US" sz="2400">
              <a:solidFill>
                <a:schemeClr val="tx1"/>
              </a:solidFill>
            </a:endParaRPr>
          </a:p>
        </p:txBody>
      </p:sp>
      <p:sp>
        <p:nvSpPr>
          <p:cNvPr id="5" name="Title 4">
            <a:extLst>
              <a:ext uri="{FF2B5EF4-FFF2-40B4-BE49-F238E27FC236}">
                <a16:creationId xmlns:a16="http://schemas.microsoft.com/office/drawing/2014/main" id="{39BCCCE7-04C0-4C51-AFCF-D51748810250}"/>
              </a:ext>
            </a:extLst>
          </p:cNvPr>
          <p:cNvSpPr txBox="1">
            <a:spLocks/>
          </p:cNvSpPr>
          <p:nvPr/>
        </p:nvSpPr>
        <p:spPr>
          <a:xfrm>
            <a:off x="941388" y="192088"/>
            <a:ext cx="10412412" cy="8413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800" b="1" dirty="0">
                <a:latin typeface="+mn-lt"/>
              </a:rPr>
              <a:t>ADAG DISCORDANCE BY GLUCOSE MONITORING TECHNOLOGIES</a:t>
            </a:r>
          </a:p>
        </p:txBody>
      </p:sp>
      <p:sp>
        <p:nvSpPr>
          <p:cNvPr id="6" name="TextBox 5">
            <a:extLst>
              <a:ext uri="{FF2B5EF4-FFF2-40B4-BE49-F238E27FC236}">
                <a16:creationId xmlns:a16="http://schemas.microsoft.com/office/drawing/2014/main" id="{9157C7AD-C7F9-4938-8B0D-26218174C0EE}"/>
              </a:ext>
            </a:extLst>
          </p:cNvPr>
          <p:cNvSpPr txBox="1"/>
          <p:nvPr/>
        </p:nvSpPr>
        <p:spPr>
          <a:xfrm>
            <a:off x="7818438" y="1277938"/>
            <a:ext cx="4116387" cy="1784350"/>
          </a:xfrm>
          <a:prstGeom prst="rect">
            <a:avLst/>
          </a:prstGeom>
          <a:noFill/>
        </p:spPr>
        <p:txBody>
          <a:bodyPr>
            <a:spAutoFit/>
          </a:bodyPr>
          <a:lstStyle/>
          <a:p>
            <a:pPr algn="ctr">
              <a:defRPr/>
            </a:pPr>
            <a:endParaRPr lang="en-US" sz="2800" b="1" dirty="0"/>
          </a:p>
          <a:p>
            <a:pPr marL="457200" indent="-457200">
              <a:buFont typeface="Arial" panose="020B0604020202020204" pitchFamily="34" charset="0"/>
              <a:buChar char="•"/>
              <a:defRPr/>
            </a:pPr>
            <a:endParaRPr lang="en-US" sz="2600" b="1" dirty="0"/>
          </a:p>
          <a:p>
            <a:pPr marL="285750" indent="-285750">
              <a:buFont typeface="Arial" panose="020B0604020202020204" pitchFamily="34" charset="0"/>
              <a:buChar char="•"/>
              <a:defRPr/>
            </a:pPr>
            <a:endParaRPr lang="en-US" sz="2800" b="1" dirty="0"/>
          </a:p>
          <a:p>
            <a:pPr marL="285750" indent="-285750">
              <a:buFont typeface="Arial" panose="020B0604020202020204" pitchFamily="34" charset="0"/>
              <a:buChar char="•"/>
              <a:defRPr/>
            </a:pPr>
            <a:endParaRPr lang="en-US" sz="2800" b="1" dirty="0"/>
          </a:p>
        </p:txBody>
      </p:sp>
      <p:sp>
        <p:nvSpPr>
          <p:cNvPr id="7" name="TextBox 6">
            <a:extLst>
              <a:ext uri="{FF2B5EF4-FFF2-40B4-BE49-F238E27FC236}">
                <a16:creationId xmlns:a16="http://schemas.microsoft.com/office/drawing/2014/main" id="{EFFD08C6-F26A-41E8-A32C-F4128B730698}"/>
              </a:ext>
            </a:extLst>
          </p:cNvPr>
          <p:cNvSpPr txBox="1">
            <a:spLocks noChangeArrowheads="1"/>
          </p:cNvSpPr>
          <p:nvPr/>
        </p:nvSpPr>
        <p:spPr bwMode="auto">
          <a:xfrm>
            <a:off x="7532688" y="6356350"/>
            <a:ext cx="4687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None/>
            </a:pPr>
            <a:r>
              <a:rPr lang="en-US" altLang="en-US" sz="2400">
                <a:solidFill>
                  <a:schemeClr val="tx1"/>
                </a:solidFill>
              </a:rPr>
              <a:t>ADA Sci Sessions 12-OR, 2018</a:t>
            </a:r>
          </a:p>
        </p:txBody>
      </p:sp>
      <p:sp>
        <p:nvSpPr>
          <p:cNvPr id="8" name="TextBox 7">
            <a:extLst>
              <a:ext uri="{FF2B5EF4-FFF2-40B4-BE49-F238E27FC236}">
                <a16:creationId xmlns:a16="http://schemas.microsoft.com/office/drawing/2014/main" id="{C964E3F6-0503-4AFA-B6BF-972C06F789ED}"/>
              </a:ext>
            </a:extLst>
          </p:cNvPr>
          <p:cNvSpPr txBox="1"/>
          <p:nvPr/>
        </p:nvSpPr>
        <p:spPr>
          <a:xfrm>
            <a:off x="7936512" y="2401294"/>
            <a:ext cx="3880237" cy="1200329"/>
          </a:xfrm>
          <a:prstGeom prst="rect">
            <a:avLst/>
          </a:prstGeom>
          <a:solidFill>
            <a:srgbClr val="FF0000"/>
          </a:solidFill>
        </p:spPr>
        <p:txBody>
          <a:bodyPr wrap="square" rtlCol="0">
            <a:spAutoFit/>
          </a:bodyPr>
          <a:lstStyle/>
          <a:p>
            <a:pPr algn="ctr"/>
            <a:r>
              <a:rPr lang="en-US" sz="2400" dirty="0">
                <a:solidFill>
                  <a:schemeClr val="bg1"/>
                </a:solidFill>
              </a:rPr>
              <a:t>In the UW Diabetes Care Center, even with CGM 18% of HbA1c levels “don’t work”. </a:t>
            </a:r>
          </a:p>
        </p:txBody>
      </p:sp>
    </p:spTree>
    <p:extLst>
      <p:ext uri="{BB962C8B-B14F-4D97-AF65-F5344CB8AC3E}">
        <p14:creationId xmlns:p14="http://schemas.microsoft.com/office/powerpoint/2010/main" val="2499629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00425">
            <a:extLst>
              <a:ext uri="{FF2B5EF4-FFF2-40B4-BE49-F238E27FC236}">
                <a16:creationId xmlns:a16="http://schemas.microsoft.com/office/drawing/2014/main" id="{833AD317-0CED-4BF4-A194-CA354F271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75" y="661988"/>
            <a:ext cx="4462463" cy="6196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8381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F5DF294-6C33-4216-98C1-C1265EA70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F6D32FC5-E903-424B-BACE-C50CA73A18F5}"/>
              </a:ext>
            </a:extLst>
          </p:cNvPr>
          <p:cNvSpPr txBox="1">
            <a:spLocks noChangeArrowheads="1"/>
          </p:cNvSpPr>
          <p:nvPr/>
        </p:nvSpPr>
        <p:spPr bwMode="auto">
          <a:xfrm>
            <a:off x="87313" y="6297613"/>
            <a:ext cx="8072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None/>
            </a:pPr>
            <a:r>
              <a:rPr lang="en-US" altLang="en-US" sz="2000">
                <a:solidFill>
                  <a:srgbClr val="92D050"/>
                </a:solidFill>
              </a:rPr>
              <a:t>Diabetes Care 2018;41:2275–2280</a:t>
            </a:r>
            <a:endParaRPr lang="en-US" altLang="en-US" sz="1800">
              <a:solidFill>
                <a:srgbClr val="92D050"/>
              </a:solidFill>
            </a:endParaRPr>
          </a:p>
        </p:txBody>
      </p:sp>
      <p:sp>
        <p:nvSpPr>
          <p:cNvPr id="4" name="TextBox 3">
            <a:extLst>
              <a:ext uri="{FF2B5EF4-FFF2-40B4-BE49-F238E27FC236}">
                <a16:creationId xmlns:a16="http://schemas.microsoft.com/office/drawing/2014/main" id="{BE6863B3-14F7-4F88-AEAB-1B4EE0CCEAA3}"/>
              </a:ext>
            </a:extLst>
          </p:cNvPr>
          <p:cNvSpPr txBox="1">
            <a:spLocks noChangeArrowheads="1"/>
          </p:cNvSpPr>
          <p:nvPr/>
        </p:nvSpPr>
        <p:spPr bwMode="auto">
          <a:xfrm>
            <a:off x="87313" y="4227513"/>
            <a:ext cx="121046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AutoNum type="arabicPeriod"/>
            </a:pPr>
            <a:r>
              <a:rPr lang="en-US" altLang="en-US" sz="2400"/>
              <a:t>GMI: a new metric calculated by CGM-based formula from a population of  of mean glucose data</a:t>
            </a:r>
          </a:p>
          <a:p>
            <a:pPr>
              <a:spcBef>
                <a:spcPct val="0"/>
              </a:spcBef>
              <a:buClrTx/>
              <a:buFontTx/>
              <a:buAutoNum type="arabicPeriod"/>
            </a:pPr>
            <a:r>
              <a:rPr lang="en-US" altLang="en-US" sz="2400"/>
              <a:t>Minimizes the main limitation of A1C (wide variability of mean glucose for any A1C)</a:t>
            </a:r>
          </a:p>
          <a:p>
            <a:pPr>
              <a:spcBef>
                <a:spcPct val="0"/>
              </a:spcBef>
              <a:buClrTx/>
              <a:buFontTx/>
              <a:buAutoNum type="arabicPeriod"/>
            </a:pPr>
            <a:r>
              <a:rPr lang="en-US" altLang="en-US" sz="2400"/>
              <a:t>With GMI, our “discordant” A1C issue is resolved.</a:t>
            </a:r>
          </a:p>
        </p:txBody>
      </p:sp>
    </p:spTree>
    <p:extLst>
      <p:ext uri="{BB962C8B-B14F-4D97-AF65-F5344CB8AC3E}">
        <p14:creationId xmlns:p14="http://schemas.microsoft.com/office/powerpoint/2010/main" val="30872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C8CE5B04-0DE0-44E5-85D9-BB2652F4E3AB}"/>
              </a:ext>
            </a:extLst>
          </p:cNvPr>
          <p:cNvSpPr txBox="1">
            <a:spLocks noChangeArrowheads="1"/>
          </p:cNvSpPr>
          <p:nvPr/>
        </p:nvSpPr>
        <p:spPr bwMode="auto">
          <a:xfrm>
            <a:off x="1485900" y="5737225"/>
            <a:ext cx="3984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indent="-285750">
              <a:spcBef>
                <a:spcPct val="20000"/>
              </a:spcBef>
              <a:buChar char="–"/>
              <a:defRPr sz="2800">
                <a:solidFill>
                  <a:schemeClr val="bg1"/>
                </a:solidFill>
                <a:latin typeface="Arial" panose="020B0604020202020204" pitchFamily="34" charset="0"/>
                <a:ea typeface="ヒラギノ角ゴ Pro W3" pitchFamily="1" charset="-128"/>
              </a:defRPr>
            </a:lvl2pPr>
            <a:lvl3pPr indent="-228600">
              <a:spcBef>
                <a:spcPct val="20000"/>
              </a:spcBef>
              <a:buChar char="•"/>
              <a:defRPr sz="2400">
                <a:solidFill>
                  <a:schemeClr val="bg1"/>
                </a:solidFill>
                <a:latin typeface="Arial" panose="020B0604020202020204" pitchFamily="34" charset="0"/>
                <a:ea typeface="ヒラギノ角ゴ Pro W3" pitchFamily="1" charset="-128"/>
              </a:defRPr>
            </a:lvl3pPr>
            <a:lvl4pPr indent="-228600">
              <a:spcBef>
                <a:spcPct val="20000"/>
              </a:spcBef>
              <a:buChar char="–"/>
              <a:defRPr sz="2000">
                <a:solidFill>
                  <a:schemeClr val="bg1"/>
                </a:solidFill>
                <a:latin typeface="Arial" panose="020B0604020202020204" pitchFamily="34" charset="0"/>
                <a:ea typeface="ヒラギノ角ゴ Pro W3" pitchFamily="1" charset="-128"/>
              </a:defRPr>
            </a:lvl4pPr>
            <a:lvl5pPr indent="-228600">
              <a:spcBef>
                <a:spcPct val="20000"/>
              </a:spcBef>
              <a:buChar char="»"/>
              <a:defRPr sz="2000">
                <a:solidFill>
                  <a:schemeClr val="bg1"/>
                </a:solidFill>
                <a:latin typeface="Arial" panose="020B0604020202020204" pitchFamily="34" charset="0"/>
                <a:ea typeface="ヒラギノ角ゴ Pro W3" pitchFamily="1" charset="-128"/>
              </a:defRPr>
            </a:lvl5pPr>
            <a:lvl6pPr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None/>
            </a:pPr>
            <a:fld id="{CEF37B51-BAA6-4CD6-BCAC-9529DD7A228C}" type="slidenum">
              <a:rPr lang="en-US" altLang="en-US" sz="2400">
                <a:solidFill>
                  <a:schemeClr val="tx1"/>
                </a:solidFill>
              </a:rPr>
              <a:pPr>
                <a:spcBef>
                  <a:spcPct val="0"/>
                </a:spcBef>
                <a:buClrTx/>
                <a:buFontTx/>
                <a:buNone/>
              </a:pPr>
              <a:t>31</a:t>
            </a:fld>
            <a:endParaRPr lang="en-US" altLang="en-US" sz="2400">
              <a:solidFill>
                <a:schemeClr val="tx1"/>
              </a:solidFill>
            </a:endParaRPr>
          </a:p>
        </p:txBody>
      </p:sp>
      <p:pic>
        <p:nvPicPr>
          <p:cNvPr id="3" name="Picture 2">
            <a:extLst>
              <a:ext uri="{FF2B5EF4-FFF2-40B4-BE49-F238E27FC236}">
                <a16:creationId xmlns:a16="http://schemas.microsoft.com/office/drawing/2014/main" id="{46F91A51-8345-4BAA-B701-874AD30FF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1AC86CD6-4836-4A09-B555-D9C282E0539C}"/>
              </a:ext>
            </a:extLst>
          </p:cNvPr>
          <p:cNvCxnSpPr/>
          <p:nvPr/>
        </p:nvCxnSpPr>
        <p:spPr>
          <a:xfrm rot="10800000">
            <a:off x="4191000" y="152400"/>
            <a:ext cx="457200" cy="1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77324A7-2BC8-4F1D-97DC-CDE18A552661}"/>
              </a:ext>
            </a:extLst>
          </p:cNvPr>
          <p:cNvSpPr/>
          <p:nvPr/>
        </p:nvSpPr>
        <p:spPr>
          <a:xfrm>
            <a:off x="2895600" y="4953000"/>
            <a:ext cx="709613" cy="5318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a:extLst>
              <a:ext uri="{FF2B5EF4-FFF2-40B4-BE49-F238E27FC236}">
                <a16:creationId xmlns:a16="http://schemas.microsoft.com/office/drawing/2014/main" id="{E6F4BF1F-BEAA-481B-857A-1EE25E1F7A5D}"/>
              </a:ext>
            </a:extLst>
          </p:cNvPr>
          <p:cNvCxnSpPr/>
          <p:nvPr/>
        </p:nvCxnSpPr>
        <p:spPr>
          <a:xfrm rot="5400000">
            <a:off x="4382294" y="6209506"/>
            <a:ext cx="381000" cy="1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0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A08C9-CB4C-4B36-AE2D-6E4DA2E0A5A8}"/>
              </a:ext>
            </a:extLst>
          </p:cNvPr>
          <p:cNvSpPr txBox="1">
            <a:spLocks noChangeArrowheads="1"/>
          </p:cNvSpPr>
          <p:nvPr/>
        </p:nvSpPr>
        <p:spPr>
          <a:xfrm>
            <a:off x="914400" y="609600"/>
            <a:ext cx="103632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solidFill>
                  <a:srgbClr val="00B0F0"/>
                </a:solidFill>
              </a:rPr>
              <a:t>So What Is a Better Option With All of These Problems with A1C?</a:t>
            </a:r>
          </a:p>
        </p:txBody>
      </p:sp>
      <p:sp>
        <p:nvSpPr>
          <p:cNvPr id="3" name="Content Placeholder 2">
            <a:extLst>
              <a:ext uri="{FF2B5EF4-FFF2-40B4-BE49-F238E27FC236}">
                <a16:creationId xmlns:a16="http://schemas.microsoft.com/office/drawing/2014/main" id="{5CD888BA-EE4C-41EA-9C11-ED26EFD7F19C}"/>
              </a:ext>
            </a:extLst>
          </p:cNvPr>
          <p:cNvSpPr txBox="1">
            <a:spLocks noChangeArrowheads="1"/>
          </p:cNvSpPr>
          <p:nvPr/>
        </p:nvSpPr>
        <p:spPr>
          <a:xfrm>
            <a:off x="914400" y="1981200"/>
            <a:ext cx="10363200"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solidFill>
                  <a:schemeClr val="bg1"/>
                </a:solidFill>
              </a:rPr>
              <a:t>A. Fructosamine</a:t>
            </a:r>
          </a:p>
          <a:p>
            <a:r>
              <a:rPr lang="en-US" altLang="en-US" dirty="0">
                <a:solidFill>
                  <a:schemeClr val="bg1"/>
                </a:solidFill>
              </a:rPr>
              <a:t>B. Glycated Albumin</a:t>
            </a:r>
          </a:p>
          <a:p>
            <a:r>
              <a:rPr lang="en-US" altLang="en-US" dirty="0">
                <a:solidFill>
                  <a:schemeClr val="bg1"/>
                </a:solidFill>
              </a:rPr>
              <a:t>C. 1,5 </a:t>
            </a:r>
            <a:r>
              <a:rPr lang="en-US" altLang="en-US" dirty="0" err="1">
                <a:solidFill>
                  <a:schemeClr val="bg1"/>
                </a:solidFill>
              </a:rPr>
              <a:t>Anhydroglucitol</a:t>
            </a:r>
            <a:endParaRPr lang="en-US" altLang="en-US" dirty="0">
              <a:solidFill>
                <a:schemeClr val="bg1"/>
              </a:solidFill>
            </a:endParaRPr>
          </a:p>
          <a:p>
            <a:r>
              <a:rPr lang="en-US" altLang="en-US" dirty="0">
                <a:solidFill>
                  <a:schemeClr val="bg1"/>
                </a:solidFill>
              </a:rPr>
              <a:t>D. Time in Ranges on CGM</a:t>
            </a:r>
          </a:p>
          <a:p>
            <a:endParaRPr lang="en-US" altLang="en-US" dirty="0"/>
          </a:p>
        </p:txBody>
      </p:sp>
      <p:sp>
        <p:nvSpPr>
          <p:cNvPr id="4" name="Oval 3">
            <a:extLst>
              <a:ext uri="{FF2B5EF4-FFF2-40B4-BE49-F238E27FC236}">
                <a16:creationId xmlns:a16="http://schemas.microsoft.com/office/drawing/2014/main" id="{827AD299-C085-41F1-A6D0-25ED64BA3D36}"/>
              </a:ext>
            </a:extLst>
          </p:cNvPr>
          <p:cNvSpPr>
            <a:spLocks noChangeArrowheads="1"/>
          </p:cNvSpPr>
          <p:nvPr/>
        </p:nvSpPr>
        <p:spPr bwMode="auto">
          <a:xfrm>
            <a:off x="575531" y="3429000"/>
            <a:ext cx="5362575" cy="77311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endParaRPr lang="en-US" altLang="en-US"/>
          </a:p>
        </p:txBody>
      </p:sp>
      <p:sp>
        <p:nvSpPr>
          <p:cNvPr id="5" name="Rectangle 4">
            <a:extLst>
              <a:ext uri="{FF2B5EF4-FFF2-40B4-BE49-F238E27FC236}">
                <a16:creationId xmlns:a16="http://schemas.microsoft.com/office/drawing/2014/main" id="{5C3410BB-A1E7-470C-9CB2-F55C17A3B0CE}"/>
              </a:ext>
            </a:extLst>
          </p:cNvPr>
          <p:cNvSpPr/>
          <p:nvPr/>
        </p:nvSpPr>
        <p:spPr>
          <a:xfrm>
            <a:off x="2235200" y="4649788"/>
            <a:ext cx="8250238" cy="1816100"/>
          </a:xfrm>
          <a:prstGeom prst="rect">
            <a:avLst/>
          </a:prstGeom>
        </p:spPr>
        <p:txBody>
          <a:bodyPr>
            <a:spAutoFit/>
          </a:bodyPr>
          <a:lstStyle/>
          <a:p>
            <a:pPr algn="ctr">
              <a:defRPr/>
            </a:pPr>
            <a:r>
              <a:rPr lang="en-US" sz="2800" kern="0" dirty="0">
                <a:solidFill>
                  <a:schemeClr val="bg1"/>
                </a:solidFill>
              </a:rPr>
              <a:t>My opinion: I’d rather speak in “time-in-range-ese” than “HbA1cese” because the units mean the same thing no matter the co-morbidity, race, and even political party</a:t>
            </a:r>
          </a:p>
        </p:txBody>
      </p:sp>
    </p:spTree>
    <p:extLst>
      <p:ext uri="{BB962C8B-B14F-4D97-AF65-F5344CB8AC3E}">
        <p14:creationId xmlns:p14="http://schemas.microsoft.com/office/powerpoint/2010/main" val="65737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D4501-C938-48BD-B00C-313ED6A58937}"/>
              </a:ext>
            </a:extLst>
          </p:cNvPr>
          <p:cNvSpPr txBox="1">
            <a:spLocks noChangeArrowheads="1"/>
          </p:cNvSpPr>
          <p:nvPr/>
        </p:nvSpPr>
        <p:spPr>
          <a:xfrm>
            <a:off x="790575" y="0"/>
            <a:ext cx="10815638"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a:solidFill>
                  <a:srgbClr val="00B0F0"/>
                </a:solidFill>
              </a:rPr>
              <a:t>T1D in 2019: </a:t>
            </a:r>
          </a:p>
          <a:p>
            <a:pPr algn="ctr"/>
            <a:r>
              <a:rPr lang="en-US" altLang="en-US" dirty="0">
                <a:solidFill>
                  <a:srgbClr val="00B0F0"/>
                </a:solidFill>
              </a:rPr>
              <a:t>Using New Technology is Not Always Easy</a:t>
            </a:r>
          </a:p>
        </p:txBody>
      </p:sp>
      <p:pic>
        <p:nvPicPr>
          <p:cNvPr id="3" name="Picture 2" descr="https://attachment.outlook.office.net/owa/ihirsch@uw.edu/service.svc/s/GetFileAttachment?id=AQMkADFiMWE1NzlkLTNiODktNGI4Mi04ZmNkLTEwNDY3MDZhOGNmYQBGAAADQHmHAcT8oUSpSMXRCPyGrwcAp0FKh3NhcUumxHBqlaXldAAAAgEMAAAAp0FKh3NhcUumxHBqlaXldAAB7EfEOgAAAAESABAAF0Qu88R2XEyomef%2BWj13hA%3D%3D&amp;X-OWA-CANARY=Tjlb8eJkkU6p8b_GDd-JYACjNu6QJtYYSbOWUh9ai5FBWIc8kQcwpf6SQFf22IfE4Cpg-agHBF4.&amp;token=eyJhbGciOiJSUzI1NiIsImtpZCI6IjA2MDBGOUY2NzQ2MjA3MzdFNzM0MDRFMjg3QzQ1QTgxOENCN0NFQjgiLCJ4NXQiOiJCZ0Q1OW5SaUJ6Zm5OQVRpaDhSYWdZeTN6cmciLCJ0eXAiOiJKV1QifQ.eyJ2ZXIiOiJFeGNoYW5nZS5DYWxsYmFjay5WMSIsImFwcGN0eHNlbmRlciI6Ik93YURvd25sb2FkQGY2YjZkZDViLWYwMmYtNDQxYS05OWEwLTE2MmFjNTA2MGJkMiIsImFwcGN0eCI6IntcIm1zZXhjaHByb3RcIjpcIm93YVwiLFwicHJpbWFyeXNpZFwiOlwiUy0xLTUtMjEtMTgyNDE5NjU5MC0zNTE0NzQ5OTQyLTY2NTE3MDM1OC0zODc0NjMxXCIsXCJwdWlkXCI6XCIxMTUzODM2Mjk2MjM2NjY4OTQyXCIsXCJvaWRcIjpcImJhZjZmYTdlLTkxYjItNGQ5ZS1hOTdmLTA0ZTgyNzBkMGFmMlwiLFwic2NvcGVcIjpcIk93YURvd25sb2FkXCJ9IiwibmJmIjoxNTM4MjgzMTMzLCJleHAiOjE1MzgyODM3MzMsImlzcyI6IjAwMDAwMDAyLTAwMDAtMGZmMS1jZTAwLTAwMDAwMDAwMDAwMEBmNmI2ZGQ1Yi1mMDJmLTQ0MWEtOTlhMC0xNjJhYzUwNjBiZDIiLCJhdWQiOiIwMDAwMDAwMi0wMDAwLTBmZjEtY2UwMC0wMDAwMDAwMDAwMDAvYXR0YWNobWVudC5vdXRsb29rLm9mZmljZS5uZXRAZjZiNmRkNWItZjAyZi00NDFhLTk5YTAtMTYyYWM1MDYwYmQyIn0.YNlcXR2rSiBePmEgJoKCRq5XnXhNLX7A5_ZXEh6auz-f3boZbN7G_vd04Bjn52Xm-YDX1PL8CS93wYKLyznESvlYbRDeAWufejBz8aH0M4NEifRIOigjyajUPLK_RB3a7ZyjrcnJ9DeKY6yVl6kBL6ydwNI4mmYq50OqlmvrEMfn-0EY--zP_l-DhPIugG6pZXtsnWD28b8FL6kJfbgK7NiWlq6sq7HwhcKRZl9Y2ptxA2AW2ze4wAipkIgLlAc6B0g_GSHbxyCJqqnD9rYQcUfqhL2UknvWSvMgxLg0ynXMgUl5AcwmXwGwrDLdS16Zn1_1C1FzekC-QpGWqxY-0w&amp;owa=outlook.office.com&amp;isImagePreview=True">
            <a:extLst>
              <a:ext uri="{FF2B5EF4-FFF2-40B4-BE49-F238E27FC236}">
                <a16:creationId xmlns:a16="http://schemas.microsoft.com/office/drawing/2014/main" id="{89E05AC1-D36C-4690-B1EE-7495AD019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2919" y="1327866"/>
            <a:ext cx="4064574" cy="541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13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744AB9E-E920-4F30-97A7-ECA0F95E17C2}"/>
              </a:ext>
            </a:extLst>
          </p:cNvPr>
          <p:cNvSpPr txBox="1">
            <a:spLocks noChangeArrowheads="1"/>
          </p:cNvSpPr>
          <p:nvPr/>
        </p:nvSpPr>
        <p:spPr>
          <a:xfrm>
            <a:off x="1608138" y="220663"/>
            <a:ext cx="916146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4800">
                <a:solidFill>
                  <a:srgbClr val="00B0F0"/>
                </a:solidFill>
              </a:rPr>
              <a:t>  </a:t>
            </a:r>
          </a:p>
        </p:txBody>
      </p:sp>
      <p:pic>
        <p:nvPicPr>
          <p:cNvPr id="3" name="Picture 2">
            <a:extLst>
              <a:ext uri="{FF2B5EF4-FFF2-40B4-BE49-F238E27FC236}">
                <a16:creationId xmlns:a16="http://schemas.microsoft.com/office/drawing/2014/main" id="{7244F3FB-A2F0-4848-8E24-9093A94FB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0850" y="2541588"/>
            <a:ext cx="7483475"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C9B66A1B-8194-4D81-B663-AAFA5D5ED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519113"/>
            <a:ext cx="28575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575B776B-AD22-4668-AD62-5B2AC357D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792163"/>
            <a:ext cx="18288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3AF4D457-FBB8-4E88-961E-165973218A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2888" y="4183063"/>
            <a:ext cx="24384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8FB438F-8802-4B45-A64D-585F50AFD3FE}"/>
              </a:ext>
            </a:extLst>
          </p:cNvPr>
          <p:cNvSpPr txBox="1"/>
          <p:nvPr/>
        </p:nvSpPr>
        <p:spPr>
          <a:xfrm>
            <a:off x="1608138" y="2885272"/>
            <a:ext cx="4958255" cy="954107"/>
          </a:xfrm>
          <a:prstGeom prst="rect">
            <a:avLst/>
          </a:prstGeom>
          <a:solidFill>
            <a:srgbClr val="00B050"/>
          </a:solidFill>
        </p:spPr>
        <p:txBody>
          <a:bodyPr wrap="square" rtlCol="0">
            <a:spAutoFit/>
          </a:bodyPr>
          <a:lstStyle/>
          <a:p>
            <a:pPr algn="ctr"/>
            <a:r>
              <a:rPr lang="en-US" sz="2800" dirty="0">
                <a:solidFill>
                  <a:schemeClr val="bg1"/>
                </a:solidFill>
              </a:rPr>
              <a:t>Using CGM to measure time-in-range (defined a 70-180 mg/dL)</a:t>
            </a:r>
          </a:p>
        </p:txBody>
      </p:sp>
    </p:spTree>
    <p:extLst>
      <p:ext uri="{BB962C8B-B14F-4D97-AF65-F5344CB8AC3E}">
        <p14:creationId xmlns:p14="http://schemas.microsoft.com/office/powerpoint/2010/main" val="365876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74A0-1910-4642-A018-CF1F1AE09761}"/>
              </a:ext>
            </a:extLst>
          </p:cNvPr>
          <p:cNvSpPr txBox="1">
            <a:spLocks/>
          </p:cNvSpPr>
          <p:nvPr/>
        </p:nvSpPr>
        <p:spPr>
          <a:xfrm>
            <a:off x="838200" y="153988"/>
            <a:ext cx="10515600" cy="1325562"/>
          </a:xfrm>
          <a:prstGeom prst="rect">
            <a:avLst/>
          </a:prstGeom>
        </p:spPr>
        <p:txBody>
          <a:bodyPr/>
          <a:lst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Arial" charset="0"/>
                <a:ea typeface="ヒラギノ角ゴ Pro W3" pitchFamily="1" charset="-128"/>
              </a:defRPr>
            </a:lvl2pPr>
            <a:lvl3pPr algn="ctr" rtl="0" eaLnBrk="0" fontAlgn="base" hangingPunct="0">
              <a:spcBef>
                <a:spcPct val="0"/>
              </a:spcBef>
              <a:spcAft>
                <a:spcPct val="0"/>
              </a:spcAft>
              <a:defRPr sz="4000" b="1">
                <a:solidFill>
                  <a:srgbClr val="FFFF00"/>
                </a:solidFill>
                <a:latin typeface="Arial" charset="0"/>
                <a:ea typeface="ヒラギノ角ゴ Pro W3" pitchFamily="1" charset="-128"/>
              </a:defRPr>
            </a:lvl3pPr>
            <a:lvl4pPr algn="ctr" rtl="0" eaLnBrk="0" fontAlgn="base" hangingPunct="0">
              <a:spcBef>
                <a:spcPct val="0"/>
              </a:spcBef>
              <a:spcAft>
                <a:spcPct val="0"/>
              </a:spcAft>
              <a:defRPr sz="4000" b="1">
                <a:solidFill>
                  <a:srgbClr val="FFFF00"/>
                </a:solidFill>
                <a:latin typeface="Arial" charset="0"/>
                <a:ea typeface="ヒラギノ角ゴ Pro W3" pitchFamily="1" charset="-128"/>
              </a:defRPr>
            </a:lvl4pPr>
            <a:lvl5pPr algn="ctr" rtl="0" eaLnBrk="0" fontAlgn="base" hangingPunct="0">
              <a:spcBef>
                <a:spcPct val="0"/>
              </a:spcBef>
              <a:spcAft>
                <a:spcPct val="0"/>
              </a:spcAft>
              <a:defRPr sz="4000" b="1">
                <a:solidFill>
                  <a:srgbClr val="FFFF00"/>
                </a:solidFill>
                <a:latin typeface="Arial" charset="0"/>
                <a:ea typeface="ヒラギノ角ゴ Pro W3" pitchFamily="1" charset="-128"/>
              </a:defRPr>
            </a:lvl5pPr>
            <a:lvl6pPr marL="457200" algn="ctr" rtl="0" fontAlgn="base">
              <a:spcBef>
                <a:spcPct val="0"/>
              </a:spcBef>
              <a:spcAft>
                <a:spcPct val="0"/>
              </a:spcAft>
              <a:defRPr sz="4000" b="1">
                <a:solidFill>
                  <a:srgbClr val="FFFF00"/>
                </a:solidFill>
                <a:latin typeface="Arial" charset="0"/>
                <a:ea typeface="ヒラギノ角ゴ Pro W3" pitchFamily="1" charset="-128"/>
              </a:defRPr>
            </a:lvl6pPr>
            <a:lvl7pPr marL="914400" algn="ctr" rtl="0" fontAlgn="base">
              <a:spcBef>
                <a:spcPct val="0"/>
              </a:spcBef>
              <a:spcAft>
                <a:spcPct val="0"/>
              </a:spcAft>
              <a:defRPr sz="4000" b="1">
                <a:solidFill>
                  <a:srgbClr val="FFFF00"/>
                </a:solidFill>
                <a:latin typeface="Arial" charset="0"/>
                <a:ea typeface="ヒラギノ角ゴ Pro W3" pitchFamily="1" charset="-128"/>
              </a:defRPr>
            </a:lvl7pPr>
            <a:lvl8pPr marL="1371600" algn="ctr" rtl="0" fontAlgn="base">
              <a:spcBef>
                <a:spcPct val="0"/>
              </a:spcBef>
              <a:spcAft>
                <a:spcPct val="0"/>
              </a:spcAft>
              <a:defRPr sz="4000" b="1">
                <a:solidFill>
                  <a:srgbClr val="FFFF00"/>
                </a:solidFill>
                <a:latin typeface="Arial" charset="0"/>
                <a:ea typeface="ヒラギノ角ゴ Pro W3" pitchFamily="1" charset="-128"/>
              </a:defRPr>
            </a:lvl8pPr>
            <a:lvl9pPr marL="1828800" algn="ctr" rtl="0" fontAlgn="base">
              <a:spcBef>
                <a:spcPct val="0"/>
              </a:spcBef>
              <a:spcAft>
                <a:spcPct val="0"/>
              </a:spcAft>
              <a:defRPr sz="4000" b="1">
                <a:solidFill>
                  <a:srgbClr val="FFFF00"/>
                </a:solidFill>
                <a:latin typeface="Arial" charset="0"/>
                <a:ea typeface="ヒラギノ角ゴ Pro W3" pitchFamily="1" charset="-128"/>
              </a:defRPr>
            </a:lvl9pPr>
          </a:lstStyle>
          <a:p>
            <a:pPr>
              <a:defRPr/>
            </a:pPr>
            <a:r>
              <a:rPr lang="en-US" kern="0" dirty="0">
                <a:solidFill>
                  <a:srgbClr val="00B0F0"/>
                </a:solidFill>
              </a:rPr>
              <a:t>The Biggest Problem-Until Now</a:t>
            </a:r>
          </a:p>
        </p:txBody>
      </p:sp>
      <p:sp>
        <p:nvSpPr>
          <p:cNvPr id="3" name="TextBox 2">
            <a:extLst>
              <a:ext uri="{FF2B5EF4-FFF2-40B4-BE49-F238E27FC236}">
                <a16:creationId xmlns:a16="http://schemas.microsoft.com/office/drawing/2014/main" id="{91145809-A889-403B-9EEC-988D20EC2EBB}"/>
              </a:ext>
            </a:extLst>
          </p:cNvPr>
          <p:cNvSpPr txBox="1">
            <a:spLocks noChangeArrowheads="1"/>
          </p:cNvSpPr>
          <p:nvPr/>
        </p:nvSpPr>
        <p:spPr bwMode="auto">
          <a:xfrm>
            <a:off x="0" y="1098550"/>
            <a:ext cx="57896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lgn="ctr">
              <a:spcBef>
                <a:spcPct val="0"/>
              </a:spcBef>
              <a:buClrTx/>
              <a:buFontTx/>
              <a:buNone/>
            </a:pPr>
            <a:r>
              <a:rPr lang="en-US" altLang="en-US"/>
              <a:t>The “Ivory Tower” academics would not accept TIR as there were no studies correlating TIR with complications.</a:t>
            </a:r>
          </a:p>
        </p:txBody>
      </p:sp>
      <p:sp>
        <p:nvSpPr>
          <p:cNvPr id="4" name="TextBox 3">
            <a:extLst>
              <a:ext uri="{FF2B5EF4-FFF2-40B4-BE49-F238E27FC236}">
                <a16:creationId xmlns:a16="http://schemas.microsoft.com/office/drawing/2014/main" id="{1D5F9006-8970-4C18-ABB9-80D64A7114BD}"/>
              </a:ext>
            </a:extLst>
          </p:cNvPr>
          <p:cNvSpPr txBox="1">
            <a:spLocks noChangeArrowheads="1"/>
          </p:cNvSpPr>
          <p:nvPr/>
        </p:nvSpPr>
        <p:spPr bwMode="auto">
          <a:xfrm>
            <a:off x="123825" y="5688013"/>
            <a:ext cx="53736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6000">
                <a:solidFill>
                  <a:srgbClr val="00B050"/>
                </a:solidFill>
              </a:rPr>
              <a:t>Not any more</a:t>
            </a:r>
          </a:p>
        </p:txBody>
      </p:sp>
      <p:pic>
        <p:nvPicPr>
          <p:cNvPr id="5" name="Picture 4">
            <a:extLst>
              <a:ext uri="{FF2B5EF4-FFF2-40B4-BE49-F238E27FC236}">
                <a16:creationId xmlns:a16="http://schemas.microsoft.com/office/drawing/2014/main" id="{BA58639B-92A5-4C81-A9A3-8A5E57122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9450" y="944563"/>
            <a:ext cx="6308725"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66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ABC35-19CA-4E41-9FC6-538F72A0B13F}"/>
              </a:ext>
            </a:extLst>
          </p:cNvPr>
          <p:cNvSpPr txBox="1">
            <a:spLocks noChangeArrowheads="1"/>
          </p:cNvSpPr>
          <p:nvPr/>
        </p:nvSpPr>
        <p:spPr bwMode="auto">
          <a:xfrm>
            <a:off x="0" y="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lgn="ctr" eaLnBrk="1" hangingPunct="1">
              <a:lnSpc>
                <a:spcPct val="90000"/>
              </a:lnSpc>
              <a:spcBef>
                <a:spcPct val="0"/>
              </a:spcBef>
              <a:buClrTx/>
              <a:buFontTx/>
              <a:buNone/>
            </a:pPr>
            <a:r>
              <a:rPr lang="en-US" altLang="en-US" sz="4000">
                <a:solidFill>
                  <a:srgbClr val="00B0F0"/>
                </a:solidFill>
              </a:rPr>
              <a:t>TIR and Microvascular Complications (T1D, DCCT)</a:t>
            </a:r>
          </a:p>
        </p:txBody>
      </p:sp>
      <p:sp>
        <p:nvSpPr>
          <p:cNvPr id="3" name="Rectangle 2">
            <a:extLst>
              <a:ext uri="{FF2B5EF4-FFF2-40B4-BE49-F238E27FC236}">
                <a16:creationId xmlns:a16="http://schemas.microsoft.com/office/drawing/2014/main" id="{4949ABF2-17C5-4F1E-9667-3D710FC6DD6E}"/>
              </a:ext>
            </a:extLst>
          </p:cNvPr>
          <p:cNvSpPr>
            <a:spLocks noChangeArrowheads="1"/>
          </p:cNvSpPr>
          <p:nvPr/>
        </p:nvSpPr>
        <p:spPr bwMode="auto">
          <a:xfrm>
            <a:off x="87313" y="6284913"/>
            <a:ext cx="4656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None/>
            </a:pPr>
            <a:r>
              <a:rPr lang="pt-BR" altLang="en-US" sz="2400">
                <a:solidFill>
                  <a:srgbClr val="92D050"/>
                </a:solidFill>
              </a:rPr>
              <a:t>Diabetes Care 2019;42: 400-405</a:t>
            </a:r>
            <a:endParaRPr lang="en-US" altLang="en-US" sz="2000">
              <a:solidFill>
                <a:srgbClr val="92D050"/>
              </a:solidFill>
            </a:endParaRPr>
          </a:p>
        </p:txBody>
      </p:sp>
      <p:pic>
        <p:nvPicPr>
          <p:cNvPr id="4" name="Picture 3">
            <a:extLst>
              <a:ext uri="{FF2B5EF4-FFF2-40B4-BE49-F238E27FC236}">
                <a16:creationId xmlns:a16="http://schemas.microsoft.com/office/drawing/2014/main" id="{93B772CA-38DE-43D3-A957-03EEC5799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395413"/>
            <a:ext cx="5999162"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A39E8A7-A782-424B-AD43-21AA27E00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963" y="1395413"/>
            <a:ext cx="580072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7018B1F-AAFE-43A2-97A9-EC474E124952}"/>
              </a:ext>
            </a:extLst>
          </p:cNvPr>
          <p:cNvSpPr txBox="1">
            <a:spLocks noChangeArrowheads="1"/>
          </p:cNvSpPr>
          <p:nvPr/>
        </p:nvSpPr>
        <p:spPr bwMode="auto">
          <a:xfrm>
            <a:off x="2533650" y="1851025"/>
            <a:ext cx="2535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2400">
                <a:solidFill>
                  <a:schemeClr val="tx1"/>
                </a:solidFill>
              </a:rPr>
              <a:t>Retinopathy</a:t>
            </a:r>
          </a:p>
        </p:txBody>
      </p:sp>
      <p:sp>
        <p:nvSpPr>
          <p:cNvPr id="7" name="Rectangle 6">
            <a:extLst>
              <a:ext uri="{FF2B5EF4-FFF2-40B4-BE49-F238E27FC236}">
                <a16:creationId xmlns:a16="http://schemas.microsoft.com/office/drawing/2014/main" id="{BBDEE898-B229-4534-B597-BF788B1AF47A}"/>
              </a:ext>
            </a:extLst>
          </p:cNvPr>
          <p:cNvSpPr>
            <a:spLocks noChangeArrowheads="1"/>
          </p:cNvSpPr>
          <p:nvPr/>
        </p:nvSpPr>
        <p:spPr bwMode="auto">
          <a:xfrm>
            <a:off x="8534400" y="1844675"/>
            <a:ext cx="194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None/>
            </a:pPr>
            <a:r>
              <a:rPr lang="en-US" altLang="en-US" sz="2400">
                <a:solidFill>
                  <a:schemeClr val="tx1"/>
                </a:solidFill>
              </a:rPr>
              <a:t>Nephropathy</a:t>
            </a:r>
          </a:p>
        </p:txBody>
      </p:sp>
      <p:sp>
        <p:nvSpPr>
          <p:cNvPr id="8" name="TextBox 7">
            <a:extLst>
              <a:ext uri="{FF2B5EF4-FFF2-40B4-BE49-F238E27FC236}">
                <a16:creationId xmlns:a16="http://schemas.microsoft.com/office/drawing/2014/main" id="{FD229995-FD6C-49D3-9AB2-CD2515C646E7}"/>
              </a:ext>
            </a:extLst>
          </p:cNvPr>
          <p:cNvSpPr txBox="1">
            <a:spLocks noChangeArrowheads="1"/>
          </p:cNvSpPr>
          <p:nvPr/>
        </p:nvSpPr>
        <p:spPr bwMode="auto">
          <a:xfrm>
            <a:off x="1771650" y="4924425"/>
            <a:ext cx="9344025" cy="1077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3200"/>
              <a:t>For every 10% lower TIR, retinopathy increased by 64% and microalbuminuria increased by 40% </a:t>
            </a:r>
          </a:p>
        </p:txBody>
      </p:sp>
      <p:sp>
        <p:nvSpPr>
          <p:cNvPr id="9" name="Oval 8">
            <a:extLst>
              <a:ext uri="{FF2B5EF4-FFF2-40B4-BE49-F238E27FC236}">
                <a16:creationId xmlns:a16="http://schemas.microsoft.com/office/drawing/2014/main" id="{C9BBD327-0AB9-4F83-8A87-5E864C1DFED9}"/>
              </a:ext>
            </a:extLst>
          </p:cNvPr>
          <p:cNvSpPr>
            <a:spLocks noChangeArrowheads="1"/>
          </p:cNvSpPr>
          <p:nvPr/>
        </p:nvSpPr>
        <p:spPr bwMode="auto">
          <a:xfrm>
            <a:off x="5219700" y="3429000"/>
            <a:ext cx="636588" cy="99853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None/>
            </a:pPr>
            <a:endParaRPr lang="en-US" altLang="en-US" sz="2400">
              <a:solidFill>
                <a:schemeClr val="tx1"/>
              </a:solidFill>
            </a:endParaRPr>
          </a:p>
        </p:txBody>
      </p:sp>
      <p:sp>
        <p:nvSpPr>
          <p:cNvPr id="10" name="Oval 9">
            <a:extLst>
              <a:ext uri="{FF2B5EF4-FFF2-40B4-BE49-F238E27FC236}">
                <a16:creationId xmlns:a16="http://schemas.microsoft.com/office/drawing/2014/main" id="{1FE061D7-F7C4-48BC-91A0-5D955255FC13}"/>
              </a:ext>
            </a:extLst>
          </p:cNvPr>
          <p:cNvSpPr>
            <a:spLocks noChangeArrowheads="1"/>
          </p:cNvSpPr>
          <p:nvPr/>
        </p:nvSpPr>
        <p:spPr bwMode="auto">
          <a:xfrm>
            <a:off x="11280775" y="3424238"/>
            <a:ext cx="636588" cy="100012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spcBef>
                <a:spcPct val="0"/>
              </a:spcBef>
              <a:buClrTx/>
              <a:buFontTx/>
              <a:buNone/>
            </a:pPr>
            <a:endParaRPr lang="en-US" altLang="en-US" sz="2400">
              <a:solidFill>
                <a:schemeClr val="tx1"/>
              </a:solidFill>
            </a:endParaRPr>
          </a:p>
        </p:txBody>
      </p:sp>
    </p:spTree>
    <p:extLst>
      <p:ext uri="{BB962C8B-B14F-4D97-AF65-F5344CB8AC3E}">
        <p14:creationId xmlns:p14="http://schemas.microsoft.com/office/powerpoint/2010/main" val="266911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D706-7E05-45ED-8248-F6909E08D4BB}"/>
              </a:ext>
            </a:extLst>
          </p:cNvPr>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000" b="1">
                <a:solidFill>
                  <a:srgbClr val="FFFF00"/>
                </a:solidFill>
                <a:latin typeface="+mj-lt"/>
                <a:ea typeface="+mj-ea"/>
                <a:cs typeface="+mj-cs"/>
              </a:defRPr>
            </a:lvl1pPr>
            <a:lvl2pPr algn="ctr" rtl="0" eaLnBrk="0" fontAlgn="base" hangingPunct="0">
              <a:spcBef>
                <a:spcPct val="0"/>
              </a:spcBef>
              <a:spcAft>
                <a:spcPct val="0"/>
              </a:spcAft>
              <a:defRPr sz="4000" b="1">
                <a:solidFill>
                  <a:srgbClr val="FFFF00"/>
                </a:solidFill>
                <a:latin typeface="Arial" charset="0"/>
                <a:ea typeface="ヒラギノ角ゴ Pro W3" pitchFamily="1" charset="-128"/>
              </a:defRPr>
            </a:lvl2pPr>
            <a:lvl3pPr algn="ctr" rtl="0" eaLnBrk="0" fontAlgn="base" hangingPunct="0">
              <a:spcBef>
                <a:spcPct val="0"/>
              </a:spcBef>
              <a:spcAft>
                <a:spcPct val="0"/>
              </a:spcAft>
              <a:defRPr sz="4000" b="1">
                <a:solidFill>
                  <a:srgbClr val="FFFF00"/>
                </a:solidFill>
                <a:latin typeface="Arial" charset="0"/>
                <a:ea typeface="ヒラギノ角ゴ Pro W3" pitchFamily="1" charset="-128"/>
              </a:defRPr>
            </a:lvl3pPr>
            <a:lvl4pPr algn="ctr" rtl="0" eaLnBrk="0" fontAlgn="base" hangingPunct="0">
              <a:spcBef>
                <a:spcPct val="0"/>
              </a:spcBef>
              <a:spcAft>
                <a:spcPct val="0"/>
              </a:spcAft>
              <a:defRPr sz="4000" b="1">
                <a:solidFill>
                  <a:srgbClr val="FFFF00"/>
                </a:solidFill>
                <a:latin typeface="Arial" charset="0"/>
                <a:ea typeface="ヒラギノ角ゴ Pro W3" pitchFamily="1" charset="-128"/>
              </a:defRPr>
            </a:lvl4pPr>
            <a:lvl5pPr algn="ctr" rtl="0" eaLnBrk="0" fontAlgn="base" hangingPunct="0">
              <a:spcBef>
                <a:spcPct val="0"/>
              </a:spcBef>
              <a:spcAft>
                <a:spcPct val="0"/>
              </a:spcAft>
              <a:defRPr sz="4000" b="1">
                <a:solidFill>
                  <a:srgbClr val="FFFF00"/>
                </a:solidFill>
                <a:latin typeface="Arial" charset="0"/>
                <a:ea typeface="ヒラギノ角ゴ Pro W3" pitchFamily="1" charset="-128"/>
              </a:defRPr>
            </a:lvl5pPr>
            <a:lvl6pPr marL="457200" algn="ctr" rtl="0" fontAlgn="base">
              <a:spcBef>
                <a:spcPct val="0"/>
              </a:spcBef>
              <a:spcAft>
                <a:spcPct val="0"/>
              </a:spcAft>
              <a:defRPr sz="4000" b="1">
                <a:solidFill>
                  <a:srgbClr val="FFFF00"/>
                </a:solidFill>
                <a:latin typeface="Arial" charset="0"/>
                <a:ea typeface="ヒラギノ角ゴ Pro W3" pitchFamily="1" charset="-128"/>
              </a:defRPr>
            </a:lvl6pPr>
            <a:lvl7pPr marL="914400" algn="ctr" rtl="0" fontAlgn="base">
              <a:spcBef>
                <a:spcPct val="0"/>
              </a:spcBef>
              <a:spcAft>
                <a:spcPct val="0"/>
              </a:spcAft>
              <a:defRPr sz="4000" b="1">
                <a:solidFill>
                  <a:srgbClr val="FFFF00"/>
                </a:solidFill>
                <a:latin typeface="Arial" charset="0"/>
                <a:ea typeface="ヒラギノ角ゴ Pro W3" pitchFamily="1" charset="-128"/>
              </a:defRPr>
            </a:lvl7pPr>
            <a:lvl8pPr marL="1371600" algn="ctr" rtl="0" fontAlgn="base">
              <a:spcBef>
                <a:spcPct val="0"/>
              </a:spcBef>
              <a:spcAft>
                <a:spcPct val="0"/>
              </a:spcAft>
              <a:defRPr sz="4000" b="1">
                <a:solidFill>
                  <a:srgbClr val="FFFF00"/>
                </a:solidFill>
                <a:latin typeface="Arial" charset="0"/>
                <a:ea typeface="ヒラギノ角ゴ Pro W3" pitchFamily="1" charset="-128"/>
              </a:defRPr>
            </a:lvl8pPr>
            <a:lvl9pPr marL="1828800" algn="ctr" rtl="0" fontAlgn="base">
              <a:spcBef>
                <a:spcPct val="0"/>
              </a:spcBef>
              <a:spcAft>
                <a:spcPct val="0"/>
              </a:spcAft>
              <a:defRPr sz="4000" b="1">
                <a:solidFill>
                  <a:srgbClr val="FFFF00"/>
                </a:solidFill>
                <a:latin typeface="Arial" charset="0"/>
                <a:ea typeface="ヒラギノ角ゴ Pro W3" pitchFamily="1" charset="-128"/>
              </a:defRPr>
            </a:lvl9pPr>
          </a:lstStyle>
          <a:p>
            <a:pPr>
              <a:defRPr/>
            </a:pPr>
            <a:r>
              <a:rPr lang="en-US" kern="0" dirty="0">
                <a:solidFill>
                  <a:srgbClr val="00B0F0"/>
                </a:solidFill>
              </a:rPr>
              <a:t>Relationship between TIR and A1C in T1D</a:t>
            </a:r>
          </a:p>
        </p:txBody>
      </p:sp>
      <p:pic>
        <p:nvPicPr>
          <p:cNvPr id="3" name="Picture 4">
            <a:extLst>
              <a:ext uri="{FF2B5EF4-FFF2-40B4-BE49-F238E27FC236}">
                <a16:creationId xmlns:a16="http://schemas.microsoft.com/office/drawing/2014/main" id="{5B31D2BA-D9C0-4FA7-ADA8-790C185F8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388" y="1690688"/>
            <a:ext cx="605790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5">
            <a:extLst>
              <a:ext uri="{FF2B5EF4-FFF2-40B4-BE49-F238E27FC236}">
                <a16:creationId xmlns:a16="http://schemas.microsoft.com/office/drawing/2014/main" id="{3036EF62-5E39-4CCC-B6B9-6E8865A5F1BF}"/>
              </a:ext>
            </a:extLst>
          </p:cNvPr>
          <p:cNvSpPr txBox="1">
            <a:spLocks noChangeArrowheads="1"/>
          </p:cNvSpPr>
          <p:nvPr/>
        </p:nvSpPr>
        <p:spPr bwMode="auto">
          <a:xfrm>
            <a:off x="1376887" y="1090212"/>
            <a:ext cx="9774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3A6FF"/>
              </a:buClr>
              <a:buFont typeface="Times" panose="02020603050405020304" pitchFamily="18" charset="0"/>
              <a:buChar char="•"/>
              <a:defRPr sz="2800">
                <a:solidFill>
                  <a:schemeClr val="bg1"/>
                </a:solidFill>
                <a:latin typeface="Arial" panose="020B0604020202020204" pitchFamily="34" charset="0"/>
                <a:ea typeface="ヒラギノ角ゴ Pro W3" pitchFamily="1" charset="-128"/>
              </a:defRPr>
            </a:lvl1pPr>
            <a:lvl2pPr marL="742950" indent="-285750">
              <a:spcBef>
                <a:spcPct val="20000"/>
              </a:spcBef>
              <a:buChar char="–"/>
              <a:defRPr sz="2800">
                <a:solidFill>
                  <a:schemeClr val="bg1"/>
                </a:solidFill>
                <a:latin typeface="Arial" panose="020B0604020202020204" pitchFamily="34" charset="0"/>
                <a:ea typeface="ヒラギノ角ゴ Pro W3" pitchFamily="1" charset="-128"/>
              </a:defRPr>
            </a:lvl2pPr>
            <a:lvl3pPr marL="1143000" indent="-228600">
              <a:spcBef>
                <a:spcPct val="20000"/>
              </a:spcBef>
              <a:buChar char="•"/>
              <a:defRPr sz="2400">
                <a:solidFill>
                  <a:schemeClr val="bg1"/>
                </a:solidFill>
                <a:latin typeface="Arial" panose="020B0604020202020204" pitchFamily="34" charset="0"/>
                <a:ea typeface="ヒラギノ角ゴ Pro W3" pitchFamily="1" charset="-128"/>
              </a:defRPr>
            </a:lvl3pPr>
            <a:lvl4pPr marL="1600200" indent="-228600">
              <a:spcBef>
                <a:spcPct val="20000"/>
              </a:spcBef>
              <a:buChar char="–"/>
              <a:defRPr sz="2000">
                <a:solidFill>
                  <a:schemeClr val="bg1"/>
                </a:solidFill>
                <a:latin typeface="Arial" panose="020B0604020202020204" pitchFamily="34" charset="0"/>
                <a:ea typeface="ヒラギノ角ゴ Pro W3" pitchFamily="1" charset="-128"/>
              </a:defRPr>
            </a:lvl4pPr>
            <a:lvl5pPr marL="2057400" indent="-228600">
              <a:spcBef>
                <a:spcPct val="20000"/>
              </a:spcBef>
              <a:buChar char="»"/>
              <a:defRPr sz="2000">
                <a:solidFill>
                  <a:schemeClr val="bg1"/>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ヒラギノ角ゴ Pro W3" pitchFamily="1" charset="-128"/>
              </a:defRPr>
            </a:lvl9pPr>
          </a:lstStyle>
          <a:p>
            <a:pPr algn="ctr">
              <a:spcBef>
                <a:spcPct val="0"/>
              </a:spcBef>
              <a:buClrTx/>
              <a:buFontTx/>
              <a:buNone/>
            </a:pPr>
            <a:r>
              <a:rPr lang="en-US" altLang="en-US" sz="2400" dirty="0">
                <a:solidFill>
                  <a:srgbClr val="92D050"/>
                </a:solidFill>
              </a:rPr>
              <a:t>Beck RW, Bergenstal RN, Cheng P, et al: JDST e-pub Jan 13, </a:t>
            </a:r>
            <a:r>
              <a:rPr lang="en-US" altLang="en-US" sz="2400" dirty="0">
                <a:solidFill>
                  <a:schemeClr val="tx1"/>
                </a:solidFill>
              </a:rPr>
              <a:t>2019</a:t>
            </a:r>
          </a:p>
        </p:txBody>
      </p:sp>
      <p:cxnSp>
        <p:nvCxnSpPr>
          <p:cNvPr id="5" name="Straight Connector 4">
            <a:extLst>
              <a:ext uri="{FF2B5EF4-FFF2-40B4-BE49-F238E27FC236}">
                <a16:creationId xmlns:a16="http://schemas.microsoft.com/office/drawing/2014/main" id="{A1E7760B-B22F-4C4C-BBD6-A1CEACF132E9}"/>
              </a:ext>
            </a:extLst>
          </p:cNvPr>
          <p:cNvCxnSpPr>
            <a:cxnSpLocks/>
          </p:cNvCxnSpPr>
          <p:nvPr/>
        </p:nvCxnSpPr>
        <p:spPr>
          <a:xfrm>
            <a:off x="4483100" y="4171950"/>
            <a:ext cx="23352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2B077EC-D393-4043-9A51-68BE081E1B86}"/>
              </a:ext>
            </a:extLst>
          </p:cNvPr>
          <p:cNvCxnSpPr>
            <a:cxnSpLocks/>
          </p:cNvCxnSpPr>
          <p:nvPr/>
        </p:nvCxnSpPr>
        <p:spPr>
          <a:xfrm>
            <a:off x="6880225" y="4171950"/>
            <a:ext cx="0" cy="16875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60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FF766-9CB4-409B-9A9F-D5C968C10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700"/>
            <a:ext cx="1219200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E803CC3-B4A2-4935-99FB-71500DB72E63}"/>
              </a:ext>
            </a:extLst>
          </p:cNvPr>
          <p:cNvSpPr txBox="1"/>
          <p:nvPr/>
        </p:nvSpPr>
        <p:spPr>
          <a:xfrm>
            <a:off x="2201863" y="1449388"/>
            <a:ext cx="7980362" cy="4400550"/>
          </a:xfrm>
          <a:prstGeom prst="rect">
            <a:avLst/>
          </a:prstGeom>
          <a:solidFill>
            <a:schemeClr val="accent4">
              <a:lumMod val="20000"/>
              <a:lumOff val="80000"/>
            </a:schemeClr>
          </a:solidFill>
        </p:spPr>
        <p:txBody>
          <a:bodyPr>
            <a:spAutoFit/>
          </a:bodyPr>
          <a:lstStyle/>
          <a:p>
            <a:pPr algn="ctr">
              <a:defRPr/>
            </a:pPr>
            <a:r>
              <a:rPr lang="en-US" sz="2800" dirty="0"/>
              <a:t>“While to some it may seem like A1C is ‘outdated’, we would maintain that this biomarker should continue to be used as a tool for both clinical care and research. A1C has a proven track record but provides different information than TIR, thus a combined outcome for these two metrics seem justified. In addition, particularly for clinical care, it is not realistic to assume CGM will become so popular that there would not be a need for A1C.”</a:t>
            </a:r>
          </a:p>
        </p:txBody>
      </p:sp>
    </p:spTree>
    <p:extLst>
      <p:ext uri="{BB962C8B-B14F-4D97-AF65-F5344CB8AC3E}">
        <p14:creationId xmlns:p14="http://schemas.microsoft.com/office/powerpoint/2010/main" val="147646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A5A45656-7D6A-4A69-8ABA-E9452811A118}"/>
              </a:ext>
            </a:extLst>
          </p:cNvPr>
          <p:cNvSpPr txBox="1">
            <a:spLocks/>
          </p:cNvSpPr>
          <p:nvPr/>
        </p:nvSpPr>
        <p:spPr>
          <a:xfrm>
            <a:off x="2208213" y="0"/>
            <a:ext cx="7775575" cy="638175"/>
          </a:xfrm>
          <a:prstGeom prst="rect">
            <a:avLst/>
          </a:prstGeom>
        </p:spPr>
        <p:txBody>
          <a:bodyPr/>
          <a:lstStyle>
            <a:lvl1pPr marL="342900" indent="-342900" algn="l" rtl="0" eaLnBrk="0" fontAlgn="base" hangingPunct="0">
              <a:spcBef>
                <a:spcPct val="20000"/>
              </a:spcBef>
              <a:spcAft>
                <a:spcPct val="0"/>
              </a:spcAft>
              <a:buClr>
                <a:srgbClr val="53A6FF"/>
              </a:buClr>
              <a:buFont typeface="Times" panose="02020603050405020304" pitchFamily="18" charset="0"/>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defRPr>
            </a:lvl2pPr>
            <a:lvl3pPr marL="1143000" indent="-228600" algn="l" rtl="0" eaLnBrk="0" fontAlgn="base" hangingPunct="0">
              <a:spcBef>
                <a:spcPct val="20000"/>
              </a:spcBef>
              <a:spcAft>
                <a:spcPct val="0"/>
              </a:spcAft>
              <a:buChar char="•"/>
              <a:defRPr sz="2400">
                <a:solidFill>
                  <a:schemeClr val="bg1"/>
                </a:solidFill>
                <a:latin typeface="+mn-lt"/>
                <a:ea typeface="+mn-ea"/>
              </a:defRPr>
            </a:lvl3pPr>
            <a:lvl4pPr marL="1600200" indent="-228600" algn="l" rtl="0" eaLnBrk="0" fontAlgn="base" hangingPunct="0">
              <a:spcBef>
                <a:spcPct val="20000"/>
              </a:spcBef>
              <a:spcAft>
                <a:spcPct val="0"/>
              </a:spcAft>
              <a:buChar char="–"/>
              <a:defRPr sz="2000">
                <a:solidFill>
                  <a:schemeClr val="bg1"/>
                </a:solidFill>
                <a:latin typeface="+mn-lt"/>
                <a:ea typeface="+mn-ea"/>
              </a:defRPr>
            </a:lvl4pPr>
            <a:lvl5pPr marL="2057400" indent="-228600" algn="l" rtl="0" eaLnBrk="0" fontAlgn="base" hangingPunct="0">
              <a:spcBef>
                <a:spcPct val="20000"/>
              </a:spcBef>
              <a:spcAft>
                <a:spcPct val="0"/>
              </a:spcAft>
              <a:buChar char="»"/>
              <a:defRPr sz="2000">
                <a:solidFill>
                  <a:schemeClr val="bg1"/>
                </a:solidFill>
                <a:latin typeface="+mn-lt"/>
                <a:ea typeface="+mn-ea"/>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a:lstStyle>
          <a:p>
            <a:pPr marL="0" indent="0" algn="ctr">
              <a:buFont typeface="Times" panose="02020603050405020304" pitchFamily="18" charset="0"/>
              <a:buNone/>
              <a:defRPr/>
            </a:pPr>
            <a:r>
              <a:rPr lang="en-US" sz="4000" b="1" kern="0" dirty="0">
                <a:solidFill>
                  <a:srgbClr val="000099"/>
                </a:solidFill>
              </a:rPr>
              <a:t>International Consensus on TIR, ATTD Feb 2019, Berlin Germany</a:t>
            </a:r>
          </a:p>
        </p:txBody>
      </p:sp>
      <p:graphicFrame>
        <p:nvGraphicFramePr>
          <p:cNvPr id="5" name="Table 4">
            <a:extLst>
              <a:ext uri="{FF2B5EF4-FFF2-40B4-BE49-F238E27FC236}">
                <a16:creationId xmlns:a16="http://schemas.microsoft.com/office/drawing/2014/main" id="{EE657C6A-5D47-42F0-9C48-505CEF6401C5}"/>
              </a:ext>
            </a:extLst>
          </p:cNvPr>
          <p:cNvGraphicFramePr>
            <a:graphicFrameLocks noGrp="1"/>
          </p:cNvGraphicFramePr>
          <p:nvPr/>
        </p:nvGraphicFramePr>
        <p:xfrm>
          <a:off x="758825" y="2127250"/>
          <a:ext cx="10877550" cy="3908424"/>
        </p:xfrm>
        <a:graphic>
          <a:graphicData uri="http://schemas.openxmlformats.org/drawingml/2006/table">
            <a:tbl>
              <a:tblPr/>
              <a:tblGrid>
                <a:gridCol w="2532183">
                  <a:extLst>
                    <a:ext uri="{9D8B030D-6E8A-4147-A177-3AD203B41FA5}">
                      <a16:colId xmlns:a16="http://schemas.microsoft.com/office/drawing/2014/main" val="997690859"/>
                    </a:ext>
                  </a:extLst>
                </a:gridCol>
                <a:gridCol w="2734167">
                  <a:extLst>
                    <a:ext uri="{9D8B030D-6E8A-4147-A177-3AD203B41FA5}">
                      <a16:colId xmlns:a16="http://schemas.microsoft.com/office/drawing/2014/main" val="3343324255"/>
                    </a:ext>
                  </a:extLst>
                </a:gridCol>
                <a:gridCol w="2778505">
                  <a:extLst>
                    <a:ext uri="{9D8B030D-6E8A-4147-A177-3AD203B41FA5}">
                      <a16:colId xmlns:a16="http://schemas.microsoft.com/office/drawing/2014/main" val="857802574"/>
                    </a:ext>
                  </a:extLst>
                </a:gridCol>
                <a:gridCol w="2832695">
                  <a:extLst>
                    <a:ext uri="{9D8B030D-6E8A-4147-A177-3AD203B41FA5}">
                      <a16:colId xmlns:a16="http://schemas.microsoft.com/office/drawing/2014/main" val="3909555113"/>
                    </a:ext>
                  </a:extLst>
                </a:gridCol>
              </a:tblGrid>
              <a:tr h="548639">
                <a:tc>
                  <a:txBody>
                    <a:bodyPr/>
                    <a:lstStyle/>
                    <a:p>
                      <a:pPr algn="ctr">
                        <a:spcAft>
                          <a:spcPts val="0"/>
                        </a:spcAft>
                      </a:pPr>
                      <a:r>
                        <a:rPr lang="en-US" sz="1800" b="1" dirty="0">
                          <a:solidFill>
                            <a:srgbClr val="0070C0"/>
                          </a:solidFill>
                          <a:effectLst/>
                          <a:latin typeface="+mn-lt"/>
                        </a:rPr>
                        <a:t>Diabetes Group</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solidFill>
                            <a:srgbClr val="0070C0"/>
                          </a:solidFill>
                          <a:effectLst/>
                          <a:latin typeface="+mn-lt"/>
                        </a:rPr>
                        <a:t>Time-in-Range Target</a:t>
                      </a:r>
                      <a:endParaRPr lang="en-US" sz="240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solidFill>
                            <a:srgbClr val="0070C0"/>
                          </a:solidFill>
                          <a:effectLst/>
                          <a:latin typeface="+mn-lt"/>
                        </a:rPr>
                        <a:t>Time Below Range Target</a:t>
                      </a:r>
                      <a:endParaRPr lang="en-US" sz="240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solidFill>
                            <a:srgbClr val="0070C0"/>
                          </a:solidFill>
                          <a:effectLst/>
                          <a:latin typeface="+mn-lt"/>
                        </a:rPr>
                        <a:t>Time Above Range Target</a:t>
                      </a:r>
                      <a:endParaRPr lang="en-US" sz="240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6084546"/>
                  </a:ext>
                </a:extLst>
              </a:tr>
              <a:tr h="820516">
                <a:tc>
                  <a:txBody>
                    <a:bodyPr/>
                    <a:lstStyle/>
                    <a:p>
                      <a:pPr>
                        <a:spcAft>
                          <a:spcPts val="0"/>
                        </a:spcAft>
                      </a:pPr>
                      <a:r>
                        <a:rPr lang="en-US" sz="2400" b="1" dirty="0">
                          <a:solidFill>
                            <a:srgbClr val="0070C0"/>
                          </a:solidFill>
                          <a:effectLst/>
                          <a:latin typeface="+mn-lt"/>
                        </a:rPr>
                        <a:t>Diabetes </a:t>
                      </a:r>
                    </a:p>
                    <a:p>
                      <a:pPr>
                        <a:spcAft>
                          <a:spcPts val="0"/>
                        </a:spcAft>
                      </a:pPr>
                      <a:r>
                        <a:rPr lang="en-US" sz="2400" b="1" dirty="0">
                          <a:solidFill>
                            <a:srgbClr val="0070C0"/>
                          </a:solidFill>
                          <a:effectLst/>
                          <a:latin typeface="+mn-lt"/>
                        </a:rPr>
                        <a:t>type 1 &amp; 2</a:t>
                      </a:r>
                      <a:endParaRPr lang="en-US" sz="32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dirty="0">
                          <a:solidFill>
                            <a:srgbClr val="0070C0"/>
                          </a:solidFill>
                          <a:effectLst/>
                          <a:latin typeface="+mn-lt"/>
                        </a:rPr>
                        <a:t>≥70%</a:t>
                      </a:r>
                      <a:endParaRPr lang="en-US" sz="2800" b="1" dirty="0">
                        <a:solidFill>
                          <a:srgbClr val="0070C0"/>
                        </a:solidFill>
                        <a:effectLst/>
                        <a:latin typeface="+mn-lt"/>
                      </a:endParaRPr>
                    </a:p>
                    <a:p>
                      <a:pPr algn="ctr">
                        <a:spcAft>
                          <a:spcPts val="0"/>
                        </a:spcAft>
                      </a:pPr>
                      <a:r>
                        <a:rPr lang="en-US" sz="1800" dirty="0">
                          <a:solidFill>
                            <a:srgbClr val="0070C0"/>
                          </a:solidFill>
                          <a:effectLst/>
                          <a:latin typeface="+mn-lt"/>
                        </a:rPr>
                        <a:t>(Range: 70-180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70C0"/>
                          </a:solidFill>
                          <a:effectLst/>
                          <a:latin typeface="+mn-lt"/>
                        </a:rPr>
                        <a:t>&lt;4% </a:t>
                      </a:r>
                      <a:r>
                        <a:rPr lang="en-US" sz="1800" dirty="0">
                          <a:solidFill>
                            <a:srgbClr val="0070C0"/>
                          </a:solidFill>
                          <a:effectLst/>
                          <a:latin typeface="+mn-lt"/>
                        </a:rPr>
                        <a:t>time below 70 mg/dl</a:t>
                      </a:r>
                      <a:endParaRPr lang="en-US" sz="2400" dirty="0">
                        <a:solidFill>
                          <a:srgbClr val="0070C0"/>
                        </a:solidFill>
                        <a:effectLst/>
                        <a:latin typeface="+mn-lt"/>
                      </a:endParaRPr>
                    </a:p>
                    <a:p>
                      <a:pPr algn="ctr">
                        <a:spcAft>
                          <a:spcPts val="0"/>
                        </a:spcAft>
                      </a:pPr>
                      <a:r>
                        <a:rPr lang="en-US" sz="1800" b="1" dirty="0">
                          <a:solidFill>
                            <a:srgbClr val="0070C0"/>
                          </a:solidFill>
                          <a:effectLst/>
                          <a:latin typeface="+mn-lt"/>
                        </a:rPr>
                        <a:t>&lt;1% </a:t>
                      </a:r>
                      <a:r>
                        <a:rPr lang="en-US" sz="1800" dirty="0">
                          <a:solidFill>
                            <a:srgbClr val="0070C0"/>
                          </a:solidFill>
                          <a:effectLst/>
                          <a:latin typeface="+mn-lt"/>
                        </a:rPr>
                        <a:t>time below 54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solidFill>
                            <a:srgbClr val="0070C0"/>
                          </a:solidFill>
                          <a:effectLst/>
                          <a:latin typeface="+mn-lt"/>
                        </a:rPr>
                        <a:t>(minimize time in hyperglycemia)</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0318104"/>
                  </a:ext>
                </a:extLst>
              </a:tr>
              <a:tr h="693105">
                <a:tc>
                  <a:txBody>
                    <a:bodyPr/>
                    <a:lstStyle/>
                    <a:p>
                      <a:pPr>
                        <a:spcAft>
                          <a:spcPts val="0"/>
                        </a:spcAft>
                      </a:pPr>
                      <a:r>
                        <a:rPr lang="en-US" sz="1800" b="1" dirty="0">
                          <a:solidFill>
                            <a:srgbClr val="0070C0"/>
                          </a:solidFill>
                          <a:effectLst/>
                          <a:latin typeface="+mn-lt"/>
                        </a:rPr>
                        <a:t>“</a:t>
                      </a:r>
                      <a:r>
                        <a:rPr lang="en-US" sz="2400" b="1" dirty="0">
                          <a:solidFill>
                            <a:srgbClr val="0070C0"/>
                          </a:solidFill>
                          <a:effectLst/>
                          <a:latin typeface="+mn-lt"/>
                        </a:rPr>
                        <a:t>Frail</a:t>
                      </a:r>
                      <a:r>
                        <a:rPr lang="en-US" sz="1800" b="1" dirty="0">
                          <a:solidFill>
                            <a:srgbClr val="0070C0"/>
                          </a:solidFill>
                          <a:effectLst/>
                          <a:latin typeface="+mn-lt"/>
                        </a:rPr>
                        <a:t>” PWD </a:t>
                      </a:r>
                    </a:p>
                    <a:p>
                      <a:pPr>
                        <a:spcAft>
                          <a:spcPts val="0"/>
                        </a:spcAft>
                      </a:pPr>
                      <a:r>
                        <a:rPr lang="en-US" sz="1800" b="1" dirty="0">
                          <a:solidFill>
                            <a:srgbClr val="0070C0"/>
                          </a:solidFill>
                          <a:effectLst/>
                          <a:latin typeface="+mn-lt"/>
                        </a:rPr>
                        <a:t>type 1 &amp; 2</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000" b="1" dirty="0">
                          <a:solidFill>
                            <a:srgbClr val="0070C0"/>
                          </a:solidFill>
                          <a:effectLst/>
                          <a:latin typeface="+mn-lt"/>
                        </a:rPr>
                        <a:t>≥50%</a:t>
                      </a:r>
                      <a:endParaRPr lang="en-US" sz="2800" b="1" dirty="0">
                        <a:solidFill>
                          <a:srgbClr val="0070C0"/>
                        </a:solidFill>
                        <a:effectLst/>
                        <a:latin typeface="+mn-lt"/>
                      </a:endParaRPr>
                    </a:p>
                    <a:p>
                      <a:pPr algn="ctr">
                        <a:spcAft>
                          <a:spcPts val="0"/>
                        </a:spcAft>
                      </a:pPr>
                      <a:r>
                        <a:rPr lang="en-US" sz="1800" dirty="0">
                          <a:solidFill>
                            <a:srgbClr val="0070C0"/>
                          </a:solidFill>
                          <a:effectLst/>
                          <a:latin typeface="+mn-lt"/>
                        </a:rPr>
                        <a:t>(Range: 70-180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70C0"/>
                          </a:solidFill>
                          <a:effectLst/>
                          <a:latin typeface="+mn-lt"/>
                        </a:rPr>
                        <a:t>&lt;1% </a:t>
                      </a:r>
                      <a:r>
                        <a:rPr lang="en-US" sz="1800" dirty="0">
                          <a:solidFill>
                            <a:srgbClr val="0070C0"/>
                          </a:solidFill>
                          <a:effectLst/>
                          <a:latin typeface="+mn-lt"/>
                        </a:rPr>
                        <a:t>time below 70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70C0"/>
                          </a:solidFill>
                          <a:effectLst/>
                          <a:latin typeface="+mn-lt"/>
                        </a:rPr>
                        <a:t>≥90% </a:t>
                      </a:r>
                      <a:r>
                        <a:rPr lang="en-US" sz="1800" dirty="0">
                          <a:solidFill>
                            <a:srgbClr val="0070C0"/>
                          </a:solidFill>
                          <a:effectLst/>
                          <a:latin typeface="+mn-lt"/>
                        </a:rPr>
                        <a:t>time below 250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6254691"/>
                  </a:ext>
                </a:extLst>
              </a:tr>
              <a:tr h="615388">
                <a:tc>
                  <a:txBody>
                    <a:bodyPr/>
                    <a:lstStyle/>
                    <a:p>
                      <a:pPr>
                        <a:spcAft>
                          <a:spcPts val="0"/>
                        </a:spcAft>
                      </a:pPr>
                      <a:r>
                        <a:rPr lang="en-US" sz="1800" b="1">
                          <a:solidFill>
                            <a:srgbClr val="0070C0"/>
                          </a:solidFill>
                          <a:effectLst/>
                          <a:latin typeface="+mn-lt"/>
                        </a:rPr>
                        <a:t>Type 1 pregnancy</a:t>
                      </a:r>
                      <a:endParaRPr lang="en-US" sz="240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70C0"/>
                          </a:solidFill>
                          <a:effectLst/>
                          <a:latin typeface="+mn-lt"/>
                        </a:rPr>
                        <a:t>≥70%</a:t>
                      </a:r>
                      <a:endParaRPr lang="en-US" sz="2400" b="1" dirty="0">
                        <a:solidFill>
                          <a:srgbClr val="0070C0"/>
                        </a:solidFill>
                        <a:effectLst/>
                        <a:latin typeface="+mn-lt"/>
                      </a:endParaRPr>
                    </a:p>
                    <a:p>
                      <a:pPr algn="ctr">
                        <a:spcAft>
                          <a:spcPts val="0"/>
                        </a:spcAft>
                      </a:pPr>
                      <a:r>
                        <a:rPr lang="en-US" sz="1800" dirty="0">
                          <a:solidFill>
                            <a:srgbClr val="0070C0"/>
                          </a:solidFill>
                          <a:effectLst/>
                          <a:latin typeface="+mn-lt"/>
                        </a:rPr>
                        <a:t>(Range: 63-140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70C0"/>
                          </a:solidFill>
                          <a:effectLst/>
                          <a:latin typeface="+mn-lt"/>
                        </a:rPr>
                        <a:t>&lt;4% </a:t>
                      </a:r>
                      <a:r>
                        <a:rPr lang="en-US" sz="1800" dirty="0">
                          <a:solidFill>
                            <a:srgbClr val="0070C0"/>
                          </a:solidFill>
                          <a:effectLst/>
                          <a:latin typeface="+mn-lt"/>
                        </a:rPr>
                        <a:t>time below 63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70C0"/>
                          </a:solidFill>
                          <a:effectLst/>
                          <a:latin typeface="+mn-lt"/>
                        </a:rPr>
                        <a:t>&lt;25% </a:t>
                      </a:r>
                      <a:r>
                        <a:rPr lang="en-US" sz="1800" dirty="0">
                          <a:solidFill>
                            <a:srgbClr val="0070C0"/>
                          </a:solidFill>
                          <a:effectLst/>
                          <a:latin typeface="+mn-lt"/>
                        </a:rPr>
                        <a:t>time above 140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2703514"/>
                  </a:ext>
                </a:extLst>
              </a:tr>
              <a:tr h="1230776">
                <a:tc>
                  <a:txBody>
                    <a:bodyPr/>
                    <a:lstStyle/>
                    <a:p>
                      <a:pPr>
                        <a:spcAft>
                          <a:spcPts val="0"/>
                        </a:spcAft>
                      </a:pPr>
                      <a:r>
                        <a:rPr lang="en-US" sz="1800" b="1" dirty="0">
                          <a:solidFill>
                            <a:srgbClr val="0070C0"/>
                          </a:solidFill>
                          <a:effectLst/>
                          <a:latin typeface="+mn-lt"/>
                        </a:rPr>
                        <a:t>Type 2 pregnancy/</a:t>
                      </a:r>
                    </a:p>
                    <a:p>
                      <a:pPr>
                        <a:spcAft>
                          <a:spcPts val="0"/>
                        </a:spcAft>
                      </a:pPr>
                      <a:r>
                        <a:rPr lang="en-US" sz="1800" b="1" dirty="0">
                          <a:solidFill>
                            <a:srgbClr val="0070C0"/>
                          </a:solidFill>
                          <a:effectLst/>
                          <a:latin typeface="+mn-lt"/>
                        </a:rPr>
                        <a:t>gestational diabetes</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dirty="0">
                          <a:solidFill>
                            <a:srgbClr val="0070C0"/>
                          </a:solidFill>
                          <a:effectLst/>
                          <a:latin typeface="+mn-lt"/>
                        </a:rPr>
                        <a:t>85%-90%</a:t>
                      </a:r>
                      <a:endParaRPr lang="en-US" sz="2400" dirty="0">
                        <a:solidFill>
                          <a:srgbClr val="0070C0"/>
                        </a:solidFill>
                        <a:effectLst/>
                        <a:latin typeface="+mn-lt"/>
                      </a:endParaRPr>
                    </a:p>
                    <a:p>
                      <a:pPr algn="ctr">
                        <a:spcAft>
                          <a:spcPts val="0"/>
                        </a:spcAft>
                      </a:pPr>
                      <a:r>
                        <a:rPr lang="en-US" sz="1800" dirty="0">
                          <a:solidFill>
                            <a:srgbClr val="0070C0"/>
                          </a:solidFill>
                          <a:effectLst/>
                          <a:latin typeface="+mn-lt"/>
                        </a:rPr>
                        <a:t>(Range: 63-140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70C0"/>
                          </a:solidFill>
                          <a:effectLst/>
                          <a:latin typeface="+mn-lt"/>
                        </a:rPr>
                        <a:t>&lt;4% </a:t>
                      </a:r>
                      <a:r>
                        <a:rPr lang="en-US" sz="1800" dirty="0">
                          <a:solidFill>
                            <a:srgbClr val="0070C0"/>
                          </a:solidFill>
                          <a:effectLst/>
                          <a:latin typeface="+mn-lt"/>
                        </a:rPr>
                        <a:t>time below 63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dirty="0">
                          <a:solidFill>
                            <a:srgbClr val="0070C0"/>
                          </a:solidFill>
                          <a:effectLst/>
                          <a:latin typeface="+mn-lt"/>
                        </a:rPr>
                        <a:t>&lt;10% </a:t>
                      </a:r>
                      <a:r>
                        <a:rPr lang="en-US" sz="1800" dirty="0">
                          <a:solidFill>
                            <a:srgbClr val="0070C0"/>
                          </a:solidFill>
                          <a:effectLst/>
                          <a:latin typeface="+mn-lt"/>
                        </a:rPr>
                        <a:t>time above 140 mg/dl</a:t>
                      </a:r>
                      <a:endParaRPr lang="en-US" sz="2400" dirty="0">
                        <a:solidFill>
                          <a:srgbClr val="0070C0"/>
                        </a:solidFill>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839321"/>
                  </a:ext>
                </a:extLst>
              </a:tr>
            </a:tbl>
          </a:graphicData>
        </a:graphic>
      </p:graphicFrame>
    </p:spTree>
    <p:extLst>
      <p:ext uri="{BB962C8B-B14F-4D97-AF65-F5344CB8AC3E}">
        <p14:creationId xmlns:p14="http://schemas.microsoft.com/office/powerpoint/2010/main" val="1734093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3944A8-D963-43E0-9A17-91FD3E94B98E}"/>
              </a:ext>
            </a:extLst>
          </p:cNvPr>
          <p:cNvSpPr>
            <a:spLocks noChangeArrowheads="1"/>
          </p:cNvSpPr>
          <p:nvPr/>
        </p:nvSpPr>
        <p:spPr bwMode="auto">
          <a:xfrm>
            <a:off x="1976634" y="2507394"/>
            <a:ext cx="184150" cy="368300"/>
          </a:xfrm>
          <a:prstGeom prst="rect">
            <a:avLst/>
          </a:prstGeom>
          <a:noFill/>
          <a:ln w="9525">
            <a:noFill/>
            <a:miter lim="800000"/>
            <a:headEnd/>
            <a:tailEnd/>
          </a:ln>
          <a:effectLst>
            <a:outerShdw blurRad="50800" dist="38100" dir="2700000">
              <a:srgbClr val="000000">
                <a:alpha val="43000"/>
              </a:srgbClr>
            </a:outerShdw>
          </a:effectLst>
        </p:spPr>
        <p:txBody>
          <a:bodyPr wrap="none" anchor="ctr">
            <a:spAutoFit/>
          </a:bodyPr>
          <a:lstStyle/>
          <a:p>
            <a:pPr>
              <a:defRPr/>
            </a:pPr>
            <a:endParaRPr lang="en-US" b="1" i="0">
              <a:solidFill>
                <a:srgbClr val="000099"/>
              </a:solidFill>
              <a:ea typeface="Arial" charset="0"/>
            </a:endParaRPr>
          </a:p>
        </p:txBody>
      </p:sp>
      <p:sp>
        <p:nvSpPr>
          <p:cNvPr id="3" name="Rectangle 5">
            <a:extLst>
              <a:ext uri="{FF2B5EF4-FFF2-40B4-BE49-F238E27FC236}">
                <a16:creationId xmlns:a16="http://schemas.microsoft.com/office/drawing/2014/main" id="{BD6AA943-89E8-446A-9482-4C6EDEA70A02}"/>
              </a:ext>
            </a:extLst>
          </p:cNvPr>
          <p:cNvSpPr>
            <a:spLocks noChangeArrowheads="1"/>
          </p:cNvSpPr>
          <p:nvPr/>
        </p:nvSpPr>
        <p:spPr bwMode="auto">
          <a:xfrm>
            <a:off x="1646434" y="4050444"/>
            <a:ext cx="184150" cy="368300"/>
          </a:xfrm>
          <a:prstGeom prst="rect">
            <a:avLst/>
          </a:prstGeom>
          <a:noFill/>
          <a:ln w="9525">
            <a:noFill/>
            <a:miter lim="800000"/>
            <a:headEnd/>
            <a:tailEnd/>
          </a:ln>
          <a:effectLst>
            <a:outerShdw blurRad="50800" dist="38100" dir="2700000">
              <a:srgbClr val="000000">
                <a:alpha val="43000"/>
              </a:srgbClr>
            </a:outerShdw>
          </a:effectLst>
        </p:spPr>
        <p:txBody>
          <a:bodyPr wrap="none" anchor="ctr">
            <a:spAutoFit/>
          </a:bodyPr>
          <a:lstStyle/>
          <a:p>
            <a:pPr>
              <a:defRPr/>
            </a:pPr>
            <a:endParaRPr lang="en-US" b="1" i="0">
              <a:solidFill>
                <a:srgbClr val="000099"/>
              </a:solidFill>
              <a:ea typeface="Arial" charset="0"/>
            </a:endParaRPr>
          </a:p>
        </p:txBody>
      </p:sp>
      <p:sp>
        <p:nvSpPr>
          <p:cNvPr id="4" name="Rectangle 6">
            <a:extLst>
              <a:ext uri="{FF2B5EF4-FFF2-40B4-BE49-F238E27FC236}">
                <a16:creationId xmlns:a16="http://schemas.microsoft.com/office/drawing/2014/main" id="{45B06209-A252-451F-A288-FE34A6872FA6}"/>
              </a:ext>
            </a:extLst>
          </p:cNvPr>
          <p:cNvSpPr>
            <a:spLocks noChangeArrowheads="1"/>
          </p:cNvSpPr>
          <p:nvPr/>
        </p:nvSpPr>
        <p:spPr bwMode="auto">
          <a:xfrm>
            <a:off x="1875034" y="2261332"/>
            <a:ext cx="4038600" cy="4346575"/>
          </a:xfrm>
          <a:prstGeom prst="rect">
            <a:avLst/>
          </a:prstGeom>
          <a:noFill/>
          <a:ln w="9525">
            <a:noFill/>
            <a:miter lim="800000"/>
            <a:headEnd/>
            <a:tailEnd/>
          </a:ln>
          <a:effectLst>
            <a:outerShdw blurRad="50800" dist="38100" dir="2700000">
              <a:srgbClr val="000000">
                <a:alpha val="43000"/>
              </a:srgbClr>
            </a:outerShdw>
          </a:effectLst>
        </p:spPr>
        <p:txBody>
          <a:bodyPr/>
          <a:lstStyle/>
          <a:p>
            <a:pPr marL="342900" indent="-342900">
              <a:lnSpc>
                <a:spcPct val="90000"/>
              </a:lnSpc>
              <a:spcBef>
                <a:spcPct val="20000"/>
              </a:spcBef>
              <a:buFontTx/>
              <a:buChar char="•"/>
            </a:pPr>
            <a:endParaRPr lang="en-US" sz="2400" b="1" i="0">
              <a:solidFill>
                <a:srgbClr val="000099"/>
              </a:solidFill>
            </a:endParaRPr>
          </a:p>
          <a:p>
            <a:pPr marL="342900" indent="-342900">
              <a:lnSpc>
                <a:spcPct val="90000"/>
              </a:lnSpc>
              <a:spcBef>
                <a:spcPct val="20000"/>
              </a:spcBef>
              <a:buFontTx/>
              <a:buChar char="•"/>
            </a:pPr>
            <a:endParaRPr lang="en-US" sz="2500" b="1" i="0">
              <a:solidFill>
                <a:srgbClr val="000099"/>
              </a:solidFill>
            </a:endParaRPr>
          </a:p>
        </p:txBody>
      </p:sp>
      <p:sp>
        <p:nvSpPr>
          <p:cNvPr id="5" name="Rectangle 7">
            <a:extLst>
              <a:ext uri="{FF2B5EF4-FFF2-40B4-BE49-F238E27FC236}">
                <a16:creationId xmlns:a16="http://schemas.microsoft.com/office/drawing/2014/main" id="{E30A59BE-9E48-4CF0-8669-C875043EFE88}"/>
              </a:ext>
            </a:extLst>
          </p:cNvPr>
          <p:cNvSpPr>
            <a:spLocks noChangeArrowheads="1"/>
          </p:cNvSpPr>
          <p:nvPr/>
        </p:nvSpPr>
        <p:spPr bwMode="auto">
          <a:xfrm>
            <a:off x="1684534" y="1751744"/>
            <a:ext cx="4876800" cy="1200150"/>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p>
            <a:r>
              <a:rPr lang="en-US" sz="2400" b="1" i="0">
                <a:solidFill>
                  <a:srgbClr val="000099"/>
                </a:solidFill>
              </a:rPr>
              <a:t>In 1941 Clinitest</a:t>
            </a:r>
            <a:r>
              <a:rPr lang="en-US" sz="2400" b="1" i="0" baseline="30000">
                <a:solidFill>
                  <a:srgbClr val="000099"/>
                </a:solidFill>
              </a:rPr>
              <a:t>®</a:t>
            </a:r>
            <a:r>
              <a:rPr lang="en-US" sz="2400" b="1" i="0">
                <a:solidFill>
                  <a:srgbClr val="000099"/>
                </a:solidFill>
              </a:rPr>
              <a:t> effervescent urine sugar testing tablets launched by Miles Laboratories</a:t>
            </a:r>
          </a:p>
        </p:txBody>
      </p:sp>
      <p:pic>
        <p:nvPicPr>
          <p:cNvPr id="6" name="Picture 8">
            <a:extLst>
              <a:ext uri="{FF2B5EF4-FFF2-40B4-BE49-F238E27FC236}">
                <a16:creationId xmlns:a16="http://schemas.microsoft.com/office/drawing/2014/main" id="{2957A424-D715-4438-AACE-A3CC4BBC348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89334" y="3047144"/>
            <a:ext cx="4191000" cy="310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12">
            <a:extLst>
              <a:ext uri="{FF2B5EF4-FFF2-40B4-BE49-F238E27FC236}">
                <a16:creationId xmlns:a16="http://schemas.microsoft.com/office/drawing/2014/main" id="{40F1ED66-14E6-415A-AC71-BC37C018D740}"/>
              </a:ext>
            </a:extLst>
          </p:cNvPr>
          <p:cNvGrpSpPr>
            <a:grpSpLocks/>
          </p:cNvGrpSpPr>
          <p:nvPr/>
        </p:nvGrpSpPr>
        <p:grpSpPr bwMode="auto">
          <a:xfrm>
            <a:off x="6569272" y="2115282"/>
            <a:ext cx="3556000" cy="2576512"/>
            <a:chOff x="3245" y="1213"/>
            <a:chExt cx="2240" cy="1623"/>
          </a:xfrm>
        </p:grpSpPr>
        <p:pic>
          <p:nvPicPr>
            <p:cNvPr id="8" name="Picture 13" descr="Benedicts Test">
              <a:extLst>
                <a:ext uri="{FF2B5EF4-FFF2-40B4-BE49-F238E27FC236}">
                  <a16:creationId xmlns:a16="http://schemas.microsoft.com/office/drawing/2014/main" id="{650F4F8E-4276-4D2D-8824-62D5B4492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 y="1213"/>
              <a:ext cx="2240" cy="15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14">
              <a:extLst>
                <a:ext uri="{FF2B5EF4-FFF2-40B4-BE49-F238E27FC236}">
                  <a16:creationId xmlns:a16="http://schemas.microsoft.com/office/drawing/2014/main" id="{7989F1FA-108E-46CA-AE5C-3E394ABB6531}"/>
                </a:ext>
              </a:extLst>
            </p:cNvPr>
            <p:cNvGrpSpPr>
              <a:grpSpLocks/>
            </p:cNvGrpSpPr>
            <p:nvPr/>
          </p:nvGrpSpPr>
          <p:grpSpPr bwMode="auto">
            <a:xfrm>
              <a:off x="3662" y="2528"/>
              <a:ext cx="1556" cy="308"/>
              <a:chOff x="3662" y="2528"/>
              <a:chExt cx="1556" cy="308"/>
            </a:xfrm>
          </p:grpSpPr>
          <p:sp>
            <p:nvSpPr>
              <p:cNvPr id="10" name="Text Box 15">
                <a:extLst>
                  <a:ext uri="{FF2B5EF4-FFF2-40B4-BE49-F238E27FC236}">
                    <a16:creationId xmlns:a16="http://schemas.microsoft.com/office/drawing/2014/main" id="{E3F654AB-0B33-4509-8DDE-DEAE3B92175C}"/>
                  </a:ext>
                </a:extLst>
              </p:cNvPr>
              <p:cNvSpPr txBox="1">
                <a:spLocks noChangeArrowheads="1"/>
              </p:cNvSpPr>
              <p:nvPr/>
            </p:nvSpPr>
            <p:spPr bwMode="auto">
              <a:xfrm>
                <a:off x="3662" y="2545"/>
                <a:ext cx="397"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Arial" charset="0"/>
                  </a:defRPr>
                </a:lvl1pPr>
                <a:lvl2pPr marL="37931725" indent="-37474525" eaLnBrk="0" hangingPunct="0">
                  <a:defRPr sz="2400" i="1">
                    <a:solidFill>
                      <a:schemeClr val="tx1"/>
                    </a:solidFill>
                    <a:latin typeface="Arial" charset="0"/>
                    <a:ea typeface="Arial" charset="0"/>
                    <a:cs typeface="Arial" charset="0"/>
                  </a:defRPr>
                </a:lvl2pPr>
                <a:lvl3pPr eaLnBrk="0" hangingPunct="0">
                  <a:defRPr sz="2400" i="1">
                    <a:solidFill>
                      <a:schemeClr val="tx1"/>
                    </a:solidFill>
                    <a:latin typeface="Arial" charset="0"/>
                    <a:ea typeface="Arial" charset="0"/>
                    <a:cs typeface="Arial" charset="0"/>
                  </a:defRPr>
                </a:lvl3pPr>
                <a:lvl4pPr eaLnBrk="0" hangingPunct="0">
                  <a:defRPr sz="2400" i="1">
                    <a:solidFill>
                      <a:schemeClr val="tx1"/>
                    </a:solidFill>
                    <a:latin typeface="Arial" charset="0"/>
                    <a:ea typeface="Arial" charset="0"/>
                    <a:cs typeface="Arial" charset="0"/>
                  </a:defRPr>
                </a:lvl4pPr>
                <a:lvl5pPr eaLnBrk="0" hangingPunct="0">
                  <a:defRPr sz="2400" i="1">
                    <a:solidFill>
                      <a:schemeClr val="tx1"/>
                    </a:solidFill>
                    <a:latin typeface="Arial" charset="0"/>
                    <a:ea typeface="Arial" charset="0"/>
                    <a:cs typeface="Arial" charset="0"/>
                  </a:defRPr>
                </a:lvl5pPr>
                <a:lvl6pPr marL="457200" eaLnBrk="0" fontAlgn="base" hangingPunct="0">
                  <a:spcBef>
                    <a:spcPct val="0"/>
                  </a:spcBef>
                  <a:spcAft>
                    <a:spcPct val="0"/>
                  </a:spcAft>
                  <a:defRPr sz="2400" i="1">
                    <a:solidFill>
                      <a:schemeClr val="tx1"/>
                    </a:solidFill>
                    <a:latin typeface="Arial" charset="0"/>
                    <a:ea typeface="Arial" charset="0"/>
                    <a:cs typeface="Arial" charset="0"/>
                  </a:defRPr>
                </a:lvl6pPr>
                <a:lvl7pPr marL="914400" eaLnBrk="0" fontAlgn="base" hangingPunct="0">
                  <a:spcBef>
                    <a:spcPct val="0"/>
                  </a:spcBef>
                  <a:spcAft>
                    <a:spcPct val="0"/>
                  </a:spcAft>
                  <a:defRPr sz="2400" i="1">
                    <a:solidFill>
                      <a:schemeClr val="tx1"/>
                    </a:solidFill>
                    <a:latin typeface="Arial" charset="0"/>
                    <a:ea typeface="Arial" charset="0"/>
                    <a:cs typeface="Arial" charset="0"/>
                  </a:defRPr>
                </a:lvl7pPr>
                <a:lvl8pPr marL="1371600" eaLnBrk="0" fontAlgn="base" hangingPunct="0">
                  <a:spcBef>
                    <a:spcPct val="0"/>
                  </a:spcBef>
                  <a:spcAft>
                    <a:spcPct val="0"/>
                  </a:spcAft>
                  <a:defRPr sz="2400" i="1">
                    <a:solidFill>
                      <a:schemeClr val="tx1"/>
                    </a:solidFill>
                    <a:latin typeface="Arial" charset="0"/>
                    <a:ea typeface="Arial" charset="0"/>
                    <a:cs typeface="Arial" charset="0"/>
                  </a:defRPr>
                </a:lvl8pPr>
                <a:lvl9pPr marL="1828800" eaLnBrk="0" fontAlgn="base" hangingPunct="0">
                  <a:spcBef>
                    <a:spcPct val="0"/>
                  </a:spcBef>
                  <a:spcAft>
                    <a:spcPct val="0"/>
                  </a:spcAft>
                  <a:defRPr sz="2400" i="1">
                    <a:solidFill>
                      <a:schemeClr val="tx1"/>
                    </a:solidFill>
                    <a:latin typeface="Arial" charset="0"/>
                    <a:ea typeface="Arial" charset="0"/>
                    <a:cs typeface="Arial" charset="0"/>
                  </a:defRPr>
                </a:lvl9pPr>
              </a:lstStyle>
              <a:p>
                <a:pPr eaLnBrk="1" hangingPunct="1"/>
                <a:r>
                  <a:rPr lang="en-GB" b="1" i="0">
                    <a:solidFill>
                      <a:srgbClr val="000099"/>
                    </a:solidFill>
                  </a:rPr>
                  <a:t>0%</a:t>
                </a:r>
              </a:p>
            </p:txBody>
          </p:sp>
          <p:sp>
            <p:nvSpPr>
              <p:cNvPr id="11" name="Text Box 16">
                <a:extLst>
                  <a:ext uri="{FF2B5EF4-FFF2-40B4-BE49-F238E27FC236}">
                    <a16:creationId xmlns:a16="http://schemas.microsoft.com/office/drawing/2014/main" id="{9320314F-57E7-4489-A5E5-DF2EC441A5F1}"/>
                  </a:ext>
                </a:extLst>
              </p:cNvPr>
              <p:cNvSpPr txBox="1">
                <a:spLocks noChangeArrowheads="1"/>
              </p:cNvSpPr>
              <p:nvPr/>
            </p:nvSpPr>
            <p:spPr bwMode="auto">
              <a:xfrm>
                <a:off x="4821" y="2528"/>
                <a:ext cx="397"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i="1">
                    <a:solidFill>
                      <a:schemeClr val="tx1"/>
                    </a:solidFill>
                    <a:latin typeface="Arial" charset="0"/>
                    <a:ea typeface="ＭＳ Ｐゴシック" charset="0"/>
                    <a:cs typeface="Arial" charset="0"/>
                  </a:defRPr>
                </a:lvl1pPr>
                <a:lvl2pPr marL="37931725" indent="-37474525" eaLnBrk="0" hangingPunct="0">
                  <a:defRPr sz="2400" i="1">
                    <a:solidFill>
                      <a:schemeClr val="tx1"/>
                    </a:solidFill>
                    <a:latin typeface="Arial" charset="0"/>
                    <a:ea typeface="Arial" charset="0"/>
                    <a:cs typeface="Arial" charset="0"/>
                  </a:defRPr>
                </a:lvl2pPr>
                <a:lvl3pPr eaLnBrk="0" hangingPunct="0">
                  <a:defRPr sz="2400" i="1">
                    <a:solidFill>
                      <a:schemeClr val="tx1"/>
                    </a:solidFill>
                    <a:latin typeface="Arial" charset="0"/>
                    <a:ea typeface="Arial" charset="0"/>
                    <a:cs typeface="Arial" charset="0"/>
                  </a:defRPr>
                </a:lvl3pPr>
                <a:lvl4pPr eaLnBrk="0" hangingPunct="0">
                  <a:defRPr sz="2400" i="1">
                    <a:solidFill>
                      <a:schemeClr val="tx1"/>
                    </a:solidFill>
                    <a:latin typeface="Arial" charset="0"/>
                    <a:ea typeface="Arial" charset="0"/>
                    <a:cs typeface="Arial" charset="0"/>
                  </a:defRPr>
                </a:lvl4pPr>
                <a:lvl5pPr eaLnBrk="0" hangingPunct="0">
                  <a:defRPr sz="2400" i="1">
                    <a:solidFill>
                      <a:schemeClr val="tx1"/>
                    </a:solidFill>
                    <a:latin typeface="Arial" charset="0"/>
                    <a:ea typeface="Arial" charset="0"/>
                    <a:cs typeface="Arial" charset="0"/>
                  </a:defRPr>
                </a:lvl5pPr>
                <a:lvl6pPr marL="457200" eaLnBrk="0" fontAlgn="base" hangingPunct="0">
                  <a:spcBef>
                    <a:spcPct val="0"/>
                  </a:spcBef>
                  <a:spcAft>
                    <a:spcPct val="0"/>
                  </a:spcAft>
                  <a:defRPr sz="2400" i="1">
                    <a:solidFill>
                      <a:schemeClr val="tx1"/>
                    </a:solidFill>
                    <a:latin typeface="Arial" charset="0"/>
                    <a:ea typeface="Arial" charset="0"/>
                    <a:cs typeface="Arial" charset="0"/>
                  </a:defRPr>
                </a:lvl6pPr>
                <a:lvl7pPr marL="914400" eaLnBrk="0" fontAlgn="base" hangingPunct="0">
                  <a:spcBef>
                    <a:spcPct val="0"/>
                  </a:spcBef>
                  <a:spcAft>
                    <a:spcPct val="0"/>
                  </a:spcAft>
                  <a:defRPr sz="2400" i="1">
                    <a:solidFill>
                      <a:schemeClr val="tx1"/>
                    </a:solidFill>
                    <a:latin typeface="Arial" charset="0"/>
                    <a:ea typeface="Arial" charset="0"/>
                    <a:cs typeface="Arial" charset="0"/>
                  </a:defRPr>
                </a:lvl7pPr>
                <a:lvl8pPr marL="1371600" eaLnBrk="0" fontAlgn="base" hangingPunct="0">
                  <a:spcBef>
                    <a:spcPct val="0"/>
                  </a:spcBef>
                  <a:spcAft>
                    <a:spcPct val="0"/>
                  </a:spcAft>
                  <a:defRPr sz="2400" i="1">
                    <a:solidFill>
                      <a:schemeClr val="tx1"/>
                    </a:solidFill>
                    <a:latin typeface="Arial" charset="0"/>
                    <a:ea typeface="Arial" charset="0"/>
                    <a:cs typeface="Arial" charset="0"/>
                  </a:defRPr>
                </a:lvl8pPr>
                <a:lvl9pPr marL="1828800" eaLnBrk="0" fontAlgn="base" hangingPunct="0">
                  <a:spcBef>
                    <a:spcPct val="0"/>
                  </a:spcBef>
                  <a:spcAft>
                    <a:spcPct val="0"/>
                  </a:spcAft>
                  <a:defRPr sz="2400" i="1">
                    <a:solidFill>
                      <a:schemeClr val="tx1"/>
                    </a:solidFill>
                    <a:latin typeface="Arial" charset="0"/>
                    <a:ea typeface="Arial" charset="0"/>
                    <a:cs typeface="Arial" charset="0"/>
                  </a:defRPr>
                </a:lvl9pPr>
              </a:lstStyle>
              <a:p>
                <a:pPr eaLnBrk="1" hangingPunct="1"/>
                <a:r>
                  <a:rPr lang="en-GB" b="1" i="0">
                    <a:solidFill>
                      <a:srgbClr val="000099"/>
                    </a:solidFill>
                  </a:rPr>
                  <a:t>2%</a:t>
                </a:r>
              </a:p>
            </p:txBody>
          </p:sp>
          <p:sp>
            <p:nvSpPr>
              <p:cNvPr id="12" name="Line 17">
                <a:extLst>
                  <a:ext uri="{FF2B5EF4-FFF2-40B4-BE49-F238E27FC236}">
                    <a16:creationId xmlns:a16="http://schemas.microsoft.com/office/drawing/2014/main" id="{9627F5DF-3B49-40E0-B46A-7C37DF477446}"/>
                  </a:ext>
                </a:extLst>
              </p:cNvPr>
              <p:cNvSpPr>
                <a:spLocks noChangeShapeType="1"/>
              </p:cNvSpPr>
              <p:nvPr/>
            </p:nvSpPr>
            <p:spPr bwMode="auto">
              <a:xfrm>
                <a:off x="4068" y="2688"/>
                <a:ext cx="732" cy="0"/>
              </a:xfrm>
              <a:prstGeom prst="line">
                <a:avLst/>
              </a:prstGeom>
              <a:noFill/>
              <a:ln w="57150">
                <a:solidFill>
                  <a:schemeClr val="bg1"/>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grpSp>
      </p:grpSp>
      <p:sp>
        <p:nvSpPr>
          <p:cNvPr id="13" name="Text Box 19">
            <a:extLst>
              <a:ext uri="{FF2B5EF4-FFF2-40B4-BE49-F238E27FC236}">
                <a16:creationId xmlns:a16="http://schemas.microsoft.com/office/drawing/2014/main" id="{9F7FCAAD-B3A2-46C8-8FBD-B738E8EB97C2}"/>
              </a:ext>
            </a:extLst>
          </p:cNvPr>
          <p:cNvSpPr txBox="1">
            <a:spLocks noChangeArrowheads="1"/>
          </p:cNvSpPr>
          <p:nvPr/>
        </p:nvSpPr>
        <p:spPr bwMode="auto">
          <a:xfrm>
            <a:off x="1916309" y="643669"/>
            <a:ext cx="8848725" cy="584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eaLnBrk="0" hangingPunct="0">
              <a:defRPr sz="2400" i="1">
                <a:solidFill>
                  <a:schemeClr val="tx1"/>
                </a:solidFill>
                <a:latin typeface="Arial" charset="0"/>
                <a:ea typeface="ＭＳ Ｐゴシック" charset="0"/>
                <a:cs typeface="Arial" charset="0"/>
              </a:defRPr>
            </a:lvl1pPr>
            <a:lvl2pPr marL="37931725" indent="-37474525" eaLnBrk="0" hangingPunct="0">
              <a:defRPr sz="2400" i="1">
                <a:solidFill>
                  <a:schemeClr val="tx1"/>
                </a:solidFill>
                <a:latin typeface="Arial" charset="0"/>
                <a:ea typeface="Arial" charset="0"/>
                <a:cs typeface="Arial" charset="0"/>
              </a:defRPr>
            </a:lvl2pPr>
            <a:lvl3pPr eaLnBrk="0" hangingPunct="0">
              <a:defRPr sz="2400" i="1">
                <a:solidFill>
                  <a:schemeClr val="tx1"/>
                </a:solidFill>
                <a:latin typeface="Arial" charset="0"/>
                <a:ea typeface="Arial" charset="0"/>
                <a:cs typeface="Arial" charset="0"/>
              </a:defRPr>
            </a:lvl3pPr>
            <a:lvl4pPr eaLnBrk="0" hangingPunct="0">
              <a:defRPr sz="2400" i="1">
                <a:solidFill>
                  <a:schemeClr val="tx1"/>
                </a:solidFill>
                <a:latin typeface="Arial" charset="0"/>
                <a:ea typeface="Arial" charset="0"/>
                <a:cs typeface="Arial" charset="0"/>
              </a:defRPr>
            </a:lvl4pPr>
            <a:lvl5pPr eaLnBrk="0" hangingPunct="0">
              <a:defRPr sz="2400" i="1">
                <a:solidFill>
                  <a:schemeClr val="tx1"/>
                </a:solidFill>
                <a:latin typeface="Arial" charset="0"/>
                <a:ea typeface="Arial" charset="0"/>
                <a:cs typeface="Arial" charset="0"/>
              </a:defRPr>
            </a:lvl5pPr>
            <a:lvl6pPr marL="457200" eaLnBrk="0" fontAlgn="base" hangingPunct="0">
              <a:spcBef>
                <a:spcPct val="0"/>
              </a:spcBef>
              <a:spcAft>
                <a:spcPct val="0"/>
              </a:spcAft>
              <a:defRPr sz="2400" i="1">
                <a:solidFill>
                  <a:schemeClr val="tx1"/>
                </a:solidFill>
                <a:latin typeface="Arial" charset="0"/>
                <a:ea typeface="Arial" charset="0"/>
                <a:cs typeface="Arial" charset="0"/>
              </a:defRPr>
            </a:lvl6pPr>
            <a:lvl7pPr marL="914400" eaLnBrk="0" fontAlgn="base" hangingPunct="0">
              <a:spcBef>
                <a:spcPct val="0"/>
              </a:spcBef>
              <a:spcAft>
                <a:spcPct val="0"/>
              </a:spcAft>
              <a:defRPr sz="2400" i="1">
                <a:solidFill>
                  <a:schemeClr val="tx1"/>
                </a:solidFill>
                <a:latin typeface="Arial" charset="0"/>
                <a:ea typeface="Arial" charset="0"/>
                <a:cs typeface="Arial" charset="0"/>
              </a:defRPr>
            </a:lvl7pPr>
            <a:lvl8pPr marL="1371600" eaLnBrk="0" fontAlgn="base" hangingPunct="0">
              <a:spcBef>
                <a:spcPct val="0"/>
              </a:spcBef>
              <a:spcAft>
                <a:spcPct val="0"/>
              </a:spcAft>
              <a:defRPr sz="2400" i="1">
                <a:solidFill>
                  <a:schemeClr val="tx1"/>
                </a:solidFill>
                <a:latin typeface="Arial" charset="0"/>
                <a:ea typeface="Arial" charset="0"/>
                <a:cs typeface="Arial" charset="0"/>
              </a:defRPr>
            </a:lvl8pPr>
            <a:lvl9pPr marL="1828800" eaLnBrk="0" fontAlgn="base" hangingPunct="0">
              <a:spcBef>
                <a:spcPct val="0"/>
              </a:spcBef>
              <a:spcAft>
                <a:spcPct val="0"/>
              </a:spcAft>
              <a:defRPr sz="2400" i="1">
                <a:solidFill>
                  <a:schemeClr val="tx1"/>
                </a:solidFill>
                <a:latin typeface="Arial" charset="0"/>
                <a:ea typeface="Arial" charset="0"/>
                <a:cs typeface="Arial" charset="0"/>
              </a:defRPr>
            </a:lvl9pPr>
          </a:lstStyle>
          <a:p>
            <a:pPr eaLnBrk="1" hangingPunct="1"/>
            <a:r>
              <a:rPr lang="en-GB" sz="3200" b="1" i="0">
                <a:solidFill>
                  <a:srgbClr val="000099"/>
                </a:solidFill>
              </a:rPr>
              <a:t>Monitoring Glycemic Control: Urine Glucose</a:t>
            </a:r>
          </a:p>
        </p:txBody>
      </p:sp>
    </p:spTree>
    <p:extLst>
      <p:ext uri="{BB962C8B-B14F-4D97-AF65-F5344CB8AC3E}">
        <p14:creationId xmlns:p14="http://schemas.microsoft.com/office/powerpoint/2010/main" val="3689877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0B851-8668-4DD4-B93A-3C31CAF1078C}"/>
              </a:ext>
            </a:extLst>
          </p:cNvPr>
          <p:cNvSpPr>
            <a:spLocks noGrp="1"/>
          </p:cNvSpPr>
          <p:nvPr>
            <p:ph type="title"/>
          </p:nvPr>
        </p:nvSpPr>
        <p:spPr>
          <a:xfrm>
            <a:off x="596348" y="365125"/>
            <a:ext cx="10757452" cy="1325563"/>
          </a:xfrm>
        </p:spPr>
        <p:txBody>
          <a:bodyPr>
            <a:normAutofit/>
          </a:bodyPr>
          <a:lstStyle/>
          <a:p>
            <a:r>
              <a:rPr lang="en-US" sz="4000" dirty="0"/>
              <a:t>“Adjunctive Therapy”: What Do You Need To Know About These Drugs Approved for T2D?</a:t>
            </a:r>
          </a:p>
        </p:txBody>
      </p:sp>
      <p:sp>
        <p:nvSpPr>
          <p:cNvPr id="3" name="Content Placeholder 2">
            <a:extLst>
              <a:ext uri="{FF2B5EF4-FFF2-40B4-BE49-F238E27FC236}">
                <a16:creationId xmlns:a16="http://schemas.microsoft.com/office/drawing/2014/main" id="{807FD6E7-1E40-4FA6-9A11-C885003B7E40}"/>
              </a:ext>
            </a:extLst>
          </p:cNvPr>
          <p:cNvSpPr>
            <a:spLocks noGrp="1"/>
          </p:cNvSpPr>
          <p:nvPr>
            <p:ph idx="1"/>
          </p:nvPr>
        </p:nvSpPr>
        <p:spPr>
          <a:xfrm>
            <a:off x="838200" y="2008505"/>
            <a:ext cx="10515600" cy="4351338"/>
          </a:xfrm>
        </p:spPr>
        <p:txBody>
          <a:bodyPr/>
          <a:lstStyle/>
          <a:p>
            <a:r>
              <a:rPr lang="en-US" dirty="0"/>
              <a:t>SGLT2 Inhibitors</a:t>
            </a:r>
          </a:p>
          <a:p>
            <a:pPr lvl="1"/>
            <a:r>
              <a:rPr lang="en-US" dirty="0"/>
              <a:t>Act by increasing kidney’s loss of glucose in the urine</a:t>
            </a:r>
          </a:p>
          <a:p>
            <a:pPr lvl="1"/>
            <a:r>
              <a:rPr lang="en-US" dirty="0"/>
              <a:t>Effective at lowering A1C, weight, and insulin dose</a:t>
            </a:r>
          </a:p>
          <a:p>
            <a:pPr lvl="1"/>
            <a:r>
              <a:rPr lang="en-US" dirty="0"/>
              <a:t>Urinary infections (especially vaginal yeast infections) due to high glucose in the urine</a:t>
            </a:r>
          </a:p>
          <a:p>
            <a:pPr lvl="1"/>
            <a:r>
              <a:rPr lang="en-US" dirty="0"/>
              <a:t>Major concern: DKA at a higher rate than the general T1D population</a:t>
            </a:r>
          </a:p>
          <a:p>
            <a:pPr lvl="1"/>
            <a:r>
              <a:rPr lang="en-US" dirty="0"/>
              <a:t>March 22, 2019: FDA did </a:t>
            </a:r>
            <a:r>
              <a:rPr lang="en-US" i="1" u="sng" dirty="0"/>
              <a:t>not</a:t>
            </a:r>
            <a:r>
              <a:rPr lang="en-US" dirty="0"/>
              <a:t> approve </a:t>
            </a:r>
            <a:r>
              <a:rPr lang="en-US" dirty="0" err="1"/>
              <a:t>sotagliflozin</a:t>
            </a:r>
            <a:r>
              <a:rPr lang="en-US" dirty="0"/>
              <a:t> for T1D</a:t>
            </a:r>
          </a:p>
        </p:txBody>
      </p:sp>
    </p:spTree>
    <p:extLst>
      <p:ext uri="{BB962C8B-B14F-4D97-AF65-F5344CB8AC3E}">
        <p14:creationId xmlns:p14="http://schemas.microsoft.com/office/powerpoint/2010/main" val="39297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CCBE2-7E9E-4818-9486-32B2D70F5D64}"/>
              </a:ext>
            </a:extLst>
          </p:cNvPr>
          <p:cNvSpPr>
            <a:spLocks noGrp="1"/>
          </p:cNvSpPr>
          <p:nvPr>
            <p:ph type="title"/>
          </p:nvPr>
        </p:nvSpPr>
        <p:spPr/>
        <p:txBody>
          <a:bodyPr/>
          <a:lstStyle/>
          <a:p>
            <a:r>
              <a:rPr lang="en-US" dirty="0"/>
              <a:t>GLP-1 Receptor Agonists</a:t>
            </a:r>
          </a:p>
        </p:txBody>
      </p:sp>
      <p:sp>
        <p:nvSpPr>
          <p:cNvPr id="3" name="Content Placeholder 2">
            <a:extLst>
              <a:ext uri="{FF2B5EF4-FFF2-40B4-BE49-F238E27FC236}">
                <a16:creationId xmlns:a16="http://schemas.microsoft.com/office/drawing/2014/main" id="{6539A75F-F2C8-48A1-BD3E-0AB627390E0C}"/>
              </a:ext>
            </a:extLst>
          </p:cNvPr>
          <p:cNvSpPr>
            <a:spLocks noGrp="1"/>
          </p:cNvSpPr>
          <p:nvPr>
            <p:ph idx="1"/>
          </p:nvPr>
        </p:nvSpPr>
        <p:spPr/>
        <p:txBody>
          <a:bodyPr/>
          <a:lstStyle/>
          <a:p>
            <a:r>
              <a:rPr lang="en-US" dirty="0"/>
              <a:t>Approved for T2D by daily or weekly injection</a:t>
            </a:r>
          </a:p>
          <a:p>
            <a:r>
              <a:rPr lang="en-US" dirty="0"/>
              <a:t>Studies show minimally lowers A1C long-term unless already still making insulin</a:t>
            </a:r>
          </a:p>
          <a:p>
            <a:r>
              <a:rPr lang="en-US" dirty="0"/>
              <a:t>Weight loss</a:t>
            </a:r>
          </a:p>
          <a:p>
            <a:r>
              <a:rPr lang="en-US" dirty="0"/>
              <a:t>Awaiting data on use for preserving beta-cell secretion</a:t>
            </a:r>
          </a:p>
          <a:p>
            <a:r>
              <a:rPr lang="en-US" dirty="0"/>
              <a:t>Most find less variability of glucose</a:t>
            </a:r>
          </a:p>
        </p:txBody>
      </p:sp>
    </p:spTree>
    <p:extLst>
      <p:ext uri="{BB962C8B-B14F-4D97-AF65-F5344CB8AC3E}">
        <p14:creationId xmlns:p14="http://schemas.microsoft.com/office/powerpoint/2010/main" val="126907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CC07-82F2-4BE5-AEEE-8A2756A63E44}"/>
              </a:ext>
            </a:extLst>
          </p:cNvPr>
          <p:cNvSpPr>
            <a:spLocks noGrp="1"/>
          </p:cNvSpPr>
          <p:nvPr>
            <p:ph type="title"/>
          </p:nvPr>
        </p:nvSpPr>
        <p:spPr>
          <a:xfrm>
            <a:off x="55659" y="70927"/>
            <a:ext cx="12136341" cy="1325563"/>
          </a:xfrm>
        </p:spPr>
        <p:txBody>
          <a:bodyPr/>
          <a:lstStyle/>
          <a:p>
            <a:r>
              <a:rPr lang="en-US" dirty="0"/>
              <a:t>What We Know About SGLT2 I’s and GLP1’s in T2D</a:t>
            </a:r>
          </a:p>
        </p:txBody>
      </p:sp>
      <p:pic>
        <p:nvPicPr>
          <p:cNvPr id="5" name="Picture 4">
            <a:extLst>
              <a:ext uri="{FF2B5EF4-FFF2-40B4-BE49-F238E27FC236}">
                <a16:creationId xmlns:a16="http://schemas.microsoft.com/office/drawing/2014/main" id="{66E11899-6559-447D-9CE5-A9AA62F996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975" y="1304014"/>
            <a:ext cx="3708597" cy="5192036"/>
          </a:xfrm>
          <a:prstGeom prst="rect">
            <a:avLst/>
          </a:prstGeom>
        </p:spPr>
      </p:pic>
      <p:pic>
        <p:nvPicPr>
          <p:cNvPr id="9" name="Picture 8">
            <a:extLst>
              <a:ext uri="{FF2B5EF4-FFF2-40B4-BE49-F238E27FC236}">
                <a16:creationId xmlns:a16="http://schemas.microsoft.com/office/drawing/2014/main" id="{B5B9873B-C5CF-44D7-ACC0-6C9A718EF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3242" y="1913283"/>
            <a:ext cx="4572000" cy="3429000"/>
          </a:xfrm>
          <a:prstGeom prst="rect">
            <a:avLst/>
          </a:prstGeom>
        </p:spPr>
      </p:pic>
    </p:spTree>
    <p:extLst>
      <p:ext uri="{BB962C8B-B14F-4D97-AF65-F5344CB8AC3E}">
        <p14:creationId xmlns:p14="http://schemas.microsoft.com/office/powerpoint/2010/main" val="15574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0DB4E-3CEF-4E3A-B89F-24E84E6598E9}"/>
              </a:ext>
            </a:extLst>
          </p:cNvPr>
          <p:cNvSpPr>
            <a:spLocks noGrp="1"/>
          </p:cNvSpPr>
          <p:nvPr>
            <p:ph type="title"/>
          </p:nvPr>
        </p:nvSpPr>
        <p:spPr>
          <a:xfrm>
            <a:off x="838200" y="0"/>
            <a:ext cx="10515600" cy="986597"/>
          </a:xfrm>
        </p:spPr>
        <p:txBody>
          <a:bodyPr>
            <a:normAutofit/>
          </a:bodyPr>
          <a:lstStyle/>
          <a:p>
            <a:r>
              <a:rPr lang="en-US" sz="4000" dirty="0"/>
              <a:t>Automated Insulin Delivery: Now And the Future</a:t>
            </a:r>
          </a:p>
        </p:txBody>
      </p:sp>
      <p:pic>
        <p:nvPicPr>
          <p:cNvPr id="4" name="Picture 6" descr="C:\Users\hawbak1\AppData\Local\Microsoft\Windows\Temporary Internet Files\Content.Outlook\TTLISC6K\14329906_colors_bg_3.jpg">
            <a:extLst>
              <a:ext uri="{FF2B5EF4-FFF2-40B4-BE49-F238E27FC236}">
                <a16:creationId xmlns:a16="http://schemas.microsoft.com/office/drawing/2014/main" id="{96D191E4-4448-4CBE-8EA7-3430B6B62CA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762119" y="1384452"/>
            <a:ext cx="4594979" cy="4758405"/>
          </a:xfrm>
          <a:prstGeom prst="rect">
            <a:avLst/>
          </a:prstGeom>
          <a:noFill/>
          <a:ln>
            <a:noFill/>
          </a:ln>
        </p:spPr>
      </p:pic>
      <p:sp>
        <p:nvSpPr>
          <p:cNvPr id="5" name="TextBox 4">
            <a:extLst>
              <a:ext uri="{FF2B5EF4-FFF2-40B4-BE49-F238E27FC236}">
                <a16:creationId xmlns:a16="http://schemas.microsoft.com/office/drawing/2014/main" id="{D0A44831-DE2F-4851-907E-7941AAF6591B}"/>
              </a:ext>
            </a:extLst>
          </p:cNvPr>
          <p:cNvSpPr txBox="1"/>
          <p:nvPr/>
        </p:nvSpPr>
        <p:spPr>
          <a:xfrm>
            <a:off x="7315200" y="986185"/>
            <a:ext cx="3421294" cy="2062103"/>
          </a:xfrm>
          <a:prstGeom prst="rect">
            <a:avLst/>
          </a:prstGeom>
          <a:solidFill>
            <a:srgbClr val="7030A0"/>
          </a:solidFill>
        </p:spPr>
        <p:txBody>
          <a:bodyPr wrap="square" rtlCol="0">
            <a:spAutoFit/>
          </a:bodyPr>
          <a:lstStyle/>
          <a:p>
            <a:r>
              <a:rPr lang="en-US" sz="3200" dirty="0">
                <a:solidFill>
                  <a:schemeClr val="bg1"/>
                </a:solidFill>
              </a:rPr>
              <a:t>Raise your hand if you are on or have tried the Medtronic 670G</a:t>
            </a:r>
          </a:p>
        </p:txBody>
      </p:sp>
      <p:sp>
        <p:nvSpPr>
          <p:cNvPr id="6" name="Rectangle 5">
            <a:extLst>
              <a:ext uri="{FF2B5EF4-FFF2-40B4-BE49-F238E27FC236}">
                <a16:creationId xmlns:a16="http://schemas.microsoft.com/office/drawing/2014/main" id="{2DB47D82-90FC-4C8E-8699-0D893630BC7A}"/>
              </a:ext>
            </a:extLst>
          </p:cNvPr>
          <p:cNvSpPr/>
          <p:nvPr/>
        </p:nvSpPr>
        <p:spPr>
          <a:xfrm>
            <a:off x="7315200" y="3763654"/>
            <a:ext cx="3421294" cy="2308324"/>
          </a:xfrm>
          <a:prstGeom prst="rect">
            <a:avLst/>
          </a:prstGeom>
          <a:solidFill>
            <a:srgbClr val="FF0000"/>
          </a:solidFill>
        </p:spPr>
        <p:txBody>
          <a:bodyPr wrap="square">
            <a:spAutoFit/>
          </a:bodyPr>
          <a:lstStyle/>
          <a:p>
            <a:r>
              <a:rPr lang="en-US" sz="3600" dirty="0">
                <a:solidFill>
                  <a:schemeClr val="bg1"/>
                </a:solidFill>
              </a:rPr>
              <a:t>What are the Pros and Cons of our first HCL System?</a:t>
            </a:r>
            <a:endParaRPr lang="en-US" dirty="0"/>
          </a:p>
        </p:txBody>
      </p:sp>
    </p:spTree>
    <p:extLst>
      <p:ext uri="{BB962C8B-B14F-4D97-AF65-F5344CB8AC3E}">
        <p14:creationId xmlns:p14="http://schemas.microsoft.com/office/powerpoint/2010/main" val="40492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ED8DB7-3D9E-4D22-A5DC-DD381E772437}"/>
              </a:ext>
            </a:extLst>
          </p:cNvPr>
          <p:cNvSpPr txBox="1">
            <a:spLocks/>
          </p:cNvSpPr>
          <p:nvPr/>
        </p:nvSpPr>
        <p:spPr>
          <a:xfrm>
            <a:off x="733507" y="126586"/>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00B0F0"/>
                </a:solidFill>
                <a:latin typeface="+mj-lt"/>
                <a:ea typeface="+mj-ea"/>
                <a:cs typeface="+mj-cs"/>
              </a:defRPr>
            </a:lvl1pPr>
          </a:lstStyle>
          <a:p>
            <a:r>
              <a:rPr lang="en-US" dirty="0"/>
              <a:t>Do the Pros Outweigh the Cons? </a:t>
            </a:r>
            <a:br>
              <a:rPr lang="en-US" dirty="0"/>
            </a:br>
            <a:r>
              <a:rPr lang="en-US" dirty="0"/>
              <a:t>For Many “YES”</a:t>
            </a:r>
          </a:p>
        </p:txBody>
      </p:sp>
      <p:sp>
        <p:nvSpPr>
          <p:cNvPr id="4" name="Content Placeholder 2">
            <a:extLst>
              <a:ext uri="{FF2B5EF4-FFF2-40B4-BE49-F238E27FC236}">
                <a16:creationId xmlns:a16="http://schemas.microsoft.com/office/drawing/2014/main" id="{0739F6CC-458C-43A1-8DA2-BE23F57B184A}"/>
              </a:ext>
            </a:extLst>
          </p:cNvPr>
          <p:cNvSpPr txBox="1">
            <a:spLocks/>
          </p:cNvSpPr>
          <p:nvPr/>
        </p:nvSpPr>
        <p:spPr>
          <a:xfrm>
            <a:off x="214685" y="1825625"/>
            <a:ext cx="1155324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rPr>
              <a:t>Cons</a:t>
            </a:r>
          </a:p>
          <a:p>
            <a:pPr lvl="1"/>
            <a:r>
              <a:rPr lang="en-US" sz="3600" dirty="0">
                <a:solidFill>
                  <a:schemeClr val="bg1"/>
                </a:solidFill>
              </a:rPr>
              <a:t>Still need to do calibrations</a:t>
            </a:r>
          </a:p>
          <a:p>
            <a:pPr lvl="1"/>
            <a:r>
              <a:rPr lang="en-US" sz="3600" dirty="0">
                <a:solidFill>
                  <a:schemeClr val="bg1"/>
                </a:solidFill>
              </a:rPr>
              <a:t>Insulin dosing algorithm too conservative for many</a:t>
            </a:r>
          </a:p>
          <a:p>
            <a:pPr lvl="1"/>
            <a:r>
              <a:rPr lang="en-US" sz="3600" dirty="0">
                <a:solidFill>
                  <a:schemeClr val="bg1"/>
                </a:solidFill>
              </a:rPr>
              <a:t>Initially a large learning curve</a:t>
            </a:r>
          </a:p>
          <a:p>
            <a:r>
              <a:rPr lang="en-US" sz="3600" dirty="0">
                <a:solidFill>
                  <a:schemeClr val="bg1"/>
                </a:solidFill>
              </a:rPr>
              <a:t>Pros</a:t>
            </a:r>
          </a:p>
          <a:p>
            <a:pPr lvl="1"/>
            <a:r>
              <a:rPr lang="en-US" sz="3600" dirty="0">
                <a:solidFill>
                  <a:schemeClr val="bg1"/>
                </a:solidFill>
              </a:rPr>
              <a:t>Most with higher A1C levels can come down close to 7%</a:t>
            </a:r>
          </a:p>
          <a:p>
            <a:pPr lvl="1"/>
            <a:r>
              <a:rPr lang="en-US" sz="3600" dirty="0">
                <a:solidFill>
                  <a:schemeClr val="bg1"/>
                </a:solidFill>
              </a:rPr>
              <a:t>If done correctly hypoglycemia is minimal</a:t>
            </a:r>
          </a:p>
          <a:p>
            <a:pPr lvl="1"/>
            <a:endParaRPr lang="en-US" dirty="0"/>
          </a:p>
        </p:txBody>
      </p:sp>
    </p:spTree>
    <p:extLst>
      <p:ext uri="{BB962C8B-B14F-4D97-AF65-F5344CB8AC3E}">
        <p14:creationId xmlns:p14="http://schemas.microsoft.com/office/powerpoint/2010/main" val="1784579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D3B309-2F9E-417E-B240-5CBD692793E8}"/>
              </a:ext>
            </a:extLst>
          </p:cNvPr>
          <p:cNvSpPr txBox="1"/>
          <p:nvPr/>
        </p:nvSpPr>
        <p:spPr>
          <a:xfrm>
            <a:off x="1676284" y="335523"/>
            <a:ext cx="8790356" cy="523220"/>
          </a:xfrm>
          <a:prstGeom prst="rect">
            <a:avLst/>
          </a:prstGeom>
          <a:noFill/>
        </p:spPr>
        <p:txBody>
          <a:bodyPr wrap="square" rtlCol="0">
            <a:spAutoFit/>
          </a:bodyPr>
          <a:lstStyle/>
          <a:p>
            <a:pPr algn="ctr"/>
            <a:r>
              <a:rPr lang="en-US" sz="2800" b="1" dirty="0">
                <a:solidFill>
                  <a:srgbClr val="00B0F0"/>
                </a:solidFill>
              </a:rPr>
              <a:t>Medtronic Hybrid Closed Loop- RESEARCH Study</a:t>
            </a:r>
          </a:p>
        </p:txBody>
      </p:sp>
      <p:sp>
        <p:nvSpPr>
          <p:cNvPr id="3" name="TextBox 2">
            <a:extLst>
              <a:ext uri="{FF2B5EF4-FFF2-40B4-BE49-F238E27FC236}">
                <a16:creationId xmlns:a16="http://schemas.microsoft.com/office/drawing/2014/main" id="{D97E8244-7BCC-4533-B8BA-8CE340218F95}"/>
              </a:ext>
            </a:extLst>
          </p:cNvPr>
          <p:cNvSpPr txBox="1"/>
          <p:nvPr/>
        </p:nvSpPr>
        <p:spPr>
          <a:xfrm>
            <a:off x="659958" y="1186585"/>
            <a:ext cx="10813774" cy="5201424"/>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WHO</a:t>
            </a:r>
            <a:r>
              <a:rPr lang="en-US" sz="2000" dirty="0">
                <a:solidFill>
                  <a:schemeClr val="bg1"/>
                </a:solidFill>
              </a:rPr>
              <a:t> qualifies for the study?</a:t>
            </a:r>
          </a:p>
          <a:p>
            <a:pPr marL="742950" lvl="1" indent="-285750">
              <a:buFont typeface="Arial" panose="020B0604020202020204" pitchFamily="34" charset="0"/>
              <a:buChar char="•"/>
            </a:pPr>
            <a:r>
              <a:rPr lang="en-US" sz="2000" dirty="0">
                <a:solidFill>
                  <a:schemeClr val="bg1"/>
                </a:solidFill>
              </a:rPr>
              <a:t>Ages: 21-80</a:t>
            </a:r>
          </a:p>
          <a:p>
            <a:pPr marL="742950" lvl="1" indent="-285750">
              <a:buFont typeface="Arial" panose="020B0604020202020204" pitchFamily="34" charset="0"/>
              <a:buChar char="•"/>
            </a:pPr>
            <a:r>
              <a:rPr lang="en-US" sz="2000" dirty="0">
                <a:solidFill>
                  <a:schemeClr val="bg1"/>
                </a:solidFill>
              </a:rPr>
              <a:t>Using Lantus, Trujeo, and Tresiba in the last 3 months with or without CGM.</a:t>
            </a:r>
          </a:p>
          <a:p>
            <a:pPr marL="742950" lvl="1" indent="-285750">
              <a:buFont typeface="Arial" panose="020B0604020202020204" pitchFamily="34" charset="0"/>
              <a:buChar char="•"/>
            </a:pPr>
            <a:r>
              <a:rPr lang="en-US" sz="2000" dirty="0">
                <a:solidFill>
                  <a:schemeClr val="bg1"/>
                </a:solidFill>
              </a:rPr>
              <a:t>Multiple Daily Injections in the last 3 months.</a:t>
            </a:r>
          </a:p>
          <a:p>
            <a:pPr marL="742950" lvl="1" indent="-285750">
              <a:buFont typeface="Arial" panose="020B0604020202020204" pitchFamily="34" charset="0"/>
              <a:buChar char="•"/>
            </a:pPr>
            <a:r>
              <a:rPr lang="en-US" sz="2000" dirty="0">
                <a:solidFill>
                  <a:schemeClr val="bg1"/>
                </a:solidFill>
              </a:rPr>
              <a:t>People with Type 1 Diabetes</a:t>
            </a:r>
          </a:p>
          <a:p>
            <a:pPr marL="285750" indent="-285750">
              <a:buFont typeface="Arial" panose="020B0604020202020204" pitchFamily="34" charset="0"/>
              <a:buChar char="•"/>
            </a:pPr>
            <a:r>
              <a:rPr lang="en-US" sz="2000" b="1" dirty="0">
                <a:solidFill>
                  <a:schemeClr val="bg1"/>
                </a:solidFill>
              </a:rPr>
              <a:t>WHAT</a:t>
            </a:r>
            <a:r>
              <a:rPr lang="en-US" sz="2000" dirty="0">
                <a:solidFill>
                  <a:schemeClr val="bg1"/>
                </a:solidFill>
              </a:rPr>
              <a:t> are we researching?</a:t>
            </a:r>
          </a:p>
          <a:p>
            <a:pPr marL="742950" lvl="1" indent="-285750">
              <a:buFont typeface="Arial" panose="020B0604020202020204" pitchFamily="34" charset="0"/>
              <a:buChar char="•"/>
            </a:pPr>
            <a:r>
              <a:rPr lang="en-US" sz="2000" dirty="0">
                <a:solidFill>
                  <a:schemeClr val="bg1"/>
                </a:solidFill>
              </a:rPr>
              <a:t>1 year study </a:t>
            </a:r>
          </a:p>
          <a:p>
            <a:pPr marL="742950" lvl="1" indent="-285750">
              <a:buFont typeface="Arial" panose="020B0604020202020204" pitchFamily="34" charset="0"/>
              <a:buChar char="•"/>
            </a:pPr>
            <a:r>
              <a:rPr lang="en-US" sz="2000" dirty="0">
                <a:solidFill>
                  <a:schemeClr val="bg1"/>
                </a:solidFill>
              </a:rPr>
              <a:t>Post FDA approved study looking at the efficacy of the Medtronic 670G Hybrid Closed Loop System.</a:t>
            </a:r>
          </a:p>
          <a:p>
            <a:pPr marL="285750" indent="-285750">
              <a:buFont typeface="Arial" panose="020B0604020202020204" pitchFamily="34" charset="0"/>
              <a:buChar char="•"/>
            </a:pPr>
            <a:r>
              <a:rPr lang="en-US" sz="2000" b="1" dirty="0">
                <a:solidFill>
                  <a:schemeClr val="bg1"/>
                </a:solidFill>
              </a:rPr>
              <a:t>WHEN</a:t>
            </a:r>
            <a:r>
              <a:rPr lang="en-US" sz="2000" dirty="0">
                <a:solidFill>
                  <a:schemeClr val="bg1"/>
                </a:solidFill>
              </a:rPr>
              <a:t> is this happening?</a:t>
            </a:r>
          </a:p>
          <a:p>
            <a:pPr marL="742950" lvl="1" indent="-285750">
              <a:buFont typeface="Arial" panose="020B0604020202020204" pitchFamily="34" charset="0"/>
              <a:buChar char="•"/>
            </a:pPr>
            <a:r>
              <a:rPr lang="en-US" sz="2000" dirty="0">
                <a:solidFill>
                  <a:schemeClr val="bg1"/>
                </a:solidFill>
              </a:rPr>
              <a:t>NOW! MANY benefits to participate in research!</a:t>
            </a:r>
          </a:p>
          <a:p>
            <a:pPr marL="285750" indent="-285750">
              <a:buFont typeface="Arial" panose="020B0604020202020204" pitchFamily="34" charset="0"/>
              <a:buChar char="•"/>
            </a:pPr>
            <a:r>
              <a:rPr lang="en-US" sz="2000" b="1" dirty="0">
                <a:solidFill>
                  <a:schemeClr val="bg1"/>
                </a:solidFill>
              </a:rPr>
              <a:t>WHERE</a:t>
            </a:r>
            <a:r>
              <a:rPr lang="en-US" sz="2000" dirty="0">
                <a:solidFill>
                  <a:schemeClr val="bg1"/>
                </a:solidFill>
              </a:rPr>
              <a:t> will this study happen?</a:t>
            </a:r>
          </a:p>
          <a:p>
            <a:pPr marL="742950" lvl="1" indent="-285750">
              <a:buFont typeface="Arial" panose="020B0604020202020204" pitchFamily="34" charset="0"/>
              <a:buChar char="•"/>
            </a:pPr>
            <a:r>
              <a:rPr lang="en-US" sz="2000" dirty="0">
                <a:solidFill>
                  <a:schemeClr val="bg1"/>
                </a:solidFill>
              </a:rPr>
              <a:t>At the South Lake Union Diabetes Institute</a:t>
            </a:r>
          </a:p>
          <a:p>
            <a:pPr marL="742950" lvl="1"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endParaRPr lang="en-US" dirty="0">
              <a:solidFill>
                <a:schemeClr val="bg1"/>
              </a:solidFill>
            </a:endParaRPr>
          </a:p>
          <a:p>
            <a:pPr lvl="1" algn="ctr"/>
            <a:r>
              <a:rPr lang="en-US" b="1" dirty="0">
                <a:solidFill>
                  <a:schemeClr val="bg1"/>
                </a:solidFill>
              </a:rPr>
              <a:t>Please contact Julia Chang if you are interested in this study!</a:t>
            </a:r>
          </a:p>
          <a:p>
            <a:pPr lvl="1" algn="ctr"/>
            <a:r>
              <a:rPr lang="en-US" b="1" dirty="0">
                <a:solidFill>
                  <a:schemeClr val="bg1"/>
                </a:solidFill>
              </a:rPr>
              <a:t>	(P) 206-598-8150 (E) juliac95@uw.edu</a:t>
            </a:r>
            <a:r>
              <a:rPr lang="en-US" b="1" dirty="0"/>
              <a:t>@uw.edu</a:t>
            </a:r>
          </a:p>
        </p:txBody>
      </p:sp>
    </p:spTree>
    <p:extLst>
      <p:ext uri="{BB962C8B-B14F-4D97-AF65-F5344CB8AC3E}">
        <p14:creationId xmlns:p14="http://schemas.microsoft.com/office/powerpoint/2010/main" val="9843620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FAA585-2D72-404D-9854-D7900F12284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a:t>
            </a:r>
            <a:r>
              <a:rPr lang="en-US" dirty="0">
                <a:solidFill>
                  <a:srgbClr val="00B0F0"/>
                </a:solidFill>
              </a:rPr>
              <a:t>We’ve Learned in the UW DCC </a:t>
            </a:r>
          </a:p>
        </p:txBody>
      </p:sp>
      <p:sp>
        <p:nvSpPr>
          <p:cNvPr id="3" name="Content Placeholder 3">
            <a:extLst>
              <a:ext uri="{FF2B5EF4-FFF2-40B4-BE49-F238E27FC236}">
                <a16:creationId xmlns:a16="http://schemas.microsoft.com/office/drawing/2014/main" id="{26D80A09-78FB-4A23-8D2A-A5A6729B74E2}"/>
              </a:ext>
            </a:extLst>
          </p:cNvPr>
          <p:cNvSpPr txBox="1">
            <a:spLocks/>
          </p:cNvSpPr>
          <p:nvPr/>
        </p:nvSpPr>
        <p:spPr>
          <a:xfrm>
            <a:off x="559905" y="1553716"/>
            <a:ext cx="10515600" cy="493915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Bolus doses need to be more aggressive than what we used in open loop pumps</a:t>
            </a:r>
          </a:p>
          <a:p>
            <a:pPr lvl="1"/>
            <a:r>
              <a:rPr lang="en-US" sz="2800" dirty="0">
                <a:solidFill>
                  <a:schemeClr val="bg1"/>
                </a:solidFill>
              </a:rPr>
              <a:t>Typically only 40-45% of total insulin is “basal insulin” (micro-boluses)</a:t>
            </a:r>
          </a:p>
          <a:p>
            <a:r>
              <a:rPr lang="en-US" dirty="0">
                <a:solidFill>
                  <a:schemeClr val="bg1"/>
                </a:solidFill>
              </a:rPr>
              <a:t>While true “active insulin” is 5-6 hours with Humalog and Novolog, to get best results with the 670G we typically get down to 4 or often even 3 hours</a:t>
            </a:r>
          </a:p>
          <a:p>
            <a:pPr lvl="1"/>
            <a:r>
              <a:rPr lang="en-US" sz="2800" dirty="0">
                <a:solidFill>
                  <a:schemeClr val="bg1"/>
                </a:solidFill>
              </a:rPr>
              <a:t>IMPORTANT: in this pump, active insulin only pertains to the correction doses</a:t>
            </a:r>
          </a:p>
          <a:p>
            <a:pPr lvl="1"/>
            <a:r>
              <a:rPr lang="en-US" sz="2800" dirty="0">
                <a:solidFill>
                  <a:schemeClr val="bg1"/>
                </a:solidFill>
              </a:rPr>
              <a:t>Even more important: correction targets can’t be changed: target always at 150 mg/dL</a:t>
            </a:r>
          </a:p>
          <a:p>
            <a:r>
              <a:rPr lang="en-US" dirty="0">
                <a:solidFill>
                  <a:schemeClr val="bg1"/>
                </a:solidFill>
              </a:rPr>
              <a:t>My goal for most patients is to get average glucose to about 140 with less than 4% in the hypoglycemia </a:t>
            </a:r>
            <a:r>
              <a:rPr lang="en-US" dirty="0"/>
              <a:t>range (below 70 mg/dL)</a:t>
            </a:r>
          </a:p>
        </p:txBody>
      </p:sp>
    </p:spTree>
    <p:extLst>
      <p:ext uri="{BB962C8B-B14F-4D97-AF65-F5344CB8AC3E}">
        <p14:creationId xmlns:p14="http://schemas.microsoft.com/office/powerpoint/2010/main" val="298184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F487-B834-4659-B8E4-6324696CAA65}"/>
              </a:ext>
            </a:extLst>
          </p:cNvPr>
          <p:cNvSpPr txBox="1">
            <a:spLocks/>
          </p:cNvSpPr>
          <p:nvPr/>
        </p:nvSpPr>
        <p:spPr>
          <a:xfrm>
            <a:off x="1468483" y="169572"/>
            <a:ext cx="874395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dirty="0">
              <a:solidFill>
                <a:srgbClr val="00B0F0"/>
              </a:solidFill>
            </a:endParaRPr>
          </a:p>
        </p:txBody>
      </p:sp>
      <p:cxnSp>
        <p:nvCxnSpPr>
          <p:cNvPr id="4" name="Straight Arrow Connector 3">
            <a:extLst>
              <a:ext uri="{FF2B5EF4-FFF2-40B4-BE49-F238E27FC236}">
                <a16:creationId xmlns:a16="http://schemas.microsoft.com/office/drawing/2014/main" id="{8A82AF44-D02B-4E77-B1CB-D2F24BAA4545}"/>
              </a:ext>
            </a:extLst>
          </p:cNvPr>
          <p:cNvCxnSpPr>
            <a:cxnSpLocks/>
          </p:cNvCxnSpPr>
          <p:nvPr/>
        </p:nvCxnSpPr>
        <p:spPr>
          <a:xfrm flipV="1">
            <a:off x="4021584" y="5086906"/>
            <a:ext cx="5388746"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FE69CF5-BBCD-44C0-B527-28338E4A1801}"/>
              </a:ext>
            </a:extLst>
          </p:cNvPr>
          <p:cNvPicPr>
            <a:picLocks noChangeAspect="1"/>
          </p:cNvPicPr>
          <p:nvPr/>
        </p:nvPicPr>
        <p:blipFill>
          <a:blip r:embed="rId2"/>
          <a:stretch>
            <a:fillRect/>
          </a:stretch>
        </p:blipFill>
        <p:spPr>
          <a:xfrm>
            <a:off x="0" y="335643"/>
            <a:ext cx="12192000" cy="6186714"/>
          </a:xfrm>
          <a:prstGeom prst="rect">
            <a:avLst/>
          </a:prstGeom>
        </p:spPr>
      </p:pic>
      <p:cxnSp>
        <p:nvCxnSpPr>
          <p:cNvPr id="7" name="Straight Arrow Connector 6">
            <a:extLst>
              <a:ext uri="{FF2B5EF4-FFF2-40B4-BE49-F238E27FC236}">
                <a16:creationId xmlns:a16="http://schemas.microsoft.com/office/drawing/2014/main" id="{DFAF1759-B142-468A-B871-B07EB22011ED}"/>
              </a:ext>
            </a:extLst>
          </p:cNvPr>
          <p:cNvCxnSpPr/>
          <p:nvPr/>
        </p:nvCxnSpPr>
        <p:spPr>
          <a:xfrm flipH="1">
            <a:off x="1468483" y="2441050"/>
            <a:ext cx="781736" cy="4055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73CF15-E6AA-4D78-8E6D-9C39E812A283}"/>
              </a:ext>
            </a:extLst>
          </p:cNvPr>
          <p:cNvCxnSpPr>
            <a:cxnSpLocks/>
          </p:cNvCxnSpPr>
          <p:nvPr/>
        </p:nvCxnSpPr>
        <p:spPr>
          <a:xfrm>
            <a:off x="6096000" y="5335325"/>
            <a:ext cx="45428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4522CA-B2DB-469A-937F-0D28221A1E4D}"/>
              </a:ext>
            </a:extLst>
          </p:cNvPr>
          <p:cNvCxnSpPr>
            <a:cxnSpLocks/>
          </p:cNvCxnSpPr>
          <p:nvPr/>
        </p:nvCxnSpPr>
        <p:spPr>
          <a:xfrm>
            <a:off x="1374251" y="5686507"/>
            <a:ext cx="68712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FA4CA30-C2B6-49CD-9C27-B1903DC59411}"/>
              </a:ext>
            </a:extLst>
          </p:cNvPr>
          <p:cNvSpPr txBox="1"/>
          <p:nvPr/>
        </p:nvSpPr>
        <p:spPr>
          <a:xfrm>
            <a:off x="5184250" y="1560990"/>
            <a:ext cx="3943847" cy="1477328"/>
          </a:xfrm>
          <a:prstGeom prst="rect">
            <a:avLst/>
          </a:prstGeom>
          <a:noFill/>
        </p:spPr>
        <p:txBody>
          <a:bodyPr wrap="square" rtlCol="0">
            <a:spAutoFit/>
          </a:bodyPr>
          <a:lstStyle/>
          <a:p>
            <a:r>
              <a:rPr lang="en-US" dirty="0"/>
              <a:t>Author Gary Goodwin, Boston Children’s Hospital: "For this to be available and practical for the average type 1 diabetes patient, we need more user-friendly technology…"</a:t>
            </a:r>
          </a:p>
        </p:txBody>
      </p:sp>
      <p:sp>
        <p:nvSpPr>
          <p:cNvPr id="14" name="TextBox 13">
            <a:extLst>
              <a:ext uri="{FF2B5EF4-FFF2-40B4-BE49-F238E27FC236}">
                <a16:creationId xmlns:a16="http://schemas.microsoft.com/office/drawing/2014/main" id="{5F95DE68-1E5E-4B6C-B742-F10208386691}"/>
              </a:ext>
            </a:extLst>
          </p:cNvPr>
          <p:cNvSpPr txBox="1"/>
          <p:nvPr/>
        </p:nvSpPr>
        <p:spPr>
          <a:xfrm>
            <a:off x="9378188" y="1522674"/>
            <a:ext cx="2683940" cy="1477328"/>
          </a:xfrm>
          <a:prstGeom prst="rect">
            <a:avLst/>
          </a:prstGeom>
          <a:noFill/>
        </p:spPr>
        <p:txBody>
          <a:bodyPr wrap="square" rtlCol="0">
            <a:spAutoFit/>
          </a:bodyPr>
          <a:lstStyle/>
          <a:p>
            <a:r>
              <a:rPr lang="en-US" dirty="0"/>
              <a:t>Anders Carlson, IDC Minneapolis: "Automated insulin delivery is the future, but the sensors need to get better.”</a:t>
            </a:r>
          </a:p>
        </p:txBody>
      </p:sp>
    </p:spTree>
    <p:extLst>
      <p:ext uri="{BB962C8B-B14F-4D97-AF65-F5344CB8AC3E}">
        <p14:creationId xmlns:p14="http://schemas.microsoft.com/office/powerpoint/2010/main" val="41284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CFD110-B89B-4244-A1C5-957E662F61A0}"/>
              </a:ext>
            </a:extLst>
          </p:cNvPr>
          <p:cNvPicPr>
            <a:picLocks noChangeAspect="1"/>
          </p:cNvPicPr>
          <p:nvPr/>
        </p:nvPicPr>
        <p:blipFill>
          <a:blip r:embed="rId2"/>
          <a:stretch>
            <a:fillRect/>
          </a:stretch>
        </p:blipFill>
        <p:spPr>
          <a:xfrm>
            <a:off x="0" y="942605"/>
            <a:ext cx="12192000" cy="4972790"/>
          </a:xfrm>
          <a:prstGeom prst="rect">
            <a:avLst/>
          </a:prstGeom>
        </p:spPr>
      </p:pic>
      <p:sp>
        <p:nvSpPr>
          <p:cNvPr id="3" name="Oval 2">
            <a:extLst>
              <a:ext uri="{FF2B5EF4-FFF2-40B4-BE49-F238E27FC236}">
                <a16:creationId xmlns:a16="http://schemas.microsoft.com/office/drawing/2014/main" id="{DF06F581-2B44-4BAA-BFD1-164FBCEF94FE}"/>
              </a:ext>
            </a:extLst>
          </p:cNvPr>
          <p:cNvSpPr/>
          <p:nvPr/>
        </p:nvSpPr>
        <p:spPr>
          <a:xfrm>
            <a:off x="3943847" y="2639833"/>
            <a:ext cx="755374" cy="54068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47BF70E3-2B88-4E86-9351-D9D30CE81E33}"/>
              </a:ext>
            </a:extLst>
          </p:cNvPr>
          <p:cNvSpPr/>
          <p:nvPr/>
        </p:nvSpPr>
        <p:spPr>
          <a:xfrm>
            <a:off x="192156" y="5374706"/>
            <a:ext cx="2050112" cy="54068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CDE3A68-1D85-4F5F-8CF4-918910E2C1FA}"/>
              </a:ext>
            </a:extLst>
          </p:cNvPr>
          <p:cNvSpPr txBox="1"/>
          <p:nvPr/>
        </p:nvSpPr>
        <p:spPr>
          <a:xfrm>
            <a:off x="5216056" y="5311471"/>
            <a:ext cx="3816626" cy="584775"/>
          </a:xfrm>
          <a:prstGeom prst="rect">
            <a:avLst/>
          </a:prstGeom>
          <a:noFill/>
        </p:spPr>
        <p:txBody>
          <a:bodyPr wrap="square" rtlCol="0">
            <a:spAutoFit/>
          </a:bodyPr>
          <a:lstStyle/>
          <a:p>
            <a:r>
              <a:rPr lang="en-US" sz="3200" dirty="0"/>
              <a:t>7-day infusion set</a:t>
            </a:r>
          </a:p>
        </p:txBody>
      </p:sp>
    </p:spTree>
    <p:extLst>
      <p:ext uri="{BB962C8B-B14F-4D97-AF65-F5344CB8AC3E}">
        <p14:creationId xmlns:p14="http://schemas.microsoft.com/office/powerpoint/2010/main" val="15481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DBD02-320D-425F-AFFA-F30F923884B2}"/>
              </a:ext>
            </a:extLst>
          </p:cNvPr>
          <p:cNvSpPr>
            <a:spLocks noGrp="1"/>
          </p:cNvSpPr>
          <p:nvPr>
            <p:ph type="title"/>
          </p:nvPr>
        </p:nvSpPr>
        <p:spPr>
          <a:xfrm>
            <a:off x="733425" y="-53089"/>
            <a:ext cx="10515600" cy="1325563"/>
          </a:xfrm>
        </p:spPr>
        <p:txBody>
          <a:bodyPr/>
          <a:lstStyle/>
          <a:p>
            <a:r>
              <a:rPr lang="en-US" dirty="0"/>
              <a:t>More AID: Tandem</a:t>
            </a:r>
          </a:p>
        </p:txBody>
      </p:sp>
      <p:sp>
        <p:nvSpPr>
          <p:cNvPr id="3" name="Content Placeholder 2">
            <a:extLst>
              <a:ext uri="{FF2B5EF4-FFF2-40B4-BE49-F238E27FC236}">
                <a16:creationId xmlns:a16="http://schemas.microsoft.com/office/drawing/2014/main" id="{723F4EAF-59CB-4D9D-B908-74DE3A6117CB}"/>
              </a:ext>
            </a:extLst>
          </p:cNvPr>
          <p:cNvSpPr>
            <a:spLocks noGrp="1"/>
          </p:cNvSpPr>
          <p:nvPr>
            <p:ph idx="1"/>
          </p:nvPr>
        </p:nvSpPr>
        <p:spPr>
          <a:xfrm>
            <a:off x="504245" y="895323"/>
            <a:ext cx="10515600" cy="4351338"/>
          </a:xfrm>
        </p:spPr>
        <p:txBody>
          <a:bodyPr/>
          <a:lstStyle/>
          <a:p>
            <a:r>
              <a:rPr lang="en-US" dirty="0"/>
              <a:t>Control-IQ: hybrid closed loop with Dexcom G6 and </a:t>
            </a:r>
            <a:r>
              <a:rPr lang="en-US" dirty="0" err="1"/>
              <a:t>TypeZero</a:t>
            </a:r>
            <a:r>
              <a:rPr lang="en-US" dirty="0"/>
              <a:t> algorithm integrated into t:slim 2 pump (auto-correction boluses</a:t>
            </a:r>
          </a:p>
          <a:p>
            <a:r>
              <a:rPr lang="en-US" dirty="0"/>
              <a:t>US launch scheduled later this year</a:t>
            </a:r>
          </a:p>
        </p:txBody>
      </p:sp>
      <p:pic>
        <p:nvPicPr>
          <p:cNvPr id="4" name="Picture 3">
            <a:extLst>
              <a:ext uri="{FF2B5EF4-FFF2-40B4-BE49-F238E27FC236}">
                <a16:creationId xmlns:a16="http://schemas.microsoft.com/office/drawing/2014/main" id="{D302E2C2-835B-4ED4-8284-A6B4FFBC5E37}"/>
              </a:ext>
            </a:extLst>
          </p:cNvPr>
          <p:cNvPicPr>
            <a:picLocks noChangeAspect="1"/>
          </p:cNvPicPr>
          <p:nvPr/>
        </p:nvPicPr>
        <p:blipFill>
          <a:blip r:embed="rId2"/>
          <a:stretch>
            <a:fillRect/>
          </a:stretch>
        </p:blipFill>
        <p:spPr>
          <a:xfrm>
            <a:off x="5915346" y="2998908"/>
            <a:ext cx="6200775" cy="3762375"/>
          </a:xfrm>
          <a:prstGeom prst="rect">
            <a:avLst/>
          </a:prstGeom>
        </p:spPr>
      </p:pic>
      <p:pic>
        <p:nvPicPr>
          <p:cNvPr id="5" name="Picture 4">
            <a:extLst>
              <a:ext uri="{FF2B5EF4-FFF2-40B4-BE49-F238E27FC236}">
                <a16:creationId xmlns:a16="http://schemas.microsoft.com/office/drawing/2014/main" id="{F6A5F8DF-BCDE-4FD8-912C-E994E226612D}"/>
              </a:ext>
            </a:extLst>
          </p:cNvPr>
          <p:cNvPicPr>
            <a:picLocks noChangeAspect="1"/>
          </p:cNvPicPr>
          <p:nvPr/>
        </p:nvPicPr>
        <p:blipFill>
          <a:blip r:embed="rId3"/>
          <a:stretch>
            <a:fillRect/>
          </a:stretch>
        </p:blipFill>
        <p:spPr>
          <a:xfrm>
            <a:off x="75879" y="3599976"/>
            <a:ext cx="5744476" cy="3161307"/>
          </a:xfrm>
          <a:prstGeom prst="rect">
            <a:avLst/>
          </a:prstGeom>
        </p:spPr>
      </p:pic>
    </p:spTree>
    <p:extLst>
      <p:ext uri="{BB962C8B-B14F-4D97-AF65-F5344CB8AC3E}">
        <p14:creationId xmlns:p14="http://schemas.microsoft.com/office/powerpoint/2010/main" val="181168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f10">
            <a:extLst>
              <a:ext uri="{FF2B5EF4-FFF2-40B4-BE49-F238E27FC236}">
                <a16:creationId xmlns:a16="http://schemas.microsoft.com/office/drawing/2014/main" id="{89FC0D52-84F6-4CB6-8E18-EABCE3D9AA7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5347" y="0"/>
            <a:ext cx="10290176"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188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A55F5F-9113-4875-A8F0-FB57C76FE45E}"/>
              </a:ext>
            </a:extLst>
          </p:cNvPr>
          <p:cNvSpPr txBox="1">
            <a:spLocks/>
          </p:cNvSpPr>
          <p:nvPr/>
        </p:nvSpPr>
        <p:spPr>
          <a:xfrm>
            <a:off x="609600" y="525984"/>
            <a:ext cx="10972800"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latin typeface="Franklin Gothic Demi" panose="020B0703020102020204" pitchFamily="34" charset="0"/>
              </a:rPr>
              <a:t>Omnipod</a:t>
            </a:r>
            <a:r>
              <a:rPr lang="en-US" dirty="0">
                <a:latin typeface="Franklin Gothic Demi" panose="020B0703020102020204" pitchFamily="34" charset="0"/>
              </a:rPr>
              <a:t> DASH</a:t>
            </a:r>
            <a:endParaRPr lang="en-US" dirty="0">
              <a:solidFill>
                <a:schemeClr val="accent1"/>
              </a:solidFill>
              <a:latin typeface="Franklin Gothic Demi" panose="020B0703020102020204" pitchFamily="34" charset="0"/>
            </a:endParaRPr>
          </a:p>
        </p:txBody>
      </p:sp>
      <p:sp>
        <p:nvSpPr>
          <p:cNvPr id="5" name="Slide Number Placeholder 4">
            <a:extLst>
              <a:ext uri="{FF2B5EF4-FFF2-40B4-BE49-F238E27FC236}">
                <a16:creationId xmlns:a16="http://schemas.microsoft.com/office/drawing/2014/main" id="{017C442A-F168-432D-B05E-03F25EC8BE50}"/>
              </a:ext>
            </a:extLst>
          </p:cNvPr>
          <p:cNvSpPr txBox="1">
            <a:spLocks/>
          </p:cNvSpPr>
          <p:nvPr/>
        </p:nvSpPr>
        <p:spPr>
          <a:xfrm>
            <a:off x="533400" y="6027738"/>
            <a:ext cx="50323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dirty="0"/>
          </a:p>
        </p:txBody>
      </p:sp>
      <p:pic>
        <p:nvPicPr>
          <p:cNvPr id="6" name="Picture 2" descr="https://diatribe.org/sites/default/files/images/pod-p1.png">
            <a:extLst>
              <a:ext uri="{FF2B5EF4-FFF2-40B4-BE49-F238E27FC236}">
                <a16:creationId xmlns:a16="http://schemas.microsoft.com/office/drawing/2014/main" id="{2D8E1FEC-4106-4546-90CC-317105F9C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19" y="1919200"/>
            <a:ext cx="4141873" cy="414187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36666BD0-ADDD-4081-91C7-61D0240BA1ED}"/>
              </a:ext>
            </a:extLst>
          </p:cNvPr>
          <p:cNvSpPr txBox="1">
            <a:spLocks/>
          </p:cNvSpPr>
          <p:nvPr/>
        </p:nvSpPr>
        <p:spPr>
          <a:xfrm>
            <a:off x="4049572" y="1364184"/>
            <a:ext cx="8142428" cy="38913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2400" dirty="0"/>
              <a:t>Integrated glucose testing: Freestyle with current system, </a:t>
            </a:r>
            <a:r>
              <a:rPr lang="en-US" sz="2400" dirty="0" err="1"/>
              <a:t>Ascensia</a:t>
            </a:r>
            <a:r>
              <a:rPr lang="en-US" sz="2400" dirty="0"/>
              <a:t> Contour wireless with DASH</a:t>
            </a:r>
          </a:p>
          <a:p>
            <a:pPr>
              <a:spcBef>
                <a:spcPts val="1200"/>
              </a:spcBef>
            </a:pPr>
            <a:r>
              <a:rPr lang="en-US" sz="2400" dirty="0"/>
              <a:t>Optional bolus presets for Small, Medium, Large meals</a:t>
            </a:r>
          </a:p>
          <a:p>
            <a:pPr>
              <a:spcBef>
                <a:spcPts val="1200"/>
              </a:spcBef>
            </a:pPr>
            <a:r>
              <a:rPr lang="en-US" sz="2400" dirty="0" err="1"/>
              <a:t>Omnipod</a:t>
            </a:r>
            <a:r>
              <a:rPr lang="en-US" sz="2400" dirty="0"/>
              <a:t> DASH will have </a:t>
            </a:r>
            <a:r>
              <a:rPr lang="en-US" sz="2400" i="1" dirty="0"/>
              <a:t>Calorie King</a:t>
            </a:r>
            <a:r>
              <a:rPr lang="en-US" sz="2400" dirty="0"/>
              <a:t> integration</a:t>
            </a:r>
          </a:p>
        </p:txBody>
      </p:sp>
    </p:spTree>
    <p:extLst>
      <p:ext uri="{BB962C8B-B14F-4D97-AF65-F5344CB8AC3E}">
        <p14:creationId xmlns:p14="http://schemas.microsoft.com/office/powerpoint/2010/main" val="3168022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F09F0A-3CA0-43EF-AF30-615F78A24BE7}"/>
              </a:ext>
            </a:extLst>
          </p:cNvPr>
          <p:cNvPicPr>
            <a:picLocks noChangeAspect="1"/>
          </p:cNvPicPr>
          <p:nvPr/>
        </p:nvPicPr>
        <p:blipFill>
          <a:blip r:embed="rId2"/>
          <a:stretch>
            <a:fillRect/>
          </a:stretch>
        </p:blipFill>
        <p:spPr>
          <a:xfrm>
            <a:off x="508516" y="1516027"/>
            <a:ext cx="6181725" cy="5019675"/>
          </a:xfrm>
          <a:prstGeom prst="rect">
            <a:avLst/>
          </a:prstGeom>
        </p:spPr>
      </p:pic>
      <p:sp>
        <p:nvSpPr>
          <p:cNvPr id="3" name="Title 2">
            <a:extLst>
              <a:ext uri="{FF2B5EF4-FFF2-40B4-BE49-F238E27FC236}">
                <a16:creationId xmlns:a16="http://schemas.microsoft.com/office/drawing/2014/main" id="{B03B2AFE-26A9-4931-8847-2A32F4E27F8E}"/>
              </a:ext>
            </a:extLst>
          </p:cNvPr>
          <p:cNvSpPr>
            <a:spLocks noGrp="1"/>
          </p:cNvSpPr>
          <p:nvPr>
            <p:ph type="title"/>
          </p:nvPr>
        </p:nvSpPr>
        <p:spPr>
          <a:xfrm>
            <a:off x="838200" y="190464"/>
            <a:ext cx="10515600" cy="1325563"/>
          </a:xfrm>
        </p:spPr>
        <p:txBody>
          <a:bodyPr/>
          <a:lstStyle/>
          <a:p>
            <a:r>
              <a:rPr lang="en-US" dirty="0" err="1"/>
              <a:t>OmniPod</a:t>
            </a:r>
            <a:r>
              <a:rPr lang="en-US" dirty="0"/>
              <a:t> AID: Horizon</a:t>
            </a:r>
          </a:p>
        </p:txBody>
      </p:sp>
      <p:sp>
        <p:nvSpPr>
          <p:cNvPr id="4" name="TextBox 3">
            <a:extLst>
              <a:ext uri="{FF2B5EF4-FFF2-40B4-BE49-F238E27FC236}">
                <a16:creationId xmlns:a16="http://schemas.microsoft.com/office/drawing/2014/main" id="{FE2652AA-0AA6-45C6-9432-6D589B3208E6}"/>
              </a:ext>
            </a:extLst>
          </p:cNvPr>
          <p:cNvSpPr txBox="1"/>
          <p:nvPr/>
        </p:nvSpPr>
        <p:spPr>
          <a:xfrm>
            <a:off x="7222733" y="2506894"/>
            <a:ext cx="4354366" cy="2246769"/>
          </a:xfrm>
          <a:prstGeom prst="rect">
            <a:avLst/>
          </a:prstGeom>
          <a:noFill/>
        </p:spPr>
        <p:txBody>
          <a:bodyPr wrap="square" rtlCol="0">
            <a:spAutoFit/>
          </a:bodyPr>
          <a:lstStyle/>
          <a:p>
            <a:r>
              <a:rPr lang="en-US" sz="2800" b="1" dirty="0" err="1">
                <a:solidFill>
                  <a:schemeClr val="bg1"/>
                </a:solidFill>
              </a:rPr>
              <a:t>Insulet’s</a:t>
            </a:r>
            <a:r>
              <a:rPr lang="en-US" sz="2800" b="1" dirty="0">
                <a:solidFill>
                  <a:schemeClr val="bg1"/>
                </a:solidFill>
              </a:rPr>
              <a:t> Horizon hybrid closed loop is now expected to launch in second half of 2020, with direct user smartphone control</a:t>
            </a:r>
            <a:endParaRPr lang="en-US" b="1" dirty="0">
              <a:solidFill>
                <a:schemeClr val="bg1"/>
              </a:solidFill>
            </a:endParaRPr>
          </a:p>
        </p:txBody>
      </p:sp>
    </p:spTree>
    <p:extLst>
      <p:ext uri="{BB962C8B-B14F-4D97-AF65-F5344CB8AC3E}">
        <p14:creationId xmlns:p14="http://schemas.microsoft.com/office/powerpoint/2010/main" val="15974082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444DF9F-16DF-4F19-AF29-42C6DCEC5C42}"/>
              </a:ext>
            </a:extLst>
          </p:cNvPr>
          <p:cNvSpPr txBox="1">
            <a:spLocks/>
          </p:cNvSpPr>
          <p:nvPr/>
        </p:nvSpPr>
        <p:spPr>
          <a:xfrm>
            <a:off x="2586089" y="174514"/>
            <a:ext cx="69088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00B0F0"/>
                </a:solidFill>
              </a:rPr>
              <a:t>Bionic Pancreas:</a:t>
            </a:r>
          </a:p>
          <a:p>
            <a:pPr algn="ctr"/>
            <a:r>
              <a:rPr lang="en-US" dirty="0">
                <a:solidFill>
                  <a:srgbClr val="00B0F0"/>
                </a:solidFill>
              </a:rPr>
              <a:t>Next Generation “</a:t>
            </a:r>
            <a:r>
              <a:rPr lang="en-US" dirty="0" err="1">
                <a:solidFill>
                  <a:srgbClr val="00B0F0"/>
                </a:solidFill>
              </a:rPr>
              <a:t>iLet</a:t>
            </a:r>
            <a:r>
              <a:rPr lang="en-US" dirty="0">
                <a:solidFill>
                  <a:srgbClr val="00B0F0"/>
                </a:solidFill>
              </a:rPr>
              <a:t>”</a:t>
            </a:r>
          </a:p>
        </p:txBody>
      </p:sp>
      <p:pic>
        <p:nvPicPr>
          <p:cNvPr id="9" name="Picture 8">
            <a:extLst>
              <a:ext uri="{FF2B5EF4-FFF2-40B4-BE49-F238E27FC236}">
                <a16:creationId xmlns:a16="http://schemas.microsoft.com/office/drawing/2014/main" id="{A8EF10B2-25E8-49DD-BD64-1D55E011FB30}"/>
              </a:ext>
            </a:extLst>
          </p:cNvPr>
          <p:cNvPicPr>
            <a:picLocks noChangeAspect="1"/>
          </p:cNvPicPr>
          <p:nvPr/>
        </p:nvPicPr>
        <p:blipFill>
          <a:blip r:embed="rId2"/>
          <a:stretch>
            <a:fillRect/>
          </a:stretch>
        </p:blipFill>
        <p:spPr>
          <a:xfrm>
            <a:off x="2446020" y="1626227"/>
            <a:ext cx="7761136" cy="4997001"/>
          </a:xfrm>
          <a:prstGeom prst="rect">
            <a:avLst/>
          </a:prstGeom>
        </p:spPr>
      </p:pic>
      <p:sp>
        <p:nvSpPr>
          <p:cNvPr id="10" name="TextBox 9">
            <a:extLst>
              <a:ext uri="{FF2B5EF4-FFF2-40B4-BE49-F238E27FC236}">
                <a16:creationId xmlns:a16="http://schemas.microsoft.com/office/drawing/2014/main" id="{2431595B-B8E0-4078-823C-E9CAD04A5893}"/>
              </a:ext>
            </a:extLst>
          </p:cNvPr>
          <p:cNvSpPr txBox="1"/>
          <p:nvPr/>
        </p:nvSpPr>
        <p:spPr>
          <a:xfrm>
            <a:off x="6265628" y="6221821"/>
            <a:ext cx="1256306" cy="461665"/>
          </a:xfrm>
          <a:prstGeom prst="rect">
            <a:avLst/>
          </a:prstGeom>
          <a:noFill/>
        </p:spPr>
        <p:txBody>
          <a:bodyPr wrap="square" rtlCol="0">
            <a:spAutoFit/>
          </a:bodyPr>
          <a:lstStyle/>
          <a:p>
            <a:r>
              <a:rPr lang="en-US" sz="2400" dirty="0"/>
              <a:t>INSULIN</a:t>
            </a:r>
            <a:endParaRPr lang="en-US" dirty="0"/>
          </a:p>
        </p:txBody>
      </p:sp>
      <p:sp>
        <p:nvSpPr>
          <p:cNvPr id="11" name="Rectangle 10">
            <a:extLst>
              <a:ext uri="{FF2B5EF4-FFF2-40B4-BE49-F238E27FC236}">
                <a16:creationId xmlns:a16="http://schemas.microsoft.com/office/drawing/2014/main" id="{EFD76ED6-3328-4C0B-87E5-6A4FD5ED8B4B}"/>
              </a:ext>
            </a:extLst>
          </p:cNvPr>
          <p:cNvSpPr/>
          <p:nvPr/>
        </p:nvSpPr>
        <p:spPr>
          <a:xfrm>
            <a:off x="8507674" y="5518408"/>
            <a:ext cx="1634550" cy="461665"/>
          </a:xfrm>
          <a:prstGeom prst="rect">
            <a:avLst/>
          </a:prstGeom>
        </p:spPr>
        <p:txBody>
          <a:bodyPr wrap="none">
            <a:spAutoFit/>
          </a:bodyPr>
          <a:lstStyle/>
          <a:p>
            <a:r>
              <a:rPr lang="en-US" sz="2400" dirty="0"/>
              <a:t>GLUCAGON</a:t>
            </a:r>
            <a:endParaRPr lang="en-US" dirty="0"/>
          </a:p>
        </p:txBody>
      </p:sp>
      <p:pic>
        <p:nvPicPr>
          <p:cNvPr id="12" name="Picture 11">
            <a:extLst>
              <a:ext uri="{FF2B5EF4-FFF2-40B4-BE49-F238E27FC236}">
                <a16:creationId xmlns:a16="http://schemas.microsoft.com/office/drawing/2014/main" id="{C70F343A-AF54-494E-8910-F12D47837079}"/>
              </a:ext>
            </a:extLst>
          </p:cNvPr>
          <p:cNvPicPr>
            <a:picLocks noChangeAspect="1"/>
          </p:cNvPicPr>
          <p:nvPr/>
        </p:nvPicPr>
        <p:blipFill>
          <a:blip r:embed="rId3"/>
          <a:stretch>
            <a:fillRect/>
          </a:stretch>
        </p:blipFill>
        <p:spPr>
          <a:xfrm>
            <a:off x="7324733" y="1626227"/>
            <a:ext cx="2659264" cy="1045411"/>
          </a:xfrm>
          <a:prstGeom prst="rect">
            <a:avLst/>
          </a:prstGeom>
        </p:spPr>
      </p:pic>
    </p:spTree>
    <p:extLst>
      <p:ext uri="{BB962C8B-B14F-4D97-AF65-F5344CB8AC3E}">
        <p14:creationId xmlns:p14="http://schemas.microsoft.com/office/powerpoint/2010/main" val="1907715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5F917-014D-4F1A-B26E-0D3BCFD6DB0E}"/>
              </a:ext>
            </a:extLst>
          </p:cNvPr>
          <p:cNvPicPr>
            <a:picLocks noChangeAspect="1"/>
          </p:cNvPicPr>
          <p:nvPr/>
        </p:nvPicPr>
        <p:blipFill>
          <a:blip r:embed="rId2"/>
          <a:stretch>
            <a:fillRect/>
          </a:stretch>
        </p:blipFill>
        <p:spPr>
          <a:xfrm>
            <a:off x="600367" y="1419243"/>
            <a:ext cx="4381500" cy="5191125"/>
          </a:xfrm>
          <a:prstGeom prst="rect">
            <a:avLst/>
          </a:prstGeom>
        </p:spPr>
      </p:pic>
      <p:sp>
        <p:nvSpPr>
          <p:cNvPr id="3" name="Rectangle 2">
            <a:extLst>
              <a:ext uri="{FF2B5EF4-FFF2-40B4-BE49-F238E27FC236}">
                <a16:creationId xmlns:a16="http://schemas.microsoft.com/office/drawing/2014/main" id="{B85D2227-D8F8-4481-8930-4C51A2444DCB}"/>
              </a:ext>
            </a:extLst>
          </p:cNvPr>
          <p:cNvSpPr/>
          <p:nvPr/>
        </p:nvSpPr>
        <p:spPr>
          <a:xfrm>
            <a:off x="5656029" y="1830862"/>
            <a:ext cx="5443992" cy="4093428"/>
          </a:xfrm>
          <a:prstGeom prst="rect">
            <a:avLst/>
          </a:prstGeom>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Disposable pump body married to durable controller with an embedded control algorithm</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Pump talks directly to next generation </a:t>
            </a:r>
            <a:r>
              <a:rPr lang="en-US" sz="2000" dirty="0" err="1">
                <a:solidFill>
                  <a:schemeClr val="bg1"/>
                </a:solidFill>
                <a:latin typeface="Arial" panose="020B0604020202020204" pitchFamily="34" charset="0"/>
                <a:cs typeface="Arial" panose="020B0604020202020204" pitchFamily="34" charset="0"/>
              </a:rPr>
              <a:t>FreeStyle</a:t>
            </a:r>
            <a:r>
              <a:rPr lang="en-US" sz="2000" dirty="0">
                <a:solidFill>
                  <a:schemeClr val="bg1"/>
                </a:solidFill>
                <a:latin typeface="Arial" panose="020B0604020202020204" pitchFamily="34" charset="0"/>
                <a:cs typeface="Arial" panose="020B0604020202020204" pitchFamily="34" charset="0"/>
              </a:rPr>
              <a:t> Libre CGM.</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Smartphone to serve as the window to the system and user interface.</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A hybrid system that automates the delivery of basal insulin and automates updates to all insulin delivery settings by hour basal rate, insulin to cab ratio, ISF and the glucose target</a:t>
            </a:r>
            <a:endParaRPr lang="en-US" sz="2400" dirty="0">
              <a:solidFill>
                <a:schemeClr val="bg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8FE27625-C7ED-47DA-ADA9-CE2DAAAF9105}"/>
              </a:ext>
            </a:extLst>
          </p:cNvPr>
          <p:cNvSpPr>
            <a:spLocks noGrp="1"/>
          </p:cNvSpPr>
          <p:nvPr>
            <p:ph type="title"/>
          </p:nvPr>
        </p:nvSpPr>
        <p:spPr/>
        <p:txBody>
          <a:bodyPr/>
          <a:lstStyle/>
          <a:p>
            <a:r>
              <a:rPr lang="en-US" dirty="0"/>
              <a:t>Bigfoot Biomedical</a:t>
            </a:r>
          </a:p>
        </p:txBody>
      </p:sp>
    </p:spTree>
    <p:extLst>
      <p:ext uri="{BB962C8B-B14F-4D97-AF65-F5344CB8AC3E}">
        <p14:creationId xmlns:p14="http://schemas.microsoft.com/office/powerpoint/2010/main" val="1761647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30DBE2-6934-4730-89B0-EF48B280E83A}"/>
              </a:ext>
            </a:extLst>
          </p:cNvPr>
          <p:cNvSpPr>
            <a:spLocks noGrp="1"/>
          </p:cNvSpPr>
          <p:nvPr>
            <p:ph type="title"/>
          </p:nvPr>
        </p:nvSpPr>
        <p:spPr>
          <a:xfrm>
            <a:off x="838200" y="51174"/>
            <a:ext cx="10515600" cy="1325563"/>
          </a:xfrm>
        </p:spPr>
        <p:txBody>
          <a:bodyPr/>
          <a:lstStyle/>
          <a:p>
            <a:r>
              <a:rPr lang="en-US" dirty="0"/>
              <a:t>Wait A Minute! I Don’t Want To Wait!! </a:t>
            </a:r>
            <a:br>
              <a:rPr lang="en-US" dirty="0"/>
            </a:br>
            <a:r>
              <a:rPr lang="en-US" dirty="0"/>
              <a:t>Closing the Loop</a:t>
            </a:r>
          </a:p>
        </p:txBody>
      </p:sp>
      <p:pic>
        <p:nvPicPr>
          <p:cNvPr id="7" name="Picture 6">
            <a:extLst>
              <a:ext uri="{FF2B5EF4-FFF2-40B4-BE49-F238E27FC236}">
                <a16:creationId xmlns:a16="http://schemas.microsoft.com/office/drawing/2014/main" id="{C82F0F9A-CC1A-40D7-B9CC-1C8411437F05}"/>
              </a:ext>
            </a:extLst>
          </p:cNvPr>
          <p:cNvPicPr>
            <a:picLocks noChangeAspect="1"/>
          </p:cNvPicPr>
          <p:nvPr/>
        </p:nvPicPr>
        <p:blipFill>
          <a:blip r:embed="rId2"/>
          <a:stretch>
            <a:fillRect/>
          </a:stretch>
        </p:blipFill>
        <p:spPr>
          <a:xfrm>
            <a:off x="148420" y="858640"/>
            <a:ext cx="3401220" cy="4263253"/>
          </a:xfrm>
          <a:prstGeom prst="rect">
            <a:avLst/>
          </a:prstGeom>
        </p:spPr>
      </p:pic>
      <p:sp>
        <p:nvSpPr>
          <p:cNvPr id="8" name="Rectangle 7">
            <a:extLst>
              <a:ext uri="{FF2B5EF4-FFF2-40B4-BE49-F238E27FC236}">
                <a16:creationId xmlns:a16="http://schemas.microsoft.com/office/drawing/2014/main" id="{9A26E870-3F1C-4EDA-89D6-2D05494A967A}"/>
              </a:ext>
            </a:extLst>
          </p:cNvPr>
          <p:cNvSpPr/>
          <p:nvPr/>
        </p:nvSpPr>
        <p:spPr>
          <a:xfrm>
            <a:off x="4407033" y="1471194"/>
            <a:ext cx="5001113" cy="954107"/>
          </a:xfrm>
          <a:prstGeom prst="rect">
            <a:avLst/>
          </a:prstGeom>
        </p:spPr>
        <p:txBody>
          <a:bodyPr wrap="none">
            <a:spAutoFit/>
          </a:bodyPr>
          <a:lstStyle/>
          <a:p>
            <a:r>
              <a:rPr lang="en-US" sz="2800" dirty="0">
                <a:solidFill>
                  <a:schemeClr val="bg1"/>
                </a:solidFill>
                <a:latin typeface="Arial" panose="020B0604020202020204" pitchFamily="34" charset="0"/>
                <a:cs typeface="Arial" panose="020B0604020202020204" pitchFamily="34" charset="0"/>
              </a:rPr>
              <a:t>#</a:t>
            </a:r>
            <a:r>
              <a:rPr lang="en-US" sz="2800" dirty="0" err="1">
                <a:solidFill>
                  <a:schemeClr val="bg1"/>
                </a:solidFill>
                <a:latin typeface="Arial" panose="020B0604020202020204" pitchFamily="34" charset="0"/>
                <a:cs typeface="Arial" panose="020B0604020202020204" pitchFamily="34" charset="0"/>
              </a:rPr>
              <a:t>WeAreNotWaiting</a:t>
            </a:r>
            <a:r>
              <a:rPr lang="en-US" sz="2800" dirty="0">
                <a:solidFill>
                  <a:schemeClr val="bg1"/>
                </a:solidFill>
                <a:latin typeface="Arial" panose="020B0604020202020204" pitchFamily="34" charset="0"/>
                <a:cs typeface="Arial" panose="020B0604020202020204" pitchFamily="34" charset="0"/>
              </a:rPr>
              <a:t> Movement</a:t>
            </a:r>
          </a:p>
          <a:p>
            <a:r>
              <a:rPr lang="en-US" sz="2800" dirty="0">
                <a:solidFill>
                  <a:schemeClr val="bg1"/>
                </a:solidFill>
                <a:latin typeface="MyriadPro-Semibold"/>
              </a:rPr>
              <a:t>	</a:t>
            </a:r>
            <a:r>
              <a:rPr lang="en-US" sz="2400" dirty="0">
                <a:solidFill>
                  <a:schemeClr val="bg1"/>
                </a:solidFill>
                <a:latin typeface="Arial" panose="020B0604020202020204" pitchFamily="34" charset="0"/>
                <a:cs typeface="Arial" panose="020B0604020202020204" pitchFamily="34" charset="0"/>
              </a:rPr>
              <a:t>Howard Look, 3pm today</a:t>
            </a:r>
            <a:endParaRPr lang="en-US" sz="28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E01F91F-9144-4ECA-8820-5BEB8670812B}"/>
              </a:ext>
            </a:extLst>
          </p:cNvPr>
          <p:cNvPicPr>
            <a:picLocks noChangeAspect="1"/>
          </p:cNvPicPr>
          <p:nvPr/>
        </p:nvPicPr>
        <p:blipFill>
          <a:blip r:embed="rId3"/>
          <a:stretch>
            <a:fillRect/>
          </a:stretch>
        </p:blipFill>
        <p:spPr>
          <a:xfrm>
            <a:off x="9294437" y="945714"/>
            <a:ext cx="2395662" cy="2005065"/>
          </a:xfrm>
          <a:prstGeom prst="rect">
            <a:avLst/>
          </a:prstGeom>
        </p:spPr>
      </p:pic>
      <p:sp>
        <p:nvSpPr>
          <p:cNvPr id="10" name="Rectangle 9">
            <a:extLst>
              <a:ext uri="{FF2B5EF4-FFF2-40B4-BE49-F238E27FC236}">
                <a16:creationId xmlns:a16="http://schemas.microsoft.com/office/drawing/2014/main" id="{7706BCCA-CE64-4AC9-B24C-CEF8D1424157}"/>
              </a:ext>
            </a:extLst>
          </p:cNvPr>
          <p:cNvSpPr/>
          <p:nvPr/>
        </p:nvSpPr>
        <p:spPr>
          <a:xfrm>
            <a:off x="3885939" y="2990267"/>
            <a:ext cx="7096494" cy="830997"/>
          </a:xfrm>
          <a:prstGeom prst="rect">
            <a:avLst/>
          </a:prstGeom>
        </p:spPr>
        <p:txBody>
          <a:bodyPr wrap="none">
            <a:spAutoFit/>
          </a:bodyPr>
          <a:lstStyle/>
          <a:p>
            <a:r>
              <a:rPr lang="en-US" sz="2400" dirty="0">
                <a:solidFill>
                  <a:schemeClr val="bg1"/>
                </a:solidFill>
                <a:latin typeface="Arial" panose="020B0604020202020204" pitchFamily="34" charset="0"/>
                <a:cs typeface="Arial" panose="020B0604020202020204" pitchFamily="34" charset="0"/>
              </a:rPr>
              <a:t>What You Should Know About DIY Closed Looping</a:t>
            </a:r>
          </a:p>
          <a:p>
            <a:pPr algn="ctr"/>
            <a:r>
              <a:rPr lang="en-US" sz="2400" dirty="0">
                <a:solidFill>
                  <a:schemeClr val="bg1"/>
                </a:solidFill>
                <a:latin typeface="Arial" panose="020B0604020202020204" pitchFamily="34" charset="0"/>
                <a:cs typeface="Arial" panose="020B0604020202020204" pitchFamily="34" charset="0"/>
              </a:rPr>
              <a:t>Dana Lewis, 10:45am tomorrow</a:t>
            </a:r>
            <a:endParaRPr lang="en-US" sz="24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4C3117D9-8598-483F-A5AC-2A80904E0DFF}"/>
              </a:ext>
            </a:extLst>
          </p:cNvPr>
          <p:cNvPicPr>
            <a:picLocks noChangeAspect="1"/>
          </p:cNvPicPr>
          <p:nvPr/>
        </p:nvPicPr>
        <p:blipFill>
          <a:blip r:embed="rId4"/>
          <a:stretch>
            <a:fillRect/>
          </a:stretch>
        </p:blipFill>
        <p:spPr>
          <a:xfrm>
            <a:off x="9964488" y="3515745"/>
            <a:ext cx="1571625" cy="2405062"/>
          </a:xfrm>
          <a:prstGeom prst="rect">
            <a:avLst/>
          </a:prstGeom>
        </p:spPr>
      </p:pic>
      <p:sp>
        <p:nvSpPr>
          <p:cNvPr id="12" name="Rectangle 11">
            <a:extLst>
              <a:ext uri="{FF2B5EF4-FFF2-40B4-BE49-F238E27FC236}">
                <a16:creationId xmlns:a16="http://schemas.microsoft.com/office/drawing/2014/main" id="{311140E7-582E-40BA-AEA8-6A2A01D66597}"/>
              </a:ext>
            </a:extLst>
          </p:cNvPr>
          <p:cNvSpPr/>
          <p:nvPr/>
        </p:nvSpPr>
        <p:spPr>
          <a:xfrm>
            <a:off x="29901" y="5402223"/>
            <a:ext cx="6727163" cy="769441"/>
          </a:xfrm>
          <a:prstGeom prst="rect">
            <a:avLst/>
          </a:prstGeom>
        </p:spPr>
        <p:txBody>
          <a:bodyPr wrap="none">
            <a:spAutoFit/>
          </a:bodyPr>
          <a:lstStyle/>
          <a:p>
            <a:r>
              <a:rPr lang="en-US" sz="2400" dirty="0">
                <a:solidFill>
                  <a:schemeClr val="bg1"/>
                </a:solidFill>
                <a:latin typeface="Arial" panose="020B0604020202020204" pitchFamily="34" charset="0"/>
                <a:cs typeface="Arial" panose="020B0604020202020204" pitchFamily="34" charset="0"/>
              </a:rPr>
              <a:t>Closing the Loop: Building an Artificial Pancreas</a:t>
            </a:r>
          </a:p>
          <a:p>
            <a:pPr algn="ctr"/>
            <a:r>
              <a:rPr lang="en-US" sz="2000" dirty="0">
                <a:solidFill>
                  <a:schemeClr val="bg1"/>
                </a:solidFill>
                <a:latin typeface="Arial" panose="020B0604020202020204" pitchFamily="34" charset="0"/>
                <a:cs typeface="Arial" panose="020B0604020202020204" pitchFamily="34" charset="0"/>
              </a:rPr>
              <a:t>Bruce Buckingham, 1pm tomorrow</a:t>
            </a:r>
            <a:endParaRPr lang="en-US" sz="2000" dirty="0"/>
          </a:p>
        </p:txBody>
      </p:sp>
      <p:pic>
        <p:nvPicPr>
          <p:cNvPr id="14" name="Picture 13">
            <a:extLst>
              <a:ext uri="{FF2B5EF4-FFF2-40B4-BE49-F238E27FC236}">
                <a16:creationId xmlns:a16="http://schemas.microsoft.com/office/drawing/2014/main" id="{C5F03D26-E557-4D7C-97B7-3F4B64CADADA}"/>
              </a:ext>
            </a:extLst>
          </p:cNvPr>
          <p:cNvPicPr>
            <a:picLocks noChangeAspect="1"/>
          </p:cNvPicPr>
          <p:nvPr/>
        </p:nvPicPr>
        <p:blipFill>
          <a:blip r:embed="rId5"/>
          <a:stretch>
            <a:fillRect/>
          </a:stretch>
        </p:blipFill>
        <p:spPr>
          <a:xfrm>
            <a:off x="6757064" y="3757033"/>
            <a:ext cx="2283109" cy="3049793"/>
          </a:xfrm>
          <a:prstGeom prst="rect">
            <a:avLst/>
          </a:prstGeom>
        </p:spPr>
      </p:pic>
      <p:pic>
        <p:nvPicPr>
          <p:cNvPr id="15" name="Picture 14">
            <a:extLst>
              <a:ext uri="{FF2B5EF4-FFF2-40B4-BE49-F238E27FC236}">
                <a16:creationId xmlns:a16="http://schemas.microsoft.com/office/drawing/2014/main" id="{F6ADDE02-DF18-4007-94BC-B841B3652392}"/>
              </a:ext>
            </a:extLst>
          </p:cNvPr>
          <p:cNvPicPr>
            <a:picLocks noChangeAspect="1"/>
          </p:cNvPicPr>
          <p:nvPr/>
        </p:nvPicPr>
        <p:blipFill>
          <a:blip r:embed="rId6"/>
          <a:stretch>
            <a:fillRect/>
          </a:stretch>
        </p:blipFill>
        <p:spPr>
          <a:xfrm>
            <a:off x="3531257" y="0"/>
            <a:ext cx="5129485" cy="6858000"/>
          </a:xfrm>
          <a:prstGeom prst="rect">
            <a:avLst/>
          </a:prstGeom>
        </p:spPr>
      </p:pic>
      <p:sp>
        <p:nvSpPr>
          <p:cNvPr id="16" name="TextBox 15">
            <a:extLst>
              <a:ext uri="{FF2B5EF4-FFF2-40B4-BE49-F238E27FC236}">
                <a16:creationId xmlns:a16="http://schemas.microsoft.com/office/drawing/2014/main" id="{C13FC128-D9FA-493B-9E49-C21FB22E9307}"/>
              </a:ext>
            </a:extLst>
          </p:cNvPr>
          <p:cNvSpPr txBox="1"/>
          <p:nvPr/>
        </p:nvSpPr>
        <p:spPr>
          <a:xfrm>
            <a:off x="3885939" y="270344"/>
            <a:ext cx="4415223" cy="1077218"/>
          </a:xfrm>
          <a:prstGeom prst="rect">
            <a:avLst/>
          </a:prstGeom>
          <a:solidFill>
            <a:schemeClr val="bg2"/>
          </a:solidFill>
        </p:spPr>
        <p:txBody>
          <a:bodyPr wrap="square" rtlCol="0">
            <a:spAutoFit/>
          </a:bodyPr>
          <a:lstStyle/>
          <a:p>
            <a:pPr algn="ctr"/>
            <a:r>
              <a:rPr lang="en-US" sz="3200" dirty="0"/>
              <a:t>Bruce doing his Bernie Sanders impersonation</a:t>
            </a:r>
          </a:p>
        </p:txBody>
      </p:sp>
    </p:spTree>
    <p:extLst>
      <p:ext uri="{BB962C8B-B14F-4D97-AF65-F5344CB8AC3E}">
        <p14:creationId xmlns:p14="http://schemas.microsoft.com/office/powerpoint/2010/main" val="401717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83FC-BC18-44A8-B8F9-D0200D3F8AF9}"/>
              </a:ext>
            </a:extLst>
          </p:cNvPr>
          <p:cNvSpPr>
            <a:spLocks noGrp="1"/>
          </p:cNvSpPr>
          <p:nvPr>
            <p:ph type="title"/>
          </p:nvPr>
        </p:nvSpPr>
        <p:spPr>
          <a:xfrm>
            <a:off x="838200" y="0"/>
            <a:ext cx="10515600" cy="1325563"/>
          </a:xfrm>
        </p:spPr>
        <p:txBody>
          <a:bodyPr/>
          <a:lstStyle/>
          <a:p>
            <a:r>
              <a:rPr lang="en-US" dirty="0"/>
              <a:t>Reality Check</a:t>
            </a:r>
          </a:p>
        </p:txBody>
      </p:sp>
      <p:pic>
        <p:nvPicPr>
          <p:cNvPr id="4" name="Picture 3">
            <a:extLst>
              <a:ext uri="{FF2B5EF4-FFF2-40B4-BE49-F238E27FC236}">
                <a16:creationId xmlns:a16="http://schemas.microsoft.com/office/drawing/2014/main" id="{05832D78-8C62-436A-A728-84BD8986C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4890" y="992920"/>
            <a:ext cx="5715000" cy="5715000"/>
          </a:xfrm>
          <a:prstGeom prst="rect">
            <a:avLst/>
          </a:prstGeom>
        </p:spPr>
      </p:pic>
    </p:spTree>
    <p:extLst>
      <p:ext uri="{BB962C8B-B14F-4D97-AF65-F5344CB8AC3E}">
        <p14:creationId xmlns:p14="http://schemas.microsoft.com/office/powerpoint/2010/main" val="1075784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42AA-6970-444A-86E9-1227B1692B2E}"/>
              </a:ext>
            </a:extLst>
          </p:cNvPr>
          <p:cNvSpPr>
            <a:spLocks noGrp="1"/>
          </p:cNvSpPr>
          <p:nvPr>
            <p:ph type="title"/>
          </p:nvPr>
        </p:nvSpPr>
        <p:spPr/>
        <p:txBody>
          <a:bodyPr/>
          <a:lstStyle/>
          <a:p>
            <a:r>
              <a:rPr lang="en-US" dirty="0"/>
              <a:t>Reality check</a:t>
            </a:r>
          </a:p>
        </p:txBody>
      </p:sp>
      <p:sp>
        <p:nvSpPr>
          <p:cNvPr id="4" name="Content Placeholder 3">
            <a:extLst>
              <a:ext uri="{FF2B5EF4-FFF2-40B4-BE49-F238E27FC236}">
                <a16:creationId xmlns:a16="http://schemas.microsoft.com/office/drawing/2014/main" id="{DE8352C5-062E-42BF-9460-16EB37004B37}"/>
              </a:ext>
            </a:extLst>
          </p:cNvPr>
          <p:cNvSpPr>
            <a:spLocks noGrp="1"/>
          </p:cNvSpPr>
          <p:nvPr>
            <p:ph idx="1"/>
          </p:nvPr>
        </p:nvSpPr>
        <p:spPr>
          <a:xfrm>
            <a:off x="58971" y="1459864"/>
            <a:ext cx="7394112" cy="5163572"/>
          </a:xfrm>
        </p:spPr>
        <p:txBody>
          <a:bodyPr>
            <a:normAutofit lnSpcReduction="10000"/>
          </a:bodyPr>
          <a:lstStyle/>
          <a:p>
            <a:r>
              <a:rPr lang="en-US" sz="2800" dirty="0"/>
              <a:t>Control of T1D in the US is not good-even worse outside the US</a:t>
            </a:r>
          </a:p>
          <a:p>
            <a:r>
              <a:rPr lang="en-US" sz="2800" dirty="0"/>
              <a:t>There is still too much suffering from diabetes chronic complications</a:t>
            </a:r>
          </a:p>
          <a:p>
            <a:r>
              <a:rPr lang="en-US" sz="2800" dirty="0"/>
              <a:t>None of our new technology will help patients with major psycho-social issues which are </a:t>
            </a:r>
            <a:r>
              <a:rPr lang="en-US" sz="2800" i="1" dirty="0"/>
              <a:t>extremely </a:t>
            </a:r>
            <a:r>
              <a:rPr lang="en-US" sz="2800" dirty="0"/>
              <a:t> common</a:t>
            </a:r>
          </a:p>
          <a:p>
            <a:r>
              <a:rPr lang="en-US" sz="2800" dirty="0"/>
              <a:t>&gt; 50% of adults with T1D receive their care from someone with no training in T1D (I have thought about writing a book about what I have observed)</a:t>
            </a:r>
          </a:p>
          <a:p>
            <a:r>
              <a:rPr lang="en-US" sz="2800" dirty="0"/>
              <a:t>Only about 30% of T1D individuals use pumps and that number hasn’t changed in many years</a:t>
            </a:r>
          </a:p>
        </p:txBody>
      </p:sp>
      <p:pic>
        <p:nvPicPr>
          <p:cNvPr id="3" name="Picture 2">
            <a:extLst>
              <a:ext uri="{FF2B5EF4-FFF2-40B4-BE49-F238E27FC236}">
                <a16:creationId xmlns:a16="http://schemas.microsoft.com/office/drawing/2014/main" id="{9458EA28-6540-4B8A-96F6-35EE173DE860}"/>
              </a:ext>
            </a:extLst>
          </p:cNvPr>
          <p:cNvPicPr>
            <a:picLocks noChangeAspect="1"/>
          </p:cNvPicPr>
          <p:nvPr/>
        </p:nvPicPr>
        <p:blipFill>
          <a:blip r:embed="rId2"/>
          <a:stretch>
            <a:fillRect/>
          </a:stretch>
        </p:blipFill>
        <p:spPr>
          <a:xfrm>
            <a:off x="7453083" y="1518732"/>
            <a:ext cx="4683258" cy="1910268"/>
          </a:xfrm>
          <a:prstGeom prst="rect">
            <a:avLst/>
          </a:prstGeom>
        </p:spPr>
      </p:pic>
      <p:sp>
        <p:nvSpPr>
          <p:cNvPr id="5" name="TextBox 4">
            <a:extLst>
              <a:ext uri="{FF2B5EF4-FFF2-40B4-BE49-F238E27FC236}">
                <a16:creationId xmlns:a16="http://schemas.microsoft.com/office/drawing/2014/main" id="{E6AA04A6-2A60-4355-B67A-4F734B910851}"/>
              </a:ext>
            </a:extLst>
          </p:cNvPr>
          <p:cNvSpPr txBox="1"/>
          <p:nvPr/>
        </p:nvSpPr>
        <p:spPr>
          <a:xfrm>
            <a:off x="7544493" y="4093398"/>
            <a:ext cx="4500438" cy="1938992"/>
          </a:xfrm>
          <a:prstGeom prst="rect">
            <a:avLst/>
          </a:prstGeom>
          <a:solidFill>
            <a:srgbClr val="FF0000"/>
          </a:solidFill>
        </p:spPr>
        <p:txBody>
          <a:bodyPr wrap="square" rtlCol="0">
            <a:spAutoFit/>
          </a:bodyPr>
          <a:lstStyle/>
          <a:p>
            <a:pPr algn="ctr"/>
            <a:r>
              <a:rPr lang="en-US" sz="2400" dirty="0">
                <a:solidFill>
                  <a:schemeClr val="bg1"/>
                </a:solidFill>
              </a:rPr>
              <a:t>One out of 4 Americans intentionally withhold insulin due to costs, and we don’t even know how many have died due to the unaffordability of insulin</a:t>
            </a:r>
          </a:p>
        </p:txBody>
      </p:sp>
    </p:spTree>
    <p:extLst>
      <p:ext uri="{BB962C8B-B14F-4D97-AF65-F5344CB8AC3E}">
        <p14:creationId xmlns:p14="http://schemas.microsoft.com/office/powerpoint/2010/main" val="355835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71AB-1D53-43BD-8294-98CCB0AA39BF}"/>
              </a:ext>
            </a:extLst>
          </p:cNvPr>
          <p:cNvSpPr>
            <a:spLocks noGrp="1"/>
          </p:cNvSpPr>
          <p:nvPr>
            <p:ph type="title"/>
          </p:nvPr>
        </p:nvSpPr>
        <p:spPr/>
        <p:txBody>
          <a:bodyPr>
            <a:normAutofit fontScale="90000"/>
          </a:bodyPr>
          <a:lstStyle/>
          <a:p>
            <a:r>
              <a:rPr lang="en-US" dirty="0"/>
              <a:t>So From A Population-Point-of-View, What Will Likely be the Most Important New Advance?</a:t>
            </a:r>
          </a:p>
        </p:txBody>
      </p:sp>
      <p:pic>
        <p:nvPicPr>
          <p:cNvPr id="4" name="Picture 3">
            <a:extLst>
              <a:ext uri="{FF2B5EF4-FFF2-40B4-BE49-F238E27FC236}">
                <a16:creationId xmlns:a16="http://schemas.microsoft.com/office/drawing/2014/main" id="{436B694A-F920-42DB-BA14-BC758F733ED7}"/>
              </a:ext>
            </a:extLst>
          </p:cNvPr>
          <p:cNvPicPr>
            <a:picLocks noChangeAspect="1"/>
          </p:cNvPicPr>
          <p:nvPr/>
        </p:nvPicPr>
        <p:blipFill>
          <a:blip r:embed="rId2"/>
          <a:stretch>
            <a:fillRect/>
          </a:stretch>
        </p:blipFill>
        <p:spPr>
          <a:xfrm>
            <a:off x="751671" y="1782138"/>
            <a:ext cx="5572125" cy="3581400"/>
          </a:xfrm>
          <a:prstGeom prst="rect">
            <a:avLst/>
          </a:prstGeom>
        </p:spPr>
      </p:pic>
      <p:pic>
        <p:nvPicPr>
          <p:cNvPr id="5" name="Picture 4">
            <a:extLst>
              <a:ext uri="{FF2B5EF4-FFF2-40B4-BE49-F238E27FC236}">
                <a16:creationId xmlns:a16="http://schemas.microsoft.com/office/drawing/2014/main" id="{74235184-BEBD-4666-B1E5-27442913D2BA}"/>
              </a:ext>
            </a:extLst>
          </p:cNvPr>
          <p:cNvPicPr>
            <a:picLocks noChangeAspect="1"/>
          </p:cNvPicPr>
          <p:nvPr/>
        </p:nvPicPr>
        <p:blipFill>
          <a:blip r:embed="rId3"/>
          <a:stretch>
            <a:fillRect/>
          </a:stretch>
        </p:blipFill>
        <p:spPr>
          <a:xfrm>
            <a:off x="2656671" y="5626100"/>
            <a:ext cx="7334250" cy="866775"/>
          </a:xfrm>
          <a:prstGeom prst="rect">
            <a:avLst/>
          </a:prstGeom>
        </p:spPr>
      </p:pic>
    </p:spTree>
    <p:extLst>
      <p:ext uri="{BB962C8B-B14F-4D97-AF65-F5344CB8AC3E}">
        <p14:creationId xmlns:p14="http://schemas.microsoft.com/office/powerpoint/2010/main" val="48416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EBCF7-6975-4AC3-88B2-792125DF6B47}"/>
              </a:ext>
            </a:extLst>
          </p:cNvPr>
          <p:cNvPicPr>
            <a:picLocks noChangeAspect="1"/>
          </p:cNvPicPr>
          <p:nvPr/>
        </p:nvPicPr>
        <p:blipFill>
          <a:blip r:embed="rId2"/>
          <a:stretch>
            <a:fillRect/>
          </a:stretch>
        </p:blipFill>
        <p:spPr>
          <a:xfrm>
            <a:off x="1264220" y="513361"/>
            <a:ext cx="2899681" cy="2839061"/>
          </a:xfrm>
          <a:prstGeom prst="rect">
            <a:avLst/>
          </a:prstGeom>
        </p:spPr>
      </p:pic>
      <p:pic>
        <p:nvPicPr>
          <p:cNvPr id="4" name="Picture 3">
            <a:extLst>
              <a:ext uri="{FF2B5EF4-FFF2-40B4-BE49-F238E27FC236}">
                <a16:creationId xmlns:a16="http://schemas.microsoft.com/office/drawing/2014/main" id="{EAC5EB69-BB27-4CDE-86F8-45AAD2D39ABB}"/>
              </a:ext>
            </a:extLst>
          </p:cNvPr>
          <p:cNvPicPr>
            <a:picLocks noChangeAspect="1"/>
          </p:cNvPicPr>
          <p:nvPr/>
        </p:nvPicPr>
        <p:blipFill>
          <a:blip r:embed="rId3"/>
          <a:stretch>
            <a:fillRect/>
          </a:stretch>
        </p:blipFill>
        <p:spPr>
          <a:xfrm>
            <a:off x="9085917" y="677298"/>
            <a:ext cx="1876181" cy="2754574"/>
          </a:xfrm>
          <a:prstGeom prst="rect">
            <a:avLst/>
          </a:prstGeom>
        </p:spPr>
      </p:pic>
      <p:pic>
        <p:nvPicPr>
          <p:cNvPr id="5" name="Picture 4">
            <a:extLst>
              <a:ext uri="{FF2B5EF4-FFF2-40B4-BE49-F238E27FC236}">
                <a16:creationId xmlns:a16="http://schemas.microsoft.com/office/drawing/2014/main" id="{CC02C1D1-1598-4B1B-B04A-0E1AAFE6D102}"/>
              </a:ext>
            </a:extLst>
          </p:cNvPr>
          <p:cNvPicPr>
            <a:picLocks noChangeAspect="1"/>
          </p:cNvPicPr>
          <p:nvPr/>
        </p:nvPicPr>
        <p:blipFill>
          <a:blip r:embed="rId4"/>
          <a:stretch>
            <a:fillRect/>
          </a:stretch>
        </p:blipFill>
        <p:spPr>
          <a:xfrm>
            <a:off x="4411660" y="833155"/>
            <a:ext cx="4084108" cy="2147938"/>
          </a:xfrm>
          <a:prstGeom prst="rect">
            <a:avLst/>
          </a:prstGeom>
        </p:spPr>
      </p:pic>
      <p:pic>
        <p:nvPicPr>
          <p:cNvPr id="6" name="Picture 5">
            <a:extLst>
              <a:ext uri="{FF2B5EF4-FFF2-40B4-BE49-F238E27FC236}">
                <a16:creationId xmlns:a16="http://schemas.microsoft.com/office/drawing/2014/main" id="{EBECA5F0-B6E3-48E8-A4F3-3BC953B30600}"/>
              </a:ext>
            </a:extLst>
          </p:cNvPr>
          <p:cNvPicPr>
            <a:picLocks noChangeAspect="1"/>
          </p:cNvPicPr>
          <p:nvPr/>
        </p:nvPicPr>
        <p:blipFill>
          <a:blip r:embed="rId5"/>
          <a:stretch>
            <a:fillRect/>
          </a:stretch>
        </p:blipFill>
        <p:spPr>
          <a:xfrm>
            <a:off x="2230668" y="3860739"/>
            <a:ext cx="7730664" cy="2443253"/>
          </a:xfrm>
          <a:prstGeom prst="rect">
            <a:avLst/>
          </a:prstGeom>
        </p:spPr>
      </p:pic>
      <p:pic>
        <p:nvPicPr>
          <p:cNvPr id="7" name="Picture 6">
            <a:extLst>
              <a:ext uri="{FF2B5EF4-FFF2-40B4-BE49-F238E27FC236}">
                <a16:creationId xmlns:a16="http://schemas.microsoft.com/office/drawing/2014/main" id="{381F5093-0C05-42C1-A194-99F22DA43356}"/>
              </a:ext>
            </a:extLst>
          </p:cNvPr>
          <p:cNvPicPr>
            <a:picLocks noChangeAspect="1"/>
          </p:cNvPicPr>
          <p:nvPr/>
        </p:nvPicPr>
        <p:blipFill>
          <a:blip r:embed="rId6"/>
          <a:stretch>
            <a:fillRect/>
          </a:stretch>
        </p:blipFill>
        <p:spPr>
          <a:xfrm>
            <a:off x="1608059" y="2981093"/>
            <a:ext cx="2178504" cy="332827"/>
          </a:xfrm>
          <a:prstGeom prst="rect">
            <a:avLst/>
          </a:prstGeom>
        </p:spPr>
      </p:pic>
      <p:sp>
        <p:nvSpPr>
          <p:cNvPr id="8" name="TextBox 7">
            <a:extLst>
              <a:ext uri="{FF2B5EF4-FFF2-40B4-BE49-F238E27FC236}">
                <a16:creationId xmlns:a16="http://schemas.microsoft.com/office/drawing/2014/main" id="{4F2C2499-97C6-4A50-A2B7-3DE689D72DE8}"/>
              </a:ext>
            </a:extLst>
          </p:cNvPr>
          <p:cNvSpPr txBox="1"/>
          <p:nvPr/>
        </p:nvSpPr>
        <p:spPr>
          <a:xfrm>
            <a:off x="1016461" y="3352422"/>
            <a:ext cx="1192056" cy="830997"/>
          </a:xfrm>
          <a:prstGeom prst="rect">
            <a:avLst/>
          </a:prstGeom>
          <a:noFill/>
        </p:spPr>
        <p:txBody>
          <a:bodyPr wrap="square" rtlCol="0">
            <a:spAutoFit/>
          </a:bodyPr>
          <a:lstStyle/>
          <a:p>
            <a:pPr algn="ctr"/>
            <a:r>
              <a:rPr lang="en-US" dirty="0"/>
              <a:t>CV = 33</a:t>
            </a:r>
          </a:p>
        </p:txBody>
      </p:sp>
    </p:spTree>
    <p:extLst>
      <p:ext uri="{BB962C8B-B14F-4D97-AF65-F5344CB8AC3E}">
        <p14:creationId xmlns:p14="http://schemas.microsoft.com/office/powerpoint/2010/main" val="1706188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3953-CE33-49A0-861E-8C6F72BF7B4E}"/>
              </a:ext>
            </a:extLst>
          </p:cNvPr>
          <p:cNvSpPr txBox="1">
            <a:spLocks/>
          </p:cNvSpPr>
          <p:nvPr/>
        </p:nvSpPr>
        <p:spPr>
          <a:xfrm>
            <a:off x="562460" y="191233"/>
            <a:ext cx="11067079" cy="882859"/>
          </a:xfrm>
          <a:prstGeom prst="rect">
            <a:avLst/>
          </a:prstGeom>
        </p:spPr>
        <p:txBody>
          <a:bodyPr/>
          <a:lstStyle>
            <a:lvl1pPr algn="ctr" rtl="0" eaLnBrk="0" fontAlgn="base" hangingPunct="0">
              <a:spcBef>
                <a:spcPct val="0"/>
              </a:spcBef>
              <a:spcAft>
                <a:spcPct val="0"/>
              </a:spcAft>
              <a:defRPr sz="4400">
                <a:solidFill>
                  <a:srgbClr val="1CC8FF"/>
                </a:solidFill>
                <a:latin typeface="+mj-lt"/>
                <a:ea typeface="+mj-ea"/>
                <a:cs typeface="ヒラギノ角ゴ Pro W3" charset="0"/>
              </a:defRPr>
            </a:lvl1pPr>
            <a:lvl2pPr algn="ctr" rtl="0" eaLnBrk="0" fontAlgn="base" hangingPunct="0">
              <a:spcBef>
                <a:spcPct val="0"/>
              </a:spcBef>
              <a:spcAft>
                <a:spcPct val="0"/>
              </a:spcAft>
              <a:defRPr sz="4400">
                <a:solidFill>
                  <a:srgbClr val="1CC8FF"/>
                </a:solidFill>
                <a:latin typeface="Arial" charset="0"/>
                <a:ea typeface="ヒラギノ角ゴ Pro W3" pitchFamily="1" charset="-128"/>
                <a:cs typeface="ヒラギノ角ゴ Pro W3" charset="0"/>
              </a:defRPr>
            </a:lvl2pPr>
            <a:lvl3pPr algn="ctr" rtl="0" eaLnBrk="0" fontAlgn="base" hangingPunct="0">
              <a:spcBef>
                <a:spcPct val="0"/>
              </a:spcBef>
              <a:spcAft>
                <a:spcPct val="0"/>
              </a:spcAft>
              <a:defRPr sz="4400">
                <a:solidFill>
                  <a:srgbClr val="1CC8FF"/>
                </a:solidFill>
                <a:latin typeface="Arial" charset="0"/>
                <a:ea typeface="ヒラギノ角ゴ Pro W3" pitchFamily="1" charset="-128"/>
                <a:cs typeface="ヒラギノ角ゴ Pro W3" charset="0"/>
              </a:defRPr>
            </a:lvl3pPr>
            <a:lvl4pPr algn="ctr" rtl="0" eaLnBrk="0" fontAlgn="base" hangingPunct="0">
              <a:spcBef>
                <a:spcPct val="0"/>
              </a:spcBef>
              <a:spcAft>
                <a:spcPct val="0"/>
              </a:spcAft>
              <a:defRPr sz="4400">
                <a:solidFill>
                  <a:srgbClr val="1CC8FF"/>
                </a:solidFill>
                <a:latin typeface="Arial" charset="0"/>
                <a:ea typeface="ヒラギノ角ゴ Pro W3" pitchFamily="1" charset="-128"/>
                <a:cs typeface="ヒラギノ角ゴ Pro W3" charset="0"/>
              </a:defRPr>
            </a:lvl4pPr>
            <a:lvl5pPr algn="ctr" rtl="0" eaLnBrk="0" fontAlgn="base" hangingPunct="0">
              <a:spcBef>
                <a:spcPct val="0"/>
              </a:spcBef>
              <a:spcAft>
                <a:spcPct val="0"/>
              </a:spcAft>
              <a:defRPr sz="4400">
                <a:solidFill>
                  <a:srgbClr val="1CC8FF"/>
                </a:solidFill>
                <a:latin typeface="Arial" charset="0"/>
                <a:ea typeface="ヒラギノ角ゴ Pro W3" pitchFamily="1" charset="-128"/>
                <a:cs typeface="ヒラギノ角ゴ Pro W3" charset="0"/>
              </a:defRPr>
            </a:lvl5pPr>
            <a:lvl6pPr marL="457200" algn="ctr" rtl="0" fontAlgn="base">
              <a:spcBef>
                <a:spcPct val="0"/>
              </a:spcBef>
              <a:spcAft>
                <a:spcPct val="0"/>
              </a:spcAft>
              <a:defRPr sz="4400">
                <a:solidFill>
                  <a:srgbClr val="1CC8FF"/>
                </a:solidFill>
                <a:latin typeface="Arial" charset="0"/>
                <a:ea typeface="ヒラギノ角ゴ Pro W3" pitchFamily="1" charset="-128"/>
              </a:defRPr>
            </a:lvl6pPr>
            <a:lvl7pPr marL="914400" algn="ctr" rtl="0" fontAlgn="base">
              <a:spcBef>
                <a:spcPct val="0"/>
              </a:spcBef>
              <a:spcAft>
                <a:spcPct val="0"/>
              </a:spcAft>
              <a:defRPr sz="4400">
                <a:solidFill>
                  <a:srgbClr val="1CC8FF"/>
                </a:solidFill>
                <a:latin typeface="Arial" charset="0"/>
                <a:ea typeface="ヒラギノ角ゴ Pro W3" pitchFamily="1" charset="-128"/>
              </a:defRPr>
            </a:lvl7pPr>
            <a:lvl8pPr marL="1371600" algn="ctr" rtl="0" fontAlgn="base">
              <a:spcBef>
                <a:spcPct val="0"/>
              </a:spcBef>
              <a:spcAft>
                <a:spcPct val="0"/>
              </a:spcAft>
              <a:defRPr sz="4400">
                <a:solidFill>
                  <a:srgbClr val="1CC8FF"/>
                </a:solidFill>
                <a:latin typeface="Arial" charset="0"/>
                <a:ea typeface="ヒラギノ角ゴ Pro W3" pitchFamily="1" charset="-128"/>
              </a:defRPr>
            </a:lvl8pPr>
            <a:lvl9pPr marL="1828800" algn="ctr" rtl="0" fontAlgn="base">
              <a:spcBef>
                <a:spcPct val="0"/>
              </a:spcBef>
              <a:spcAft>
                <a:spcPct val="0"/>
              </a:spcAft>
              <a:defRPr sz="4400">
                <a:solidFill>
                  <a:srgbClr val="1CC8FF"/>
                </a:solidFill>
                <a:latin typeface="Arial" charset="0"/>
                <a:ea typeface="ヒラギノ角ゴ Pro W3" pitchFamily="1" charset="-128"/>
              </a:defRPr>
            </a:lvl9pPr>
          </a:lstStyle>
          <a:p>
            <a:r>
              <a:rPr lang="en-US" kern="0" dirty="0">
                <a:solidFill>
                  <a:schemeClr val="tx1"/>
                </a:solidFill>
              </a:rPr>
              <a:t>CGM and Insulin Details; For the First Time We Can See Insulin Details in Non-Pump patients</a:t>
            </a:r>
          </a:p>
        </p:txBody>
      </p:sp>
      <p:pic>
        <p:nvPicPr>
          <p:cNvPr id="3" name="Picture 2">
            <a:extLst>
              <a:ext uri="{FF2B5EF4-FFF2-40B4-BE49-F238E27FC236}">
                <a16:creationId xmlns:a16="http://schemas.microsoft.com/office/drawing/2014/main" id="{15BB2EB1-C382-49C1-A93A-1EBA4F4DC6F0}"/>
              </a:ext>
            </a:extLst>
          </p:cNvPr>
          <p:cNvPicPr>
            <a:picLocks noChangeAspect="1"/>
          </p:cNvPicPr>
          <p:nvPr/>
        </p:nvPicPr>
        <p:blipFill>
          <a:blip r:embed="rId2"/>
          <a:stretch>
            <a:fillRect/>
          </a:stretch>
        </p:blipFill>
        <p:spPr>
          <a:xfrm>
            <a:off x="-25694" y="1884408"/>
            <a:ext cx="10322585" cy="1722099"/>
          </a:xfrm>
          <a:prstGeom prst="rect">
            <a:avLst/>
          </a:prstGeom>
        </p:spPr>
      </p:pic>
      <p:pic>
        <p:nvPicPr>
          <p:cNvPr id="4" name="Picture 3">
            <a:extLst>
              <a:ext uri="{FF2B5EF4-FFF2-40B4-BE49-F238E27FC236}">
                <a16:creationId xmlns:a16="http://schemas.microsoft.com/office/drawing/2014/main" id="{D3FF2D1E-B1D1-4ED1-9109-600D83DB5630}"/>
              </a:ext>
            </a:extLst>
          </p:cNvPr>
          <p:cNvPicPr>
            <a:picLocks noChangeAspect="1"/>
          </p:cNvPicPr>
          <p:nvPr/>
        </p:nvPicPr>
        <p:blipFill>
          <a:blip r:embed="rId3"/>
          <a:stretch>
            <a:fillRect/>
          </a:stretch>
        </p:blipFill>
        <p:spPr>
          <a:xfrm>
            <a:off x="-25695" y="3963107"/>
            <a:ext cx="10322585" cy="1932307"/>
          </a:xfrm>
          <a:prstGeom prst="rect">
            <a:avLst/>
          </a:prstGeom>
        </p:spPr>
      </p:pic>
    </p:spTree>
    <p:extLst>
      <p:ext uri="{BB962C8B-B14F-4D97-AF65-F5344CB8AC3E}">
        <p14:creationId xmlns:p14="http://schemas.microsoft.com/office/powerpoint/2010/main" val="2152833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f11">
            <a:extLst>
              <a:ext uri="{FF2B5EF4-FFF2-40B4-BE49-F238E27FC236}">
                <a16:creationId xmlns:a16="http://schemas.microsoft.com/office/drawing/2014/main" id="{41C527E3-21B5-458D-A765-24D4348156B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35448" y="0"/>
            <a:ext cx="10290176"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2161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9A856-16AB-4007-9749-442E1EB86D9A}"/>
              </a:ext>
            </a:extLst>
          </p:cNvPr>
          <p:cNvSpPr>
            <a:spLocks noGrp="1"/>
          </p:cNvSpPr>
          <p:nvPr>
            <p:ph type="title"/>
          </p:nvPr>
        </p:nvSpPr>
        <p:spPr/>
        <p:txBody>
          <a:bodyPr/>
          <a:lstStyle/>
          <a:p>
            <a:r>
              <a:rPr lang="en-US" dirty="0"/>
              <a:t> Smart-Pens Now Introduced in 2019 Are A Huge Benefit, The Other Reality</a:t>
            </a:r>
          </a:p>
        </p:txBody>
      </p:sp>
      <p:sp>
        <p:nvSpPr>
          <p:cNvPr id="3" name="TextBox 2">
            <a:extLst>
              <a:ext uri="{FF2B5EF4-FFF2-40B4-BE49-F238E27FC236}">
                <a16:creationId xmlns:a16="http://schemas.microsoft.com/office/drawing/2014/main" id="{10718BD1-7120-44B1-8CAA-34DD79BD806A}"/>
              </a:ext>
            </a:extLst>
          </p:cNvPr>
          <p:cNvSpPr txBox="1"/>
          <p:nvPr/>
        </p:nvSpPr>
        <p:spPr>
          <a:xfrm>
            <a:off x="2588149" y="1859340"/>
            <a:ext cx="7187979" cy="1569660"/>
          </a:xfrm>
          <a:prstGeom prst="rect">
            <a:avLst/>
          </a:prstGeom>
          <a:solidFill>
            <a:srgbClr val="7030A0"/>
          </a:solidFill>
        </p:spPr>
        <p:txBody>
          <a:bodyPr wrap="square" rtlCol="0">
            <a:spAutoFit/>
          </a:bodyPr>
          <a:lstStyle/>
          <a:p>
            <a:pPr algn="ctr"/>
            <a:r>
              <a:rPr lang="en-US" sz="2400" dirty="0">
                <a:solidFill>
                  <a:schemeClr val="bg1"/>
                </a:solidFill>
              </a:rPr>
              <a:t>Due to increasing time pressures, very few non-pediatric endocrinologists have the time, infrastructure, or knowledge to read any download reports (in a 15-min or at most 20 min visit, there simply isn’t time)</a:t>
            </a:r>
          </a:p>
        </p:txBody>
      </p:sp>
      <p:sp>
        <p:nvSpPr>
          <p:cNvPr id="4" name="TextBox 3">
            <a:extLst>
              <a:ext uri="{FF2B5EF4-FFF2-40B4-BE49-F238E27FC236}">
                <a16:creationId xmlns:a16="http://schemas.microsoft.com/office/drawing/2014/main" id="{0D3547CB-1034-4C76-98BD-58DD1CAFCDB2}"/>
              </a:ext>
            </a:extLst>
          </p:cNvPr>
          <p:cNvSpPr txBox="1"/>
          <p:nvPr/>
        </p:nvSpPr>
        <p:spPr>
          <a:xfrm>
            <a:off x="1105230" y="3597652"/>
            <a:ext cx="10153816" cy="2954655"/>
          </a:xfrm>
          <a:prstGeom prst="rect">
            <a:avLst/>
          </a:prstGeom>
          <a:noFill/>
        </p:spPr>
        <p:txBody>
          <a:bodyPr wrap="square" rtlCol="0">
            <a:spAutoFit/>
          </a:bodyPr>
          <a:lstStyle/>
          <a:p>
            <a:r>
              <a:rPr lang="en-US" sz="2400" dirty="0">
                <a:solidFill>
                  <a:schemeClr val="bg1"/>
                </a:solidFill>
              </a:rPr>
              <a:t>My advice:</a:t>
            </a:r>
          </a:p>
          <a:p>
            <a:pPr marL="342900" indent="-342900">
              <a:buAutoNum type="arabicPeriod"/>
            </a:pPr>
            <a:r>
              <a:rPr lang="en-US" sz="2400" dirty="0">
                <a:solidFill>
                  <a:schemeClr val="bg1"/>
                </a:solidFill>
              </a:rPr>
              <a:t>Find an endocrinologist who will look at downloads. You can always download your data from home and more of the downloads are passively uploaded to your phone. Show the data!</a:t>
            </a:r>
          </a:p>
          <a:p>
            <a:pPr marL="342900" indent="-342900">
              <a:buAutoNum type="arabicPeriod"/>
            </a:pPr>
            <a:r>
              <a:rPr lang="en-US" sz="2400" dirty="0">
                <a:solidFill>
                  <a:schemeClr val="bg1"/>
                </a:solidFill>
              </a:rPr>
              <a:t>Find a multi-specialty team with a nurse, nutritionist, “behavioral scientist”</a:t>
            </a:r>
          </a:p>
          <a:p>
            <a:pPr marL="342900" indent="-342900">
              <a:buAutoNum type="arabicPeriod"/>
            </a:pPr>
            <a:r>
              <a:rPr lang="en-US" sz="2400" dirty="0">
                <a:solidFill>
                  <a:schemeClr val="bg1"/>
                </a:solidFill>
              </a:rPr>
              <a:t>If not available, find someone outside of the practice who can help! It is worth the extra money</a:t>
            </a:r>
          </a:p>
          <a:p>
            <a:endParaRPr lang="en-US" dirty="0">
              <a:solidFill>
                <a:schemeClr val="bg1"/>
              </a:solidFill>
            </a:endParaRPr>
          </a:p>
        </p:txBody>
      </p:sp>
    </p:spTree>
    <p:extLst>
      <p:ext uri="{BB962C8B-B14F-4D97-AF65-F5344CB8AC3E}">
        <p14:creationId xmlns:p14="http://schemas.microsoft.com/office/powerpoint/2010/main" val="53735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1560-6887-4E23-B90D-4F65A7440962}"/>
              </a:ext>
            </a:extLst>
          </p:cNvPr>
          <p:cNvSpPr>
            <a:spLocks noGrp="1"/>
          </p:cNvSpPr>
          <p:nvPr>
            <p:ph type="title"/>
          </p:nvPr>
        </p:nvSpPr>
        <p:spPr/>
        <p:txBody>
          <a:bodyPr/>
          <a:lstStyle/>
          <a:p>
            <a:r>
              <a:rPr lang="en-US" dirty="0"/>
              <a:t>My Predictions (Glass Half-Full)</a:t>
            </a:r>
          </a:p>
        </p:txBody>
      </p:sp>
      <p:sp>
        <p:nvSpPr>
          <p:cNvPr id="3" name="Content Placeholder 2">
            <a:extLst>
              <a:ext uri="{FF2B5EF4-FFF2-40B4-BE49-F238E27FC236}">
                <a16:creationId xmlns:a16="http://schemas.microsoft.com/office/drawing/2014/main" id="{D7780736-2CDE-4FF1-B5BE-AC759D7D68B4}"/>
              </a:ext>
            </a:extLst>
          </p:cNvPr>
          <p:cNvSpPr>
            <a:spLocks noGrp="1"/>
          </p:cNvSpPr>
          <p:nvPr>
            <p:ph idx="1"/>
          </p:nvPr>
        </p:nvSpPr>
        <p:spPr>
          <a:xfrm>
            <a:off x="838200" y="1590261"/>
            <a:ext cx="10515600" cy="4961614"/>
          </a:xfrm>
        </p:spPr>
        <p:txBody>
          <a:bodyPr>
            <a:normAutofit lnSpcReduction="10000"/>
          </a:bodyPr>
          <a:lstStyle/>
          <a:p>
            <a:r>
              <a:rPr lang="en-US" dirty="0"/>
              <a:t>Access to insulin will improve, but government intervention will be required.</a:t>
            </a:r>
          </a:p>
          <a:p>
            <a:r>
              <a:rPr lang="en-US" dirty="0"/>
              <a:t>For now, better (and faster) insulins will continue to be developed</a:t>
            </a:r>
          </a:p>
          <a:p>
            <a:r>
              <a:rPr lang="en-US" dirty="0"/>
              <a:t>Adjunctive therapies will continue to be explored, and eventually will be approved by the US FDA</a:t>
            </a:r>
          </a:p>
          <a:p>
            <a:r>
              <a:rPr lang="en-US" dirty="0"/>
              <a:t>Our first generation automated insulin delivery systems will continue to improve</a:t>
            </a:r>
          </a:p>
          <a:p>
            <a:r>
              <a:rPr lang="en-US" dirty="0"/>
              <a:t>Most insulin users, including those with MDI, will have access to bolus calculators and most importantly, active insulin on board</a:t>
            </a:r>
          </a:p>
          <a:p>
            <a:endParaRPr lang="en-US" dirty="0"/>
          </a:p>
        </p:txBody>
      </p:sp>
    </p:spTree>
    <p:extLst>
      <p:ext uri="{BB962C8B-B14F-4D97-AF65-F5344CB8AC3E}">
        <p14:creationId xmlns:p14="http://schemas.microsoft.com/office/powerpoint/2010/main" val="63618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BB97E-31E8-47EE-AED6-C480E99C37C2}"/>
              </a:ext>
            </a:extLst>
          </p:cNvPr>
          <p:cNvSpPr>
            <a:spLocks noGrp="1"/>
          </p:cNvSpPr>
          <p:nvPr>
            <p:ph type="title"/>
          </p:nvPr>
        </p:nvSpPr>
        <p:spPr/>
        <p:txBody>
          <a:bodyPr/>
          <a:lstStyle/>
          <a:p>
            <a:r>
              <a:rPr lang="en-US" dirty="0"/>
              <a:t>More Predictions</a:t>
            </a:r>
          </a:p>
        </p:txBody>
      </p:sp>
      <p:sp>
        <p:nvSpPr>
          <p:cNvPr id="3" name="Content Placeholder 2">
            <a:extLst>
              <a:ext uri="{FF2B5EF4-FFF2-40B4-BE49-F238E27FC236}">
                <a16:creationId xmlns:a16="http://schemas.microsoft.com/office/drawing/2014/main" id="{265E2A74-0A29-42D1-8104-2115FF1BD5ED}"/>
              </a:ext>
            </a:extLst>
          </p:cNvPr>
          <p:cNvSpPr>
            <a:spLocks noGrp="1"/>
          </p:cNvSpPr>
          <p:nvPr>
            <p:ph idx="1"/>
          </p:nvPr>
        </p:nvSpPr>
        <p:spPr>
          <a:xfrm>
            <a:off x="679174" y="1316742"/>
            <a:ext cx="10515600" cy="4351338"/>
          </a:xfrm>
        </p:spPr>
        <p:txBody>
          <a:bodyPr/>
          <a:lstStyle/>
          <a:p>
            <a:r>
              <a:rPr lang="en-US" dirty="0"/>
              <a:t>Advocacy will prevail! Better accommodations for T1D for the very young in pre-schools and schools.</a:t>
            </a:r>
          </a:p>
          <a:p>
            <a:pPr lvl="1"/>
            <a:r>
              <a:rPr lang="en-US" dirty="0"/>
              <a:t>Due to the longer lifespan now in T1D, we now need to focus on advocacy for the very old: assisted living facilities and nursing homes</a:t>
            </a:r>
          </a:p>
        </p:txBody>
      </p:sp>
      <p:pic>
        <p:nvPicPr>
          <p:cNvPr id="4" name="Picture 3">
            <a:extLst>
              <a:ext uri="{FF2B5EF4-FFF2-40B4-BE49-F238E27FC236}">
                <a16:creationId xmlns:a16="http://schemas.microsoft.com/office/drawing/2014/main" id="{70B803D3-F1D2-42AF-AFD9-F98687BB88DA}"/>
              </a:ext>
            </a:extLst>
          </p:cNvPr>
          <p:cNvPicPr>
            <a:picLocks noChangeAspect="1"/>
          </p:cNvPicPr>
          <p:nvPr/>
        </p:nvPicPr>
        <p:blipFill>
          <a:blip r:embed="rId2"/>
          <a:stretch>
            <a:fillRect/>
          </a:stretch>
        </p:blipFill>
        <p:spPr>
          <a:xfrm>
            <a:off x="5424755" y="3207331"/>
            <a:ext cx="5617556" cy="3547392"/>
          </a:xfrm>
          <a:prstGeom prst="rect">
            <a:avLst/>
          </a:prstGeom>
        </p:spPr>
      </p:pic>
      <p:sp>
        <p:nvSpPr>
          <p:cNvPr id="5" name="Rectangle 4">
            <a:extLst>
              <a:ext uri="{FF2B5EF4-FFF2-40B4-BE49-F238E27FC236}">
                <a16:creationId xmlns:a16="http://schemas.microsoft.com/office/drawing/2014/main" id="{B65D1F50-9B40-49DC-B06A-83A7291CDDF8}"/>
              </a:ext>
            </a:extLst>
          </p:cNvPr>
          <p:cNvSpPr/>
          <p:nvPr/>
        </p:nvSpPr>
        <p:spPr>
          <a:xfrm>
            <a:off x="1404130" y="5868653"/>
            <a:ext cx="3955698" cy="646331"/>
          </a:xfrm>
          <a:prstGeom prst="rect">
            <a:avLst/>
          </a:prstGeom>
        </p:spPr>
        <p:txBody>
          <a:bodyPr wrap="none">
            <a:spAutoFit/>
          </a:bodyPr>
          <a:lstStyle/>
          <a:p>
            <a:pPr algn="r"/>
            <a:r>
              <a:rPr lang="it-IT" dirty="0">
                <a:solidFill>
                  <a:schemeClr val="bg1"/>
                </a:solidFill>
                <a:latin typeface="AdvOT1a8a9c4a.BI"/>
              </a:rPr>
              <a:t>J Clin Endocrinol Metab </a:t>
            </a:r>
            <a:r>
              <a:rPr lang="it-IT" dirty="0">
                <a:solidFill>
                  <a:schemeClr val="bg1"/>
                </a:solidFill>
                <a:latin typeface="AdvOT6c1def61.B"/>
              </a:rPr>
              <a:t>104: 1</a:t>
            </a:r>
            <a:r>
              <a:rPr lang="it-IT" dirty="0">
                <a:solidFill>
                  <a:schemeClr val="bg1"/>
                </a:solidFill>
                <a:latin typeface="AdvOT6c1def61.B+20"/>
              </a:rPr>
              <a:t>–</a:t>
            </a:r>
            <a:r>
              <a:rPr lang="it-IT" dirty="0">
                <a:solidFill>
                  <a:schemeClr val="bg1"/>
                </a:solidFill>
                <a:latin typeface="AdvOT6c1def61.B"/>
              </a:rPr>
              <a:t>55, 2019</a:t>
            </a:r>
          </a:p>
          <a:p>
            <a:pPr algn="r"/>
            <a:r>
              <a:rPr lang="it-IT" dirty="0">
                <a:solidFill>
                  <a:schemeClr val="bg1"/>
                </a:solidFill>
                <a:latin typeface="AdvOT6c1def61.B"/>
              </a:rPr>
              <a:t>On line March 23, 2019</a:t>
            </a:r>
            <a:endParaRPr lang="en-US" dirty="0"/>
          </a:p>
        </p:txBody>
      </p:sp>
    </p:spTree>
    <p:extLst>
      <p:ext uri="{BB962C8B-B14F-4D97-AF65-F5344CB8AC3E}">
        <p14:creationId xmlns:p14="http://schemas.microsoft.com/office/powerpoint/2010/main" val="318986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B43206-1552-4B89-8288-A9C542C017A9}"/>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547991" y="1248336"/>
            <a:ext cx="7485580" cy="4605099"/>
          </a:xfrm>
        </p:spPr>
      </p:pic>
    </p:spTree>
    <p:extLst>
      <p:ext uri="{BB962C8B-B14F-4D97-AF65-F5344CB8AC3E}">
        <p14:creationId xmlns:p14="http://schemas.microsoft.com/office/powerpoint/2010/main" val="1255050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140067D5-AC25-479D-A230-5F0C9CA8B094}"/>
              </a:ext>
            </a:extLst>
          </p:cNvPr>
          <p:cNvGraphicFramePr>
            <a:graphicFrameLocks noChangeAspect="1"/>
          </p:cNvGraphicFramePr>
          <p:nvPr>
            <p:extLst>
              <p:ext uri="{D42A27DB-BD31-4B8C-83A1-F6EECF244321}">
                <p14:modId xmlns:p14="http://schemas.microsoft.com/office/powerpoint/2010/main" val="1004445713"/>
              </p:ext>
            </p:extLst>
          </p:nvPr>
        </p:nvGraphicFramePr>
        <p:xfrm>
          <a:off x="3287575" y="131762"/>
          <a:ext cx="5299075" cy="6594475"/>
        </p:xfrm>
        <a:graphic>
          <a:graphicData uri="http://schemas.openxmlformats.org/presentationml/2006/ole">
            <mc:AlternateContent xmlns:mc="http://schemas.openxmlformats.org/markup-compatibility/2006">
              <mc:Choice xmlns:v="urn:schemas-microsoft-com:vml" Requires="v">
                <p:oleObj spid="_x0000_s2050" name="Bitmap Image" r:id="rId3" imgW="3306667" imgH="4115157" progId="Paint.Picture">
                  <p:embed/>
                </p:oleObj>
              </mc:Choice>
              <mc:Fallback>
                <p:oleObj name="Bitmap Image" r:id="rId3" imgW="3306667" imgH="4115157" progId="Paint.Picture">
                  <p:embed/>
                  <p:pic>
                    <p:nvPicPr>
                      <p:cNvPr id="2" name="Object 2">
                        <a:extLst>
                          <a:ext uri="{FF2B5EF4-FFF2-40B4-BE49-F238E27FC236}">
                            <a16:creationId xmlns:a16="http://schemas.microsoft.com/office/drawing/2014/main" id="{140067D5-AC25-479D-A230-5F0C9CA8B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575" y="131762"/>
                        <a:ext cx="5299075" cy="659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023402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q16">
            <a:extLst>
              <a:ext uri="{FF2B5EF4-FFF2-40B4-BE49-F238E27FC236}">
                <a16:creationId xmlns:a16="http://schemas.microsoft.com/office/drawing/2014/main" id="{5A60362F-8EFC-48FD-A2A8-7C7E82E142D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7473" y="0"/>
            <a:ext cx="10290176"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928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f09">
            <a:extLst>
              <a:ext uri="{FF2B5EF4-FFF2-40B4-BE49-F238E27FC236}">
                <a16:creationId xmlns:a16="http://schemas.microsoft.com/office/drawing/2014/main" id="{ED7AADB6-152E-46F4-B598-90E7DC29FF4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89170" y="0"/>
            <a:ext cx="10290176"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622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2265</TotalTime>
  <Words>2447</Words>
  <Application>Microsoft Office PowerPoint</Application>
  <PresentationFormat>Widescreen</PresentationFormat>
  <Paragraphs>252</Paragraphs>
  <Slides>63</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6" baseType="lpstr">
      <vt:lpstr>AdvOT1a8a9c4a.BI</vt:lpstr>
      <vt:lpstr>AdvOT6c1def61.B</vt:lpstr>
      <vt:lpstr>AdvOT6c1def61.B+20</vt:lpstr>
      <vt:lpstr>Arial</vt:lpstr>
      <vt:lpstr>Calibri</vt:lpstr>
      <vt:lpstr>Calibri Light</vt:lpstr>
      <vt:lpstr>Franklin Gothic Demi</vt:lpstr>
      <vt:lpstr>MyriadPro-Semibold</vt:lpstr>
      <vt:lpstr>Times</vt:lpstr>
      <vt:lpstr>Tw Cen MT</vt:lpstr>
      <vt:lpstr>Wingdings</vt:lpstr>
      <vt:lpstr>Office Theme</vt:lpstr>
      <vt:lpstr>Bitmap Image</vt:lpstr>
      <vt:lpstr>Keynote: T1D Today</vt:lpstr>
      <vt:lpstr>To Appreciate T1D Today, You Need To Know a Bit of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Insulin So Expensive in the US?</vt:lpstr>
      <vt:lpstr>Why Nothing Will Change Anytime Soon</vt:lpstr>
      <vt:lpstr>T1D in 2019</vt:lpstr>
      <vt:lpstr>So What Does T1D Look Like in 2019?</vt:lpstr>
      <vt:lpstr>T1D in 2019</vt:lpstr>
      <vt:lpstr>PowerPoint Presentation</vt:lpstr>
      <vt:lpstr>PowerPoint Presentation</vt:lpstr>
      <vt:lpstr>Some Good News (Finally):  Diabetes Complications</vt:lpstr>
      <vt:lpstr>To End in 2019:</vt:lpstr>
      <vt:lpstr>More “T1D Today”:  What You Need To Know For Your and Your Family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“Adjunctive Therapy”: What Do You Need To Know About These Drugs Approved for T2D?</vt:lpstr>
      <vt:lpstr>GLP-1 Receptor Agonists</vt:lpstr>
      <vt:lpstr>What We Know About SGLT2 I’s and GLP1’s in T2D</vt:lpstr>
      <vt:lpstr>Automated Insulin Delivery: Now And the Future</vt:lpstr>
      <vt:lpstr>PowerPoint Presentation</vt:lpstr>
      <vt:lpstr>PowerPoint Presentation</vt:lpstr>
      <vt:lpstr>PowerPoint Presentation</vt:lpstr>
      <vt:lpstr>PowerPoint Presentation</vt:lpstr>
      <vt:lpstr>PowerPoint Presentation</vt:lpstr>
      <vt:lpstr>More AID: Tandem</vt:lpstr>
      <vt:lpstr>PowerPoint Presentation</vt:lpstr>
      <vt:lpstr>OmniPod AID: Horizon</vt:lpstr>
      <vt:lpstr>PowerPoint Presentation</vt:lpstr>
      <vt:lpstr>Bigfoot Biomedical</vt:lpstr>
      <vt:lpstr>Wait A Minute! I Don’t Want To Wait!!  Closing the Loop</vt:lpstr>
      <vt:lpstr>Reality Check</vt:lpstr>
      <vt:lpstr>Reality check</vt:lpstr>
      <vt:lpstr>So From A Population-Point-of-View, What Will Likely be the Most Important New Advance?</vt:lpstr>
      <vt:lpstr>PowerPoint Presentation</vt:lpstr>
      <vt:lpstr>PowerPoint Presentation</vt:lpstr>
      <vt:lpstr> Smart-Pens Now Introduced in 2019 Are A Huge Benefit, The Other Reality</vt:lpstr>
      <vt:lpstr>My Predictions (Glass Half-Full)</vt:lpstr>
      <vt:lpstr>More Predictions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Keynote: T1D Today</dc:title>
  <dc:creator>Irl Hirsch</dc:creator>
  <cp:lastModifiedBy>Irl Hirsch</cp:lastModifiedBy>
  <cp:revision>2</cp:revision>
  <dcterms:created xsi:type="dcterms:W3CDTF">2019-03-17T22:44:17Z</dcterms:created>
  <dcterms:modified xsi:type="dcterms:W3CDTF">2019-03-30T03:27:45Z</dcterms:modified>
</cp:coreProperties>
</file>